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</p:sldMasterIdLst>
  <p:notesMasterIdLst>
    <p:notesMasterId r:id="rId42"/>
  </p:notesMasterIdLst>
  <p:handoutMasterIdLst>
    <p:handoutMasterId r:id="rId43"/>
  </p:handoutMasterIdLst>
  <p:sldIdLst>
    <p:sldId id="256" r:id="rId3"/>
    <p:sldId id="390" r:id="rId4"/>
    <p:sldId id="388" r:id="rId5"/>
    <p:sldId id="420" r:id="rId6"/>
    <p:sldId id="396" r:id="rId7"/>
    <p:sldId id="415" r:id="rId8"/>
    <p:sldId id="399" r:id="rId9"/>
    <p:sldId id="517" r:id="rId10"/>
    <p:sldId id="403" r:id="rId11"/>
    <p:sldId id="418" r:id="rId12"/>
    <p:sldId id="518" r:id="rId13"/>
    <p:sldId id="405" r:id="rId14"/>
    <p:sldId id="409" r:id="rId15"/>
    <p:sldId id="417" r:id="rId16"/>
    <p:sldId id="408" r:id="rId17"/>
    <p:sldId id="410" r:id="rId18"/>
    <p:sldId id="411" r:id="rId19"/>
    <p:sldId id="416" r:id="rId20"/>
    <p:sldId id="427" r:id="rId21"/>
    <p:sldId id="428" r:id="rId22"/>
    <p:sldId id="429" r:id="rId23"/>
    <p:sldId id="430" r:id="rId24"/>
    <p:sldId id="431" r:id="rId25"/>
    <p:sldId id="438" r:id="rId26"/>
    <p:sldId id="519" r:id="rId27"/>
    <p:sldId id="520" r:id="rId28"/>
    <p:sldId id="422" r:id="rId29"/>
    <p:sldId id="521" r:id="rId30"/>
    <p:sldId id="424" r:id="rId31"/>
    <p:sldId id="425" r:id="rId32"/>
    <p:sldId id="432" r:id="rId33"/>
    <p:sldId id="433" r:id="rId34"/>
    <p:sldId id="434" r:id="rId35"/>
    <p:sldId id="435" r:id="rId36"/>
    <p:sldId id="522" r:id="rId37"/>
    <p:sldId id="439" r:id="rId38"/>
    <p:sldId id="421" r:id="rId39"/>
    <p:sldId id="514" r:id="rId40"/>
    <p:sldId id="258" r:id="rId4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io" initials="m" lastIdx="2" clrIdx="0"/>
  <p:cmAuthor id="2" name="Marcio Aurelio Ribeiro Moreira" initials="MARM" lastIdx="1" clrIdx="1">
    <p:extLst>
      <p:ext uri="{19B8F6BF-5375-455C-9EA6-DF929625EA0E}">
        <p15:presenceInfo xmlns:p15="http://schemas.microsoft.com/office/powerpoint/2012/main" userId="Marcio Aurelio Ribeiro Morei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FF5050"/>
    <a:srgbClr val="85E085"/>
    <a:srgbClr val="FF8566"/>
    <a:srgbClr val="FFD6CC"/>
    <a:srgbClr val="223C5C"/>
    <a:srgbClr val="000066"/>
    <a:srgbClr val="29486D"/>
    <a:srgbClr val="006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3727" autoAdjust="0"/>
  </p:normalViewPr>
  <p:slideViewPr>
    <p:cSldViewPr>
      <p:cViewPr varScale="1">
        <p:scale>
          <a:sx n="86" d="100"/>
          <a:sy n="86" d="100"/>
        </p:scale>
        <p:origin x="720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96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9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90815576781777"/>
          <c:y val="4.0443115242260019E-2"/>
          <c:w val="0.86634954613039272"/>
          <c:h val="0.76428749523618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4DC-4EF4-B910-C3C47F9F711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4DC-4EF4-B910-C3C47F9F711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4DC-4EF4-B910-C3C47F9F711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4DC-4EF4-B910-C3C47F9F71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4DC-4EF4-B910-C3C47F9F71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4DC-4EF4-B910-C3C47F9F711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4DC-4EF4-B910-C3C47F9F711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4DC-4EF4-B910-C3C47F9F7115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4DC-4EF4-B910-C3C47F9F711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4DC-4EF4-B910-C3C47F9F711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4DC-4EF4-B910-C3C47F9F711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34DC-4EF4-B910-C3C47F9F711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DC-4EF4-B910-C3C47F9F711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C-4EF4-B910-C3C47F9F7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Plan1!$B$2:$B$13</c:f>
              <c:numCache>
                <c:formatCode>0.00%</c:formatCode>
                <c:ptCount val="12"/>
                <c:pt idx="0">
                  <c:v>0.15</c:v>
                </c:pt>
                <c:pt idx="1">
                  <c:v>0.13500000000000001</c:v>
                </c:pt>
                <c:pt idx="2">
                  <c:v>0.126</c:v>
                </c:pt>
                <c:pt idx="3">
                  <c:v>0.10199999999999999</c:v>
                </c:pt>
                <c:pt idx="4">
                  <c:v>9.9000000000000005E-2</c:v>
                </c:pt>
                <c:pt idx="5">
                  <c:v>9.2999999999999999E-2</c:v>
                </c:pt>
                <c:pt idx="6">
                  <c:v>0.115</c:v>
                </c:pt>
                <c:pt idx="7">
                  <c:v>0.115</c:v>
                </c:pt>
                <c:pt idx="8">
                  <c:v>0.108</c:v>
                </c:pt>
                <c:pt idx="9">
                  <c:v>0.104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DC-4EF4-B910-C3C47F9F7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579664"/>
        <c:axId val="480575744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Plan1!$C$2:$C$13</c:f>
              <c:numCache>
                <c:formatCode>0%</c:formatCode>
                <c:ptCount val="1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34DC-4EF4-B910-C3C47F9F7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579664"/>
        <c:axId val="480575744"/>
      </c:lineChart>
      <c:catAx>
        <c:axId val="480579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0575744"/>
        <c:crosses val="autoZero"/>
        <c:auto val="1"/>
        <c:lblAlgn val="ctr"/>
        <c:lblOffset val="100"/>
        <c:noMultiLvlLbl val="0"/>
      </c:catAx>
      <c:valAx>
        <c:axId val="48057574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80579664"/>
        <c:crosses val="autoZero"/>
        <c:crossBetween val="between"/>
      </c:valAx>
      <c:dTable>
        <c:showHorzBorder val="1"/>
        <c:showVertBorder val="1"/>
        <c:showOutline val="1"/>
        <c:showKeys val="0"/>
      </c:dTable>
      <c:spPr>
        <a:noFill/>
        <a:ln w="25400"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Cli 1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Plan1!$B$2:$B$18</c:f>
              <c:numCache>
                <c:formatCode>0%</c:formatCode>
                <c:ptCount val="17"/>
                <c:pt idx="0">
                  <c:v>0.30480000000000002</c:v>
                </c:pt>
                <c:pt idx="1">
                  <c:v>0.46149999999999997</c:v>
                </c:pt>
                <c:pt idx="2">
                  <c:v>0.43590000000000001</c:v>
                </c:pt>
                <c:pt idx="3">
                  <c:v>0.46909999999999996</c:v>
                </c:pt>
                <c:pt idx="4">
                  <c:v>0.43790000000000001</c:v>
                </c:pt>
                <c:pt idx="5">
                  <c:v>0.41259999999999997</c:v>
                </c:pt>
                <c:pt idx="6">
                  <c:v>0.49780000000000002</c:v>
                </c:pt>
                <c:pt idx="7">
                  <c:v>0.44799999999999995</c:v>
                </c:pt>
                <c:pt idx="8">
                  <c:v>0.52340000000000009</c:v>
                </c:pt>
                <c:pt idx="9">
                  <c:v>0.7974</c:v>
                </c:pt>
                <c:pt idx="10">
                  <c:v>0.80819999999999992</c:v>
                </c:pt>
                <c:pt idx="11">
                  <c:v>0.84989999999999999</c:v>
                </c:pt>
                <c:pt idx="12">
                  <c:v>0.86399999999999999</c:v>
                </c:pt>
                <c:pt idx="13">
                  <c:v>0.88650000000000007</c:v>
                </c:pt>
                <c:pt idx="14">
                  <c:v>0.90129999999999999</c:v>
                </c:pt>
                <c:pt idx="15">
                  <c:v>0.94450000000000001</c:v>
                </c:pt>
                <c:pt idx="16">
                  <c:v>0.92879999999999996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BF-4239-9D89-7294F9D769E6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Cli 2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Plan1!$C$2:$C$18</c:f>
              <c:numCache>
                <c:formatCode>0%</c:formatCode>
                <c:ptCount val="17"/>
                <c:pt idx="0">
                  <c:v>0.65</c:v>
                </c:pt>
                <c:pt idx="1">
                  <c:v>0.56140000000000001</c:v>
                </c:pt>
                <c:pt idx="2">
                  <c:v>0.60709999999999997</c:v>
                </c:pt>
                <c:pt idx="3">
                  <c:v>0.63080000000000003</c:v>
                </c:pt>
                <c:pt idx="4">
                  <c:v>0.59050000000000002</c:v>
                </c:pt>
                <c:pt idx="5">
                  <c:v>0.55210000000000004</c:v>
                </c:pt>
                <c:pt idx="6">
                  <c:v>0.47259999999999996</c:v>
                </c:pt>
                <c:pt idx="7">
                  <c:v>0.50229999999999997</c:v>
                </c:pt>
                <c:pt idx="8">
                  <c:v>0.57440000000000002</c:v>
                </c:pt>
                <c:pt idx="9">
                  <c:v>0.72340000000000004</c:v>
                </c:pt>
                <c:pt idx="10">
                  <c:v>0.68680000000000008</c:v>
                </c:pt>
                <c:pt idx="11">
                  <c:v>0.66409999999999991</c:v>
                </c:pt>
                <c:pt idx="12">
                  <c:v>0.749</c:v>
                </c:pt>
                <c:pt idx="13">
                  <c:v>0.85860000000000003</c:v>
                </c:pt>
                <c:pt idx="14">
                  <c:v>0.85980000000000001</c:v>
                </c:pt>
                <c:pt idx="15">
                  <c:v>0.9627</c:v>
                </c:pt>
                <c:pt idx="16">
                  <c:v>0.95480000000000009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BF-4239-9D89-7294F9D769E6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Cli 3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Plan1!$D$2:$D$18</c:f>
              <c:numCache>
                <c:formatCode>0%</c:formatCode>
                <c:ptCount val="17"/>
                <c:pt idx="0">
                  <c:v>0.57950000000000002</c:v>
                </c:pt>
                <c:pt idx="1">
                  <c:v>0.74260000000000004</c:v>
                </c:pt>
                <c:pt idx="2">
                  <c:v>0.63</c:v>
                </c:pt>
                <c:pt idx="3">
                  <c:v>0.53500000000000003</c:v>
                </c:pt>
                <c:pt idx="4">
                  <c:v>0.43240000000000001</c:v>
                </c:pt>
                <c:pt idx="5">
                  <c:v>0.49709999999999999</c:v>
                </c:pt>
                <c:pt idx="6">
                  <c:v>0.4929</c:v>
                </c:pt>
                <c:pt idx="7">
                  <c:v>0.47369999999999995</c:v>
                </c:pt>
                <c:pt idx="8">
                  <c:v>0.5625</c:v>
                </c:pt>
                <c:pt idx="9">
                  <c:v>0.83590000000000009</c:v>
                </c:pt>
                <c:pt idx="10">
                  <c:v>0.80940000000000001</c:v>
                </c:pt>
                <c:pt idx="11">
                  <c:v>0.83590000000000009</c:v>
                </c:pt>
                <c:pt idx="12">
                  <c:v>0.85899999999999999</c:v>
                </c:pt>
                <c:pt idx="13">
                  <c:v>0.93969999999999998</c:v>
                </c:pt>
                <c:pt idx="14">
                  <c:v>0.95700000000000007</c:v>
                </c:pt>
                <c:pt idx="15">
                  <c:v>0.94540000000000002</c:v>
                </c:pt>
                <c:pt idx="16">
                  <c:v>0.94830000000000003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BF-4239-9D89-7294F9D769E6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Cli 4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Plan1!$E$2:$E$18</c:f>
              <c:numCache>
                <c:formatCode>0%</c:formatCode>
                <c:ptCount val="17"/>
                <c:pt idx="0">
                  <c:v>0.63929999999999998</c:v>
                </c:pt>
                <c:pt idx="1">
                  <c:v>0.71279999999999999</c:v>
                </c:pt>
                <c:pt idx="2">
                  <c:v>0.65090000000000003</c:v>
                </c:pt>
                <c:pt idx="3">
                  <c:v>0.61840000000000006</c:v>
                </c:pt>
                <c:pt idx="4">
                  <c:v>0.629</c:v>
                </c:pt>
                <c:pt idx="5">
                  <c:v>0.59240000000000004</c:v>
                </c:pt>
                <c:pt idx="6">
                  <c:v>0.55720000000000003</c:v>
                </c:pt>
                <c:pt idx="7">
                  <c:v>0.54969999999999997</c:v>
                </c:pt>
                <c:pt idx="8">
                  <c:v>0.64659999999999995</c:v>
                </c:pt>
                <c:pt idx="9">
                  <c:v>0.7923</c:v>
                </c:pt>
                <c:pt idx="10">
                  <c:v>0.8123999999999999</c:v>
                </c:pt>
                <c:pt idx="11">
                  <c:v>0.78700000000000003</c:v>
                </c:pt>
                <c:pt idx="12">
                  <c:v>0.84399999999999997</c:v>
                </c:pt>
                <c:pt idx="13">
                  <c:v>0.94200000000000006</c:v>
                </c:pt>
                <c:pt idx="14">
                  <c:v>0.94900000000000007</c:v>
                </c:pt>
                <c:pt idx="15">
                  <c:v>0.95450000000000002</c:v>
                </c:pt>
                <c:pt idx="16">
                  <c:v>0.95250000000000001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CBF-4239-9D89-7294F9D769E6}"/>
            </c:ext>
          </c:extLst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Suporte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Plan1!$F$2:$F$18</c:f>
              <c:numCache>
                <c:formatCode>0%</c:formatCode>
                <c:ptCount val="17"/>
                <c:pt idx="0">
                  <c:v>0.59109999999999996</c:v>
                </c:pt>
                <c:pt idx="1">
                  <c:v>0.68599999999999994</c:v>
                </c:pt>
                <c:pt idx="2">
                  <c:v>0.62880000000000003</c:v>
                </c:pt>
                <c:pt idx="3">
                  <c:v>0.5907</c:v>
                </c:pt>
                <c:pt idx="4">
                  <c:v>0.5675</c:v>
                </c:pt>
                <c:pt idx="5">
                  <c:v>0.54770000000000008</c:v>
                </c:pt>
                <c:pt idx="6">
                  <c:v>0.52039999999999997</c:v>
                </c:pt>
                <c:pt idx="7">
                  <c:v>0.50450000000000006</c:v>
                </c:pt>
                <c:pt idx="8">
                  <c:v>0.59289999999999998</c:v>
                </c:pt>
                <c:pt idx="9">
                  <c:v>0.79599999999999993</c:v>
                </c:pt>
                <c:pt idx="10">
                  <c:v>0.79819999999999991</c:v>
                </c:pt>
                <c:pt idx="11">
                  <c:v>0.7974</c:v>
                </c:pt>
                <c:pt idx="12">
                  <c:v>0.84099999999999997</c:v>
                </c:pt>
                <c:pt idx="13">
                  <c:v>0.9194</c:v>
                </c:pt>
                <c:pt idx="14">
                  <c:v>0.9274</c:v>
                </c:pt>
                <c:pt idx="15">
                  <c:v>0.9506</c:v>
                </c:pt>
                <c:pt idx="16">
                  <c:v>0.94650000000000001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CBF-4239-9D89-7294F9D769E6}"/>
            </c:ext>
          </c:extLst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Infra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Plan1!$G$2:$G$18</c:f>
              <c:numCache>
                <c:formatCode>0%</c:formatCode>
                <c:ptCount val="17"/>
                <c:pt idx="0">
                  <c:v>0.64170000000000005</c:v>
                </c:pt>
                <c:pt idx="1">
                  <c:v>0.74730000000000008</c:v>
                </c:pt>
                <c:pt idx="2">
                  <c:v>0.66780000000000006</c:v>
                </c:pt>
                <c:pt idx="3">
                  <c:v>0.621</c:v>
                </c:pt>
                <c:pt idx="4">
                  <c:v>0.61809999999999998</c:v>
                </c:pt>
                <c:pt idx="5">
                  <c:v>0.57430000000000003</c:v>
                </c:pt>
                <c:pt idx="6">
                  <c:v>0.55179999999999996</c:v>
                </c:pt>
                <c:pt idx="7">
                  <c:v>0.45890000000000003</c:v>
                </c:pt>
                <c:pt idx="8">
                  <c:v>0.52700000000000002</c:v>
                </c:pt>
                <c:pt idx="9">
                  <c:v>0.68700000000000006</c:v>
                </c:pt>
                <c:pt idx="10">
                  <c:v>0.69569999999999999</c:v>
                </c:pt>
                <c:pt idx="11">
                  <c:v>0.70230000000000004</c:v>
                </c:pt>
                <c:pt idx="12">
                  <c:v>0.78300000000000003</c:v>
                </c:pt>
                <c:pt idx="13">
                  <c:v>0.93620000000000003</c:v>
                </c:pt>
                <c:pt idx="14">
                  <c:v>0.95290000000000008</c:v>
                </c:pt>
                <c:pt idx="15">
                  <c:v>0.96430000000000005</c:v>
                </c:pt>
                <c:pt idx="16">
                  <c:v>0.95799999999999996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CBF-4239-9D89-7294F9D769E6}"/>
            </c:ext>
          </c:extLst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A.Empresa</c:v>
                </c:pt>
              </c:strCache>
            </c:strRef>
          </c:tx>
          <c:dLbls>
            <c:dLbl>
              <c:idx val="14"/>
              <c:layout>
                <c:manualLayout>
                  <c:x val="-2.0172910662824207E-2"/>
                  <c:y val="2.637889688249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BF-4239-9D89-7294F9D769E6}"/>
                </c:ext>
              </c:extLst>
            </c:dLbl>
            <c:dLbl>
              <c:idx val="15"/>
              <c:layout>
                <c:manualLayout>
                  <c:x val="-2.4495677233429394E-2"/>
                  <c:y val="2.637889688249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BF-4239-9D89-7294F9D769E6}"/>
                </c:ext>
              </c:extLst>
            </c:dLbl>
            <c:dLbl>
              <c:idx val="16"/>
              <c:layout>
                <c:manualLayout>
                  <c:x val="-1.5850144092219021E-2"/>
                  <c:y val="2.3980815347721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BF-4239-9D89-7294F9D769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Plan1!$H$2:$H$18</c:f>
              <c:numCache>
                <c:formatCode>0%</c:formatCode>
                <c:ptCount val="17"/>
                <c:pt idx="0">
                  <c:v>0.72310000000000008</c:v>
                </c:pt>
                <c:pt idx="1">
                  <c:v>0.69169999999999998</c:v>
                </c:pt>
                <c:pt idx="2">
                  <c:v>0.7279000000000001</c:v>
                </c:pt>
                <c:pt idx="3">
                  <c:v>0.62709999999999999</c:v>
                </c:pt>
                <c:pt idx="4">
                  <c:v>0.64190000000000003</c:v>
                </c:pt>
                <c:pt idx="5">
                  <c:v>0.60670000000000002</c:v>
                </c:pt>
                <c:pt idx="6">
                  <c:v>0.5353</c:v>
                </c:pt>
                <c:pt idx="7">
                  <c:v>0.57569999999999999</c:v>
                </c:pt>
                <c:pt idx="8">
                  <c:v>0.67709999999999992</c:v>
                </c:pt>
                <c:pt idx="9">
                  <c:v>0.87909999999999999</c:v>
                </c:pt>
                <c:pt idx="10">
                  <c:v>0.87580000000000002</c:v>
                </c:pt>
                <c:pt idx="11">
                  <c:v>0.86419999999999997</c:v>
                </c:pt>
                <c:pt idx="12">
                  <c:v>0.879</c:v>
                </c:pt>
                <c:pt idx="13">
                  <c:v>0.75</c:v>
                </c:pt>
                <c:pt idx="14">
                  <c:v>0.79</c:v>
                </c:pt>
                <c:pt idx="15">
                  <c:v>0.76159999999999994</c:v>
                </c:pt>
                <c:pt idx="16">
                  <c:v>0.80260000000000009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CBF-4239-9D89-7294F9D769E6}"/>
            </c:ext>
          </c:extLst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A.Cliente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Plan1!$I$2:$I$18</c:f>
              <c:numCache>
                <c:formatCode>0%</c:formatCode>
                <c:ptCount val="17"/>
                <c:pt idx="0">
                  <c:v>0.4718</c:v>
                </c:pt>
                <c:pt idx="1">
                  <c:v>0.53920000000000001</c:v>
                </c:pt>
                <c:pt idx="2">
                  <c:v>0.52939999999999998</c:v>
                </c:pt>
                <c:pt idx="3">
                  <c:v>0.495</c:v>
                </c:pt>
                <c:pt idx="4">
                  <c:v>0.45860000000000001</c:v>
                </c:pt>
                <c:pt idx="5">
                  <c:v>0.4672</c:v>
                </c:pt>
                <c:pt idx="6">
                  <c:v>0.47399999999999998</c:v>
                </c:pt>
                <c:pt idx="7">
                  <c:v>0.54139999999999999</c:v>
                </c:pt>
                <c:pt idx="8">
                  <c:v>0.65980000000000005</c:v>
                </c:pt>
                <c:pt idx="9">
                  <c:v>0.78520000000000001</c:v>
                </c:pt>
                <c:pt idx="10">
                  <c:v>0.73930000000000007</c:v>
                </c:pt>
                <c:pt idx="11">
                  <c:v>0.69069999999999998</c:v>
                </c:pt>
                <c:pt idx="12">
                  <c:v>0.69099999999999995</c:v>
                </c:pt>
                <c:pt idx="13">
                  <c:v>0.94330000000000003</c:v>
                </c:pt>
                <c:pt idx="14">
                  <c:v>0.94700000000000006</c:v>
                </c:pt>
                <c:pt idx="15">
                  <c:v>0.96779999999999999</c:v>
                </c:pt>
                <c:pt idx="16">
                  <c:v>0.96319999999999995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CBF-4239-9D89-7294F9D769E6}"/>
            </c:ext>
          </c:extLst>
        </c:ser>
        <c:ser>
          <c:idx val="8"/>
          <c:order val="8"/>
          <c:tx>
            <c:strRef>
              <c:f>Plan1!$J$1</c:f>
              <c:strCache>
                <c:ptCount val="1"/>
                <c:pt idx="0">
                  <c:v>Plataforma</c:v>
                </c:pt>
              </c:strCache>
            </c:strRef>
          </c:tx>
          <c:spPr>
            <a:ln>
              <a:solidFill>
                <a:srgbClr val="FF9900"/>
              </a:solidFill>
            </a:ln>
          </c:spPr>
          <c:marker>
            <c:spPr>
              <a:ln>
                <a:solidFill>
                  <a:srgbClr val="FF9900"/>
                </a:solidFill>
              </a:ln>
            </c:spPr>
          </c:marker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BF-4239-9D89-7294F9D769E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CBF-4239-9D89-7294F9D769E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BF-4239-9D89-7294F9D769E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CBF-4239-9D89-7294F9D769E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CBF-4239-9D89-7294F9D769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Plan1!$J$2:$J$18</c:f>
              <c:numCache>
                <c:formatCode>0%</c:formatCode>
                <c:ptCount val="17"/>
                <c:pt idx="0">
                  <c:v>0.27589999999999998</c:v>
                </c:pt>
                <c:pt idx="1">
                  <c:v>0.30769999999999997</c:v>
                </c:pt>
                <c:pt idx="2">
                  <c:v>0.25929999999999997</c:v>
                </c:pt>
                <c:pt idx="3">
                  <c:v>0.5333</c:v>
                </c:pt>
                <c:pt idx="4">
                  <c:v>0.26469999999999999</c:v>
                </c:pt>
                <c:pt idx="5">
                  <c:v>8.6999999999999994E-2</c:v>
                </c:pt>
                <c:pt idx="6">
                  <c:v>0.23079999999999998</c:v>
                </c:pt>
                <c:pt idx="7">
                  <c:v>0.2195</c:v>
                </c:pt>
                <c:pt idx="8">
                  <c:v>0.29730000000000001</c:v>
                </c:pt>
                <c:pt idx="9">
                  <c:v>0.5333</c:v>
                </c:pt>
                <c:pt idx="10">
                  <c:v>0.15380000000000002</c:v>
                </c:pt>
                <c:pt idx="11">
                  <c:v>0.1429</c:v>
                </c:pt>
                <c:pt idx="12">
                  <c:v>0.67900000000000005</c:v>
                </c:pt>
                <c:pt idx="13">
                  <c:v>0.83120000000000005</c:v>
                </c:pt>
                <c:pt idx="14">
                  <c:v>0.80650000000000011</c:v>
                </c:pt>
                <c:pt idx="15">
                  <c:v>0.8952</c:v>
                </c:pt>
                <c:pt idx="16">
                  <c:v>0.92920000000000003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6CBF-4239-9D89-7294F9D769E6}"/>
            </c:ext>
          </c:extLst>
        </c:ser>
        <c:ser>
          <c:idx val="9"/>
          <c:order val="9"/>
          <c:tx>
            <c:strRef>
              <c:f>Plan1!$K$1</c:f>
              <c:strCache>
                <c:ptCount val="1"/>
                <c:pt idx="0">
                  <c:v>Acessos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Plan1!$K$2:$K$18</c:f>
              <c:numCache>
                <c:formatCode>General</c:formatCode>
                <c:ptCount val="17"/>
                <c:pt idx="11" formatCode="0%">
                  <c:v>0.73439999999999994</c:v>
                </c:pt>
                <c:pt idx="12" formatCode="0%">
                  <c:v>0.87</c:v>
                </c:pt>
                <c:pt idx="13" formatCode="0%">
                  <c:v>0.70900000000000007</c:v>
                </c:pt>
                <c:pt idx="14" formatCode="0%">
                  <c:v>0.80379999999999996</c:v>
                </c:pt>
                <c:pt idx="15" formatCode="0%">
                  <c:v>0.82430000000000003</c:v>
                </c:pt>
                <c:pt idx="16" formatCode="0%">
                  <c:v>0.95760000000000001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6CBF-4239-9D89-7294F9D769E6}"/>
            </c:ext>
          </c:extLst>
        </c:ser>
        <c:ser>
          <c:idx val="10"/>
          <c:order val="10"/>
          <c:tx>
            <c:strRef>
              <c:f>Plan1!$L$1</c:f>
              <c:strCache>
                <c:ptCount val="1"/>
                <c:pt idx="0">
                  <c:v>S.Desk</c:v>
                </c:pt>
              </c:strCache>
            </c:strRef>
          </c:tx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Plan1!$L$2:$L$18</c:f>
              <c:numCache>
                <c:formatCode>0%</c:formatCode>
                <c:ptCount val="17"/>
                <c:pt idx="0">
                  <c:v>0.59109999999999996</c:v>
                </c:pt>
                <c:pt idx="1">
                  <c:v>0.68599999999999994</c:v>
                </c:pt>
                <c:pt idx="2">
                  <c:v>0.62880000000000003</c:v>
                </c:pt>
                <c:pt idx="3">
                  <c:v>0.5907</c:v>
                </c:pt>
                <c:pt idx="4">
                  <c:v>0.5675</c:v>
                </c:pt>
                <c:pt idx="5">
                  <c:v>0.54770000000000008</c:v>
                </c:pt>
                <c:pt idx="6">
                  <c:v>0.52039999999999997</c:v>
                </c:pt>
                <c:pt idx="7">
                  <c:v>0.50450000000000006</c:v>
                </c:pt>
                <c:pt idx="8">
                  <c:v>0.59289999999999998</c:v>
                </c:pt>
                <c:pt idx="9">
                  <c:v>0.79599999999999993</c:v>
                </c:pt>
                <c:pt idx="10">
                  <c:v>0.79819999999999991</c:v>
                </c:pt>
                <c:pt idx="11">
                  <c:v>0.79579999999999995</c:v>
                </c:pt>
                <c:pt idx="12">
                  <c:v>0.84499999999999997</c:v>
                </c:pt>
                <c:pt idx="13">
                  <c:v>0.88219999999999998</c:v>
                </c:pt>
                <c:pt idx="14">
                  <c:v>0.90459999999999996</c:v>
                </c:pt>
                <c:pt idx="15">
                  <c:v>0.93799999999999994</c:v>
                </c:pt>
                <c:pt idx="16">
                  <c:v>0.94810000000000005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BF-4239-9D89-7294F9D769E6}"/>
            </c:ext>
          </c:extLst>
        </c:ser>
        <c:ser>
          <c:idx val="11"/>
          <c:order val="11"/>
          <c:tx>
            <c:strRef>
              <c:f>Plan1!$M$1</c:f>
              <c:strCache>
                <c:ptCount val="1"/>
                <c:pt idx="0">
                  <c:v>Meta</c:v>
                </c:pt>
              </c:strCache>
            </c:strRef>
          </c:tx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BF-4239-9D89-7294F9D769E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CBF-4239-9D89-7294F9D769E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CBF-4239-9D89-7294F9D769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Plan1!$A$2:$A$18</c:f>
              <c:strCache>
                <c:ptCount val="17"/>
                <c:pt idx="0">
                  <c:v>jan/12</c:v>
                </c:pt>
                <c:pt idx="1">
                  <c:v>fev/12</c:v>
                </c:pt>
                <c:pt idx="2">
                  <c:v>mar/12</c:v>
                </c:pt>
                <c:pt idx="3">
                  <c:v>abr/12</c:v>
                </c:pt>
                <c:pt idx="4">
                  <c:v>mai/12</c:v>
                </c:pt>
                <c:pt idx="5">
                  <c:v>jun/12</c:v>
                </c:pt>
                <c:pt idx="6">
                  <c:v>jul/12</c:v>
                </c:pt>
                <c:pt idx="7">
                  <c:v>ago/12</c:v>
                </c:pt>
                <c:pt idx="8">
                  <c:v>set/12</c:v>
                </c:pt>
                <c:pt idx="9">
                  <c:v>out/12</c:v>
                </c:pt>
                <c:pt idx="10">
                  <c:v>nov/12</c:v>
                </c:pt>
                <c:pt idx="11">
                  <c:v>dez/12</c:v>
                </c:pt>
                <c:pt idx="12">
                  <c:v>jan/13</c:v>
                </c:pt>
                <c:pt idx="13">
                  <c:v>fev/13</c:v>
                </c:pt>
                <c:pt idx="14">
                  <c:v>mar/13</c:v>
                </c:pt>
                <c:pt idx="15">
                  <c:v>abr/13</c:v>
                </c:pt>
                <c:pt idx="16">
                  <c:v>mai/13</c:v>
                </c:pt>
              </c:strCache>
            </c:strRef>
          </c:cat>
          <c:val>
            <c:numRef>
              <c:f>Plan1!$M$2:$M$18</c:f>
              <c:numCache>
                <c:formatCode>General</c:formatCode>
                <c:ptCount val="17"/>
                <c:pt idx="12" formatCode="0%">
                  <c:v>0.9</c:v>
                </c:pt>
                <c:pt idx="13" formatCode="0%">
                  <c:v>0.9</c:v>
                </c:pt>
                <c:pt idx="14" formatCode="0%">
                  <c:v>0.9</c:v>
                </c:pt>
                <c:pt idx="15" formatCode="0%">
                  <c:v>0.95</c:v>
                </c:pt>
                <c:pt idx="16" formatCode="0%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6CBF-4239-9D89-7294F9D76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4793856"/>
        <c:axId val="-2004793312"/>
      </c:lineChart>
      <c:catAx>
        <c:axId val="-2004793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pt-BR"/>
          </a:p>
        </c:txPr>
        <c:crossAx val="-2004793312"/>
        <c:crosses val="autoZero"/>
        <c:auto val="1"/>
        <c:lblAlgn val="ctr"/>
        <c:lblOffset val="100"/>
        <c:noMultiLvlLbl val="0"/>
      </c:catAx>
      <c:valAx>
        <c:axId val="-2004793312"/>
        <c:scaling>
          <c:orientation val="minMax"/>
          <c:max val="1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047938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54FC-4241-9938-D6135478EEE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54FC-4241-9938-D6135478EE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#,##0.00</c:formatCode>
                <c:ptCount val="2"/>
                <c:pt idx="0">
                  <c:v>8.7899999999999991</c:v>
                </c:pt>
                <c:pt idx="1">
                  <c:v>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FC-4241-9938-D6135478E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13715392"/>
        <c:axId val="-2013719744"/>
      </c:barChart>
      <c:catAx>
        <c:axId val="-20137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19744"/>
        <c:crosses val="autoZero"/>
        <c:auto val="0"/>
        <c:lblAlgn val="ctr"/>
        <c:lblOffset val="100"/>
        <c:noMultiLvlLbl val="0"/>
      </c:catAx>
      <c:valAx>
        <c:axId val="-201371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15392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47839981332287E-2"/>
          <c:y val="2.2633739334093694E-2"/>
          <c:w val="0.92443289727923872"/>
          <c:h val="0.82335612386174428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Inc/Ent</c:v>
                </c:pt>
              </c:strCache>
            </c:strRef>
          </c:tx>
          <c:spPr>
            <a:ln w="9525" cap="flat" cmpd="sng" algn="ctr">
              <a:solidFill>
                <a:srgbClr val="FFC000"/>
              </a:solidFill>
              <a:prstDash val="solid"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8"/>
            <c:spPr>
              <a:solidFill>
                <a:srgbClr val="FFC000"/>
              </a:solidFill>
              <a:ln w="9525" cap="flat" cmpd="sng" algn="ctr">
                <a:solidFill>
                  <a:srgbClr val="FF9900"/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dLbls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08-4AE4-A325-A009256D38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Plan1!$A$2:$A$20</c:f>
              <c:numCache>
                <c:formatCode>mmm\-yy</c:formatCode>
                <c:ptCount val="19"/>
                <c:pt idx="0">
                  <c:v>41671</c:v>
                </c:pt>
                <c:pt idx="1">
                  <c:v>41699</c:v>
                </c:pt>
                <c:pt idx="2">
                  <c:v>41730</c:v>
                </c:pt>
                <c:pt idx="3">
                  <c:v>41760</c:v>
                </c:pt>
                <c:pt idx="4">
                  <c:v>41791</c:v>
                </c:pt>
                <c:pt idx="5">
                  <c:v>41821</c:v>
                </c:pt>
                <c:pt idx="6">
                  <c:v>41852</c:v>
                </c:pt>
                <c:pt idx="7">
                  <c:v>41883</c:v>
                </c:pt>
                <c:pt idx="8">
                  <c:v>41913</c:v>
                </c:pt>
                <c:pt idx="9">
                  <c:v>41944</c:v>
                </c:pt>
                <c:pt idx="10">
                  <c:v>41974</c:v>
                </c:pt>
                <c:pt idx="11">
                  <c:v>42005</c:v>
                </c:pt>
                <c:pt idx="12">
                  <c:v>42036</c:v>
                </c:pt>
                <c:pt idx="13">
                  <c:v>42064</c:v>
                </c:pt>
                <c:pt idx="14">
                  <c:v>42095</c:v>
                </c:pt>
                <c:pt idx="15">
                  <c:v>42125</c:v>
                </c:pt>
                <c:pt idx="16">
                  <c:v>42156</c:v>
                </c:pt>
                <c:pt idx="17">
                  <c:v>42186</c:v>
                </c:pt>
                <c:pt idx="18">
                  <c:v>42217</c:v>
                </c:pt>
              </c:numCache>
            </c:numRef>
          </c:cat>
          <c:val>
            <c:numRef>
              <c:f>Plan1!$B$2:$B$20</c:f>
              <c:numCache>
                <c:formatCode>0.0%</c:formatCode>
                <c:ptCount val="19"/>
                <c:pt idx="0">
                  <c:v>1.078092605390463E-2</c:v>
                </c:pt>
                <c:pt idx="1">
                  <c:v>1.4231365365647456E-2</c:v>
                </c:pt>
                <c:pt idx="2">
                  <c:v>2.2298737497950482E-2</c:v>
                </c:pt>
                <c:pt idx="3">
                  <c:v>2.2245214692188309E-2</c:v>
                </c:pt>
                <c:pt idx="4">
                  <c:v>2.3447758394297503E-2</c:v>
                </c:pt>
                <c:pt idx="5">
                  <c:v>2.2939988988805286E-2</c:v>
                </c:pt>
                <c:pt idx="6">
                  <c:v>2.2424667133847231E-2</c:v>
                </c:pt>
                <c:pt idx="7">
                  <c:v>1.4860895109728703E-2</c:v>
                </c:pt>
                <c:pt idx="8">
                  <c:v>2.1034590215020254E-2</c:v>
                </c:pt>
                <c:pt idx="9">
                  <c:v>1.9274746814766416E-2</c:v>
                </c:pt>
                <c:pt idx="10">
                  <c:v>6.7016642466212447E-3</c:v>
                </c:pt>
                <c:pt idx="11">
                  <c:v>4.2372881355932203E-3</c:v>
                </c:pt>
                <c:pt idx="12">
                  <c:v>6.4044605183845686E-3</c:v>
                </c:pt>
                <c:pt idx="13">
                  <c:v>6.8924627584673534E-3</c:v>
                </c:pt>
                <c:pt idx="14">
                  <c:v>7.0490465237070567E-3</c:v>
                </c:pt>
                <c:pt idx="15">
                  <c:v>5.6806078250372788E-3</c:v>
                </c:pt>
                <c:pt idx="16">
                  <c:v>7.2452101110932216E-3</c:v>
                </c:pt>
                <c:pt idx="17">
                  <c:v>6.7159999999999997E-3</c:v>
                </c:pt>
                <c:pt idx="18">
                  <c:v>5.0129008477699964E-3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508-4AE4-A325-A009256D3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3727904"/>
        <c:axId val="-2013728448"/>
      </c:lineChart>
      <c:dateAx>
        <c:axId val="-20137279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28448"/>
        <c:crosses val="autoZero"/>
        <c:auto val="1"/>
        <c:lblOffset val="100"/>
        <c:baseTimeUnit val="months"/>
      </c:dateAx>
      <c:valAx>
        <c:axId val="-201372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27904"/>
        <c:crosses val="autoZero"/>
        <c:crossBetween val="between"/>
      </c:valAx>
      <c:spPr>
        <a:noFill/>
        <a:ln>
          <a:solidFill>
            <a:schemeClr val="accent1">
              <a:lumMod val="20000"/>
              <a:lumOff val="8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E9F-4390-BCF3-CA687F960D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0.87819999999999998</c:v>
                </c:pt>
                <c:pt idx="1">
                  <c:v>0.96299999999999997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9F-4390-BCF3-CA687F960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13726272"/>
        <c:axId val="-2013721376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0.95</c:v>
                </c:pt>
                <c:pt idx="1">
                  <c:v>0.96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9F-4390-BCF3-CA687F960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3726272"/>
        <c:axId val="-2013721376"/>
      </c:lineChart>
      <c:catAx>
        <c:axId val="-201372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21376"/>
        <c:crosses val="autoZero"/>
        <c:auto val="1"/>
        <c:lblAlgn val="ctr"/>
        <c:lblOffset val="100"/>
        <c:noMultiLvlLbl val="0"/>
      </c:catAx>
      <c:valAx>
        <c:axId val="-201372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26272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CC4-43C5-B12D-4509E4DC0A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0.96799999999999997</c:v>
                </c:pt>
                <c:pt idx="1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C4-43C5-B12D-4509E4DC0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13720832"/>
        <c:axId val="-2013718112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0.99</c:v>
                </c:pt>
                <c:pt idx="1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CC4-43C5-B12D-4509E4DC0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3720832"/>
        <c:axId val="-2013718112"/>
      </c:lineChart>
      <c:catAx>
        <c:axId val="-201372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18112"/>
        <c:crosses val="autoZero"/>
        <c:auto val="1"/>
        <c:lblAlgn val="ctr"/>
        <c:lblOffset val="100"/>
        <c:noMultiLvlLbl val="0"/>
      </c:catAx>
      <c:valAx>
        <c:axId val="-201371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20832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CAB-437B-A2DD-C6C1C2BB8E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0.44285714285714284</c:v>
                </c:pt>
                <c:pt idx="1">
                  <c:v>0.98499999999999999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AB-437B-A2DD-C6C1C2BB8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13717568"/>
        <c:axId val="-2013716480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0.96</c:v>
                </c:pt>
                <c:pt idx="1">
                  <c:v>0.96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CAB-437B-A2DD-C6C1C2BB8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3717568"/>
        <c:axId val="-2013716480"/>
      </c:lineChart>
      <c:catAx>
        <c:axId val="-201371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16480"/>
        <c:crosses val="autoZero"/>
        <c:auto val="1"/>
        <c:lblAlgn val="ctr"/>
        <c:lblOffset val="100"/>
        <c:noMultiLvlLbl val="0"/>
      </c:catAx>
      <c:valAx>
        <c:axId val="-2013716480"/>
        <c:scaling>
          <c:orientation val="minMax"/>
          <c:max val="1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17568"/>
        <c:crosses val="autoZero"/>
        <c:crossBetween val="between"/>
        <c:majorUnit val="0.1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49C3-49FF-97E8-9FAE8C1BE4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0.22546419098143236</c:v>
                </c:pt>
                <c:pt idx="1">
                  <c:v>0.371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C3-49FF-97E8-9FAE8C1BE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13719200"/>
        <c:axId val="-2013730080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0.35</c:v>
                </c:pt>
                <c:pt idx="1">
                  <c:v>0.36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C3-49FF-97E8-9FAE8C1BE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3719200"/>
        <c:axId val="-2013730080"/>
      </c:lineChart>
      <c:catAx>
        <c:axId val="-201371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30080"/>
        <c:crosses val="autoZero"/>
        <c:auto val="1"/>
        <c:lblAlgn val="ctr"/>
        <c:lblOffset val="100"/>
        <c:noMultiLvlLbl val="0"/>
      </c:catAx>
      <c:valAx>
        <c:axId val="-201373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19200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52C-4FE1-96C3-FB480B9633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0.0%</c:formatCode>
                <c:ptCount val="2"/>
                <c:pt idx="0">
                  <c:v>0.55536626916524701</c:v>
                </c:pt>
                <c:pt idx="1">
                  <c:v>0.86699999999999999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2C-4FE1-96C3-FB480B963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13726816"/>
        <c:axId val="-2008380112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0.0%</c:formatCode>
                <c:ptCount val="2"/>
                <c:pt idx="0">
                  <c:v>0.85</c:v>
                </c:pt>
                <c:pt idx="1">
                  <c:v>0.86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52C-4FE1-96C3-FB480B963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3726816"/>
        <c:axId val="-2008380112"/>
      </c:lineChart>
      <c:catAx>
        <c:axId val="-201372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80112"/>
        <c:crosses val="autoZero"/>
        <c:auto val="1"/>
        <c:lblAlgn val="ctr"/>
        <c:lblOffset val="100"/>
        <c:noMultiLvlLbl val="0"/>
      </c:catAx>
      <c:valAx>
        <c:axId val="-200838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13726816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Entregas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81CC-49C1-AE4B-AF479A609E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Plan1!$B$2:$B$3</c:f>
              <c:numCache>
                <c:formatCode>_-* #,##0_-;\-* #,##0_-;_-* "-"??_-;_-@_-</c:formatCode>
                <c:ptCount val="2"/>
                <c:pt idx="0">
                  <c:v>7235</c:v>
                </c:pt>
                <c:pt idx="1">
                  <c:v>13565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CC-49C1-AE4B-AF479A609EF8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81CC-49C1-AE4B-AF479A609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08375760"/>
        <c:axId val="-2008381744"/>
      </c:barChart>
      <c:barChart>
        <c:barDir val="col"/>
        <c:grouping val="clustered"/>
        <c:varyColors val="0"/>
        <c:ser>
          <c:idx val="2"/>
          <c:order val="2"/>
          <c:tx>
            <c:strRef>
              <c:f>Plan1!$D$1</c:f>
              <c:strCache>
                <c:ptCount val="1"/>
                <c:pt idx="0">
                  <c:v>C2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81CC-49C1-AE4B-AF479A609EF8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Pessoas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fev/14</c:v>
                </c:pt>
                <c:pt idx="1">
                  <c:v>ago/15</c:v>
                </c:pt>
              </c:strCache>
            </c:strRef>
          </c:cat>
          <c:val>
            <c:numRef>
              <c:f>Plan1!$E$2:$E$3</c:f>
              <c:numCache>
                <c:formatCode>_-* #,##0_-;\-* #,##0_-;_-* "-"??_-;_-@_-</c:formatCode>
                <c:ptCount val="2"/>
                <c:pt idx="0">
                  <c:v>28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CC-49C1-AE4B-AF479A609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08374672"/>
        <c:axId val="-2008369232"/>
      </c:barChart>
      <c:catAx>
        <c:axId val="-200837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81744"/>
        <c:crosses val="autoZero"/>
        <c:auto val="1"/>
        <c:lblAlgn val="ctr"/>
        <c:lblOffset val="100"/>
        <c:noMultiLvlLbl val="0"/>
      </c:catAx>
      <c:valAx>
        <c:axId val="-200838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5760"/>
        <c:crosses val="autoZero"/>
        <c:crossBetween val="between"/>
      </c:valAx>
      <c:valAx>
        <c:axId val="-20083692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4672"/>
        <c:crosses val="max"/>
        <c:crossBetween val="between"/>
      </c:valAx>
      <c:catAx>
        <c:axId val="-200837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0836923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3C7-4C04-9F0A-35E6B9CABC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3C7-4C04-9F0A-35E6B9CABC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Plan1!$A$2:$A$3</c:f>
              <c:numCache>
                <c:formatCode>mmm\-yy</c:formatCode>
                <c:ptCount val="2"/>
                <c:pt idx="0">
                  <c:v>42036</c:v>
                </c:pt>
                <c:pt idx="1">
                  <c:v>42401</c:v>
                </c:pt>
              </c:numCache>
            </c:numRef>
          </c:cat>
          <c:val>
            <c:numRef>
              <c:f>Plan1!$B$2:$B$3</c:f>
              <c:numCache>
                <c:formatCode>0.00%</c:formatCode>
                <c:ptCount val="2"/>
                <c:pt idx="0">
                  <c:v>0.33452500000000002</c:v>
                </c:pt>
                <c:pt idx="1">
                  <c:v>0.92441799999999996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C7-4C04-9F0A-35E6B9CAB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438411872"/>
        <c:axId val="438407520"/>
      </c:barChart>
      <c:lineChart>
        <c:grouping val="stacke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numRef>
              <c:f>Plan1!$A$2:$A$3</c:f>
              <c:numCache>
                <c:formatCode>mmm\-yy</c:formatCode>
                <c:ptCount val="2"/>
                <c:pt idx="0">
                  <c:v>42036</c:v>
                </c:pt>
                <c:pt idx="1">
                  <c:v>42401</c:v>
                </c:pt>
              </c:numCache>
            </c:numRef>
          </c:cat>
          <c:val>
            <c:numRef>
              <c:f>Plan1!$C$2:$C$3</c:f>
              <c:numCache>
                <c:formatCode>0%</c:formatCode>
                <c:ptCount val="2"/>
                <c:pt idx="0">
                  <c:v>0.41</c:v>
                </c:pt>
                <c:pt idx="1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3C7-4C04-9F0A-35E6B9CAB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11872"/>
        <c:axId val="438407520"/>
      </c:lineChart>
      <c:catAx>
        <c:axId val="43841187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7520"/>
        <c:crosses val="autoZero"/>
        <c:auto val="0"/>
        <c:lblAlgn val="ctr"/>
        <c:lblOffset val="100"/>
        <c:noMultiLvlLbl val="0"/>
      </c:catAx>
      <c:valAx>
        <c:axId val="43840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1872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90815576781777"/>
          <c:y val="4.0443115242260019E-2"/>
          <c:w val="0.86634954613039272"/>
          <c:h val="0.76428749523618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C0B-4ED1-9DBA-1A2443D2763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C0B-4ED1-9DBA-1A2443D2763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C0B-4ED1-9DBA-1A2443D2763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C0B-4ED1-9DBA-1A2443D2763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C0B-4ED1-9DBA-1A2443D2763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C0B-4ED1-9DBA-1A2443D2763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C0B-4ED1-9DBA-1A2443D2763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C0B-4ED1-9DBA-1A2443D2763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C0B-4ED1-9DBA-1A2443D2763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FC0B-4ED1-9DBA-1A2443D2763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FC0B-4ED1-9DBA-1A2443D2763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FC0B-4ED1-9DBA-1A2443D2763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0B-4ED1-9DBA-1A2443D2763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0B-4ED1-9DBA-1A2443D276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Plan1!$B$2:$B$13</c:f>
              <c:numCache>
                <c:formatCode>0.00%</c:formatCode>
                <c:ptCount val="12"/>
                <c:pt idx="0">
                  <c:v>1.05</c:v>
                </c:pt>
                <c:pt idx="1">
                  <c:v>1.03</c:v>
                </c:pt>
                <c:pt idx="2">
                  <c:v>1.02</c:v>
                </c:pt>
                <c:pt idx="3">
                  <c:v>0.99</c:v>
                </c:pt>
                <c:pt idx="4">
                  <c:v>1.03</c:v>
                </c:pt>
                <c:pt idx="5">
                  <c:v>1.04</c:v>
                </c:pt>
                <c:pt idx="6">
                  <c:v>1.0189999999999999</c:v>
                </c:pt>
                <c:pt idx="7">
                  <c:v>0.99299999999999999</c:v>
                </c:pt>
                <c:pt idx="8">
                  <c:v>0.97199999999999998</c:v>
                </c:pt>
                <c:pt idx="9">
                  <c:v>1.02</c:v>
                </c:pt>
                <c:pt idx="10">
                  <c:v>1.03</c:v>
                </c:pt>
                <c:pt idx="11">
                  <c:v>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C0B-4ED1-9DBA-1A2443D27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586328"/>
        <c:axId val="48058201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Plan1!$A$2:$A$13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Plan1!$C$2:$C$13</c:f>
              <c:numCache>
                <c:formatCode>0%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FC0B-4ED1-9DBA-1A2443D27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586328"/>
        <c:axId val="480582016"/>
      </c:lineChart>
      <c:catAx>
        <c:axId val="480586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0582016"/>
        <c:crosses val="autoZero"/>
        <c:auto val="1"/>
        <c:lblAlgn val="ctr"/>
        <c:lblOffset val="100"/>
        <c:noMultiLvlLbl val="0"/>
      </c:catAx>
      <c:valAx>
        <c:axId val="48058201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80586328"/>
        <c:crosses val="autoZero"/>
        <c:crossBetween val="between"/>
      </c:valAx>
      <c:dTable>
        <c:showHorzBorder val="1"/>
        <c:showVertBorder val="1"/>
        <c:showOutline val="1"/>
        <c:showKeys val="0"/>
      </c:dTable>
      <c:spPr>
        <a:noFill/>
        <a:ln w="25400"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E3A-481D-8F19-4C057D9F982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E3A-481D-8F19-4C057D9F982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E3A-481D-8F19-4C057D9F982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E3A-481D-8F19-4C057D9F982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E3A-481D-8F19-4C057D9F982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1E3A-481D-8F19-4C057D9F982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1E3A-481D-8F19-4C057D9F982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1E3A-481D-8F19-4C057D9F982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1E3A-481D-8F19-4C057D9F982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1E3A-481D-8F19-4C057D9F9822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1E3A-481D-8F19-4C057D9F9822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1E3A-481D-8F19-4C057D9F982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1E3A-481D-8F19-4C057D9F982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1E3A-481D-8F19-4C057D9F982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1E3A-481D-8F19-4C057D9F982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1E3A-481D-8F19-4C057D9F9822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1E3A-481D-8F19-4C057D9F9822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1E3A-481D-8F19-4C057D9F98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0.33452500000000002</c:v>
                </c:pt>
                <c:pt idx="1">
                  <c:v>0.35267100000000001</c:v>
                </c:pt>
                <c:pt idx="2">
                  <c:v>0.385826</c:v>
                </c:pt>
                <c:pt idx="3">
                  <c:v>0.37798999999999999</c:v>
                </c:pt>
                <c:pt idx="4">
                  <c:v>0.458256</c:v>
                </c:pt>
                <c:pt idx="5">
                  <c:v>0.434</c:v>
                </c:pt>
                <c:pt idx="6">
                  <c:v>0.50823499999999999</c:v>
                </c:pt>
                <c:pt idx="7">
                  <c:v>0.61986300000000005</c:v>
                </c:pt>
                <c:pt idx="8">
                  <c:v>0.791798</c:v>
                </c:pt>
                <c:pt idx="9">
                  <c:v>0.71785699999999997</c:v>
                </c:pt>
                <c:pt idx="10">
                  <c:v>0.86876100000000001</c:v>
                </c:pt>
                <c:pt idx="11">
                  <c:v>0.83086400000000005</c:v>
                </c:pt>
                <c:pt idx="12">
                  <c:v>0.92441799999999996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1E3A-481D-8F19-4C057D9F9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405888"/>
        <c:axId val="43840697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0.41</c:v>
                </c:pt>
                <c:pt idx="1">
                  <c:v>0.41</c:v>
                </c:pt>
                <c:pt idx="2">
                  <c:v>0.41</c:v>
                </c:pt>
                <c:pt idx="3">
                  <c:v>0.41</c:v>
                </c:pt>
                <c:pt idx="4">
                  <c:v>0.41</c:v>
                </c:pt>
                <c:pt idx="5">
                  <c:v>0.41</c:v>
                </c:pt>
                <c:pt idx="6">
                  <c:v>0.41</c:v>
                </c:pt>
                <c:pt idx="7">
                  <c:v>0.6</c:v>
                </c:pt>
                <c:pt idx="8">
                  <c:v>0.7</c:v>
                </c:pt>
                <c:pt idx="9">
                  <c:v>0.75</c:v>
                </c:pt>
                <c:pt idx="10">
                  <c:v>0.75</c:v>
                </c:pt>
                <c:pt idx="11">
                  <c:v>0.8</c:v>
                </c:pt>
                <c:pt idx="12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1E3A-481D-8F19-4C057D9F9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05888"/>
        <c:axId val="438406976"/>
      </c:lineChart>
      <c:catAx>
        <c:axId val="43840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6976"/>
        <c:crosses val="autoZero"/>
        <c:auto val="1"/>
        <c:lblAlgn val="ctr"/>
        <c:lblOffset val="100"/>
        <c:noMultiLvlLbl val="0"/>
      </c:catAx>
      <c:valAx>
        <c:axId val="4384069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5888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F04-4C83-81C0-37AF05CAB08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F04-4C83-81C0-37AF05CAB08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F04-4C83-81C0-37AF05CAB08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DF04-4C83-81C0-37AF05CAB08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DF04-4C83-81C0-37AF05CAB080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DF04-4C83-81C0-37AF05CAB08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DF04-4C83-81C0-37AF05CAB08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DF04-4C83-81C0-37AF05CAB08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DF04-4C83-81C0-37AF05CAB08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DF04-4C83-81C0-37AF05CAB080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DF04-4C83-81C0-37AF05CAB08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DF04-4C83-81C0-37AF05CAB08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DF04-4C83-81C0-37AF05CAB080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DF04-4C83-81C0-37AF05CAB080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DF04-4C83-81C0-37AF05CAB080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DF04-4C83-81C0-37AF05CAB080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DF04-4C83-81C0-37AF05CAB0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_-* #,##0.0_-;\-* #,##0.0_-;_-* "-"??_-;_-@_-</c:formatCode>
                <c:ptCount val="13"/>
                <c:pt idx="0">
                  <c:v>34.707345547107899</c:v>
                </c:pt>
                <c:pt idx="1">
                  <c:v>33.398908726463098</c:v>
                </c:pt>
                <c:pt idx="2">
                  <c:v>32.726018958151101</c:v>
                </c:pt>
                <c:pt idx="3">
                  <c:v>30.685858800505098</c:v>
                </c:pt>
                <c:pt idx="4">
                  <c:v>25.888164227478899</c:v>
                </c:pt>
                <c:pt idx="5">
                  <c:v>29.068787300555499</c:v>
                </c:pt>
                <c:pt idx="6">
                  <c:v>24.741547668627501</c:v>
                </c:pt>
                <c:pt idx="7">
                  <c:v>18.798471937309699</c:v>
                </c:pt>
                <c:pt idx="8">
                  <c:v>11.0999075534525</c:v>
                </c:pt>
                <c:pt idx="9" formatCode="0.0">
                  <c:v>14.583798611111099</c:v>
                </c:pt>
                <c:pt idx="10" formatCode="0.0">
                  <c:v>10.723990552474801</c:v>
                </c:pt>
                <c:pt idx="11" formatCode="0.0">
                  <c:v>13.6231933632922</c:v>
                </c:pt>
                <c:pt idx="12" formatCode="0.0">
                  <c:v>8.5457262583979308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F04-4C83-81C0-37AF05CAB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408064"/>
        <c:axId val="438410784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0.0</c:formatCode>
                <c:ptCount val="13"/>
                <c:pt idx="0">
                  <c:v>29.6</c:v>
                </c:pt>
                <c:pt idx="1">
                  <c:v>29.6</c:v>
                </c:pt>
                <c:pt idx="2">
                  <c:v>29.6</c:v>
                </c:pt>
                <c:pt idx="3">
                  <c:v>29.6</c:v>
                </c:pt>
                <c:pt idx="4">
                  <c:v>29.6</c:v>
                </c:pt>
                <c:pt idx="5">
                  <c:v>29.6</c:v>
                </c:pt>
                <c:pt idx="6">
                  <c:v>29.6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12.5</c:v>
                </c:pt>
                <c:pt idx="11">
                  <c:v>12.5</c:v>
                </c:pt>
                <c:pt idx="12">
                  <c:v>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DF04-4C83-81C0-37AF05CAB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08064"/>
        <c:axId val="438410784"/>
      </c:lineChart>
      <c:catAx>
        <c:axId val="43840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0784"/>
        <c:crosses val="autoZero"/>
        <c:auto val="1"/>
        <c:lblAlgn val="ctr"/>
        <c:lblOffset val="100"/>
        <c:noMultiLvlLbl val="0"/>
      </c:catAx>
      <c:valAx>
        <c:axId val="43841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08064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1A8-4F76-A007-6764F772C0A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1A8-4F76-A007-6764F772C0A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1A8-4F76-A007-6764F772C0A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E1A8-4F76-A007-6764F772C0A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E1A8-4F76-A007-6764F772C0A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E1A8-4F76-A007-6764F772C0A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E1A8-4F76-A007-6764F772C0A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E1A8-4F76-A007-6764F772C0AB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E1A8-4F76-A007-6764F772C0A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E1A8-4F76-A007-6764F772C0A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E1A8-4F76-A007-6764F772C0A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E1A8-4F76-A007-6764F772C0AB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E1A8-4F76-A007-6764F772C0A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E1A8-4F76-A007-6764F772C0AB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E1A8-4F76-A007-6764F772C0AB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E1A8-4F76-A007-6764F772C0AB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E1A8-4F76-A007-6764F772C0AB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E1A8-4F76-A007-6764F772C0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4.6510999999999997E-2</c:v>
                </c:pt>
                <c:pt idx="1">
                  <c:v>2.9007000000000002E-2</c:v>
                </c:pt>
                <c:pt idx="2">
                  <c:v>4.4618999999999999E-2</c:v>
                </c:pt>
                <c:pt idx="3">
                  <c:v>2.1531000000000002E-2</c:v>
                </c:pt>
                <c:pt idx="4">
                  <c:v>5.1948000000000001E-2</c:v>
                </c:pt>
                <c:pt idx="5">
                  <c:v>3.5999999999999997E-2</c:v>
                </c:pt>
                <c:pt idx="6">
                  <c:v>4.4705000000000002E-2</c:v>
                </c:pt>
                <c:pt idx="7">
                  <c:v>4.9657E-2</c:v>
                </c:pt>
                <c:pt idx="8">
                  <c:v>7.4132000000000003E-2</c:v>
                </c:pt>
                <c:pt idx="9">
                  <c:v>0.223214</c:v>
                </c:pt>
                <c:pt idx="10">
                  <c:v>0.31792900000000002</c:v>
                </c:pt>
                <c:pt idx="11">
                  <c:v>0.31975300000000001</c:v>
                </c:pt>
                <c:pt idx="12">
                  <c:v>0.33604600000000001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E1A8-4F76-A007-6764F772C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416224"/>
        <c:axId val="438417312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0.1</c:v>
                </c:pt>
                <c:pt idx="8">
                  <c:v>0.15</c:v>
                </c:pt>
                <c:pt idx="9">
                  <c:v>0.2</c:v>
                </c:pt>
                <c:pt idx="10">
                  <c:v>0.25</c:v>
                </c:pt>
                <c:pt idx="11">
                  <c:v>0.3</c:v>
                </c:pt>
                <c:pt idx="12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E1A8-4F76-A007-6764F772C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416224"/>
        <c:axId val="438417312"/>
      </c:lineChart>
      <c:catAx>
        <c:axId val="43841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7312"/>
        <c:crosses val="autoZero"/>
        <c:auto val="1"/>
        <c:lblAlgn val="ctr"/>
        <c:lblOffset val="100"/>
        <c:noMultiLvlLbl val="0"/>
      </c:catAx>
      <c:valAx>
        <c:axId val="43841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8416224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893-4613-B2CA-431DC794636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893-4613-B2CA-431DC794636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893-4613-B2CA-431DC794636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893-4613-B2CA-431DC794636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893-4613-B2CA-431DC794636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893-4613-B2CA-431DC794636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893-4613-B2CA-431DC794636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B893-4613-B2CA-431DC794636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B893-4613-B2CA-431DC794636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B893-4613-B2CA-431DC7946367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B893-4613-B2CA-431DC7946367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B893-4613-B2CA-431DC794636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B893-4613-B2CA-431DC7946367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B893-4613-B2CA-431DC7946367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B893-4613-B2CA-431DC7946367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B893-4613-B2CA-431DC7946367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B893-4613-B2CA-431DC79463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0.953488</c:v>
                </c:pt>
                <c:pt idx="1">
                  <c:v>0.97099199999999997</c:v>
                </c:pt>
                <c:pt idx="2">
                  <c:v>0.95538000000000001</c:v>
                </c:pt>
                <c:pt idx="3">
                  <c:v>0.978468</c:v>
                </c:pt>
                <c:pt idx="4">
                  <c:v>0.94805099999999998</c:v>
                </c:pt>
                <c:pt idx="5">
                  <c:v>0.96399999999999997</c:v>
                </c:pt>
                <c:pt idx="6">
                  <c:v>0.95529399999999998</c:v>
                </c:pt>
                <c:pt idx="7">
                  <c:v>0.95034200000000002</c:v>
                </c:pt>
                <c:pt idx="8">
                  <c:v>0.925867</c:v>
                </c:pt>
                <c:pt idx="9">
                  <c:v>0.77500000000000002</c:v>
                </c:pt>
                <c:pt idx="10">
                  <c:v>0.68206999999999995</c:v>
                </c:pt>
                <c:pt idx="11">
                  <c:v>0.68024600000000002</c:v>
                </c:pt>
                <c:pt idx="12">
                  <c:v>0.66395300000000002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B893-4613-B2CA-431DC7946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5840"/>
        <c:axId val="43796801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0.95</c:v>
                </c:pt>
                <c:pt idx="1">
                  <c:v>0.95</c:v>
                </c:pt>
                <c:pt idx="2">
                  <c:v>0.95</c:v>
                </c:pt>
                <c:pt idx="3">
                  <c:v>0.95</c:v>
                </c:pt>
                <c:pt idx="4">
                  <c:v>0.95</c:v>
                </c:pt>
                <c:pt idx="5">
                  <c:v>0.95</c:v>
                </c:pt>
                <c:pt idx="6">
                  <c:v>0.95</c:v>
                </c:pt>
                <c:pt idx="7">
                  <c:v>0.9</c:v>
                </c:pt>
                <c:pt idx="8">
                  <c:v>0.85</c:v>
                </c:pt>
                <c:pt idx="9">
                  <c:v>0.8</c:v>
                </c:pt>
                <c:pt idx="10">
                  <c:v>0.75</c:v>
                </c:pt>
                <c:pt idx="11">
                  <c:v>0.7</c:v>
                </c:pt>
                <c:pt idx="12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B893-4613-B2CA-431DC7946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5840"/>
        <c:axId val="437968016"/>
      </c:lineChart>
      <c:catAx>
        <c:axId val="43796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8016"/>
        <c:crosses val="autoZero"/>
        <c:auto val="1"/>
        <c:lblAlgn val="ctr"/>
        <c:lblOffset val="100"/>
        <c:noMultiLvlLbl val="0"/>
      </c:catAx>
      <c:valAx>
        <c:axId val="43796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584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751-41A3-9222-584E0C4032C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751-41A3-9222-584E0C4032C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751-41A3-9222-584E0C4032C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751-41A3-9222-584E0C4032C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751-41A3-9222-584E0C4032C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751-41A3-9222-584E0C4032C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751-41A3-9222-584E0C4032C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6751-41A3-9222-584E0C4032C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6751-41A3-9222-584E0C4032C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6751-41A3-9222-584E0C4032C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6751-41A3-9222-584E0C4032C1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6751-41A3-9222-584E0C4032C1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6751-41A3-9222-584E0C4032C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6751-41A3-9222-584E0C4032C1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6751-41A3-9222-584E0C4032C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6751-41A3-9222-584E0C4032C1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6751-41A3-9222-584E0C4032C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6751-41A3-9222-584E0C4032C1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6751-41A3-9222-584E0C4032C1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7-6751-41A3-9222-584E0C4032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0.47311799999999998</c:v>
                </c:pt>
                <c:pt idx="1">
                  <c:v>0.81621600000000005</c:v>
                </c:pt>
                <c:pt idx="2">
                  <c:v>0.65594799999999998</c:v>
                </c:pt>
                <c:pt idx="3">
                  <c:v>0.540856</c:v>
                </c:pt>
                <c:pt idx="4">
                  <c:v>0.539184</c:v>
                </c:pt>
                <c:pt idx="5">
                  <c:v>0.48901</c:v>
                </c:pt>
                <c:pt idx="6">
                  <c:v>0.495867</c:v>
                </c:pt>
                <c:pt idx="7">
                  <c:v>0.5625</c:v>
                </c:pt>
                <c:pt idx="8">
                  <c:v>0.72727200000000003</c:v>
                </c:pt>
                <c:pt idx="9">
                  <c:v>0.61538400000000004</c:v>
                </c:pt>
                <c:pt idx="10">
                  <c:v>0.8</c:v>
                </c:pt>
                <c:pt idx="11">
                  <c:v>0.75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6751-41A3-9222-584E0C403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5296"/>
        <c:axId val="437957136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0.57999999999999996</c:v>
                </c:pt>
                <c:pt idx="1">
                  <c:v>0.57999999999999996</c:v>
                </c:pt>
                <c:pt idx="2">
                  <c:v>0.57999999999999996</c:v>
                </c:pt>
                <c:pt idx="3">
                  <c:v>0.57999999999999996</c:v>
                </c:pt>
                <c:pt idx="4">
                  <c:v>0.57999999999999996</c:v>
                </c:pt>
                <c:pt idx="5">
                  <c:v>0.57999999999999996</c:v>
                </c:pt>
                <c:pt idx="6">
                  <c:v>0.57999999999999996</c:v>
                </c:pt>
                <c:pt idx="7">
                  <c:v>0.7</c:v>
                </c:pt>
                <c:pt idx="8">
                  <c:v>0.7</c:v>
                </c:pt>
                <c:pt idx="9">
                  <c:v>0.75</c:v>
                </c:pt>
                <c:pt idx="10">
                  <c:v>0.75</c:v>
                </c:pt>
                <c:pt idx="11">
                  <c:v>0.8</c:v>
                </c:pt>
                <c:pt idx="12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6751-41A3-9222-584E0C403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5296"/>
        <c:axId val="437957136"/>
      </c:lineChart>
      <c:catAx>
        <c:axId val="43796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7136"/>
        <c:crosses val="autoZero"/>
        <c:auto val="1"/>
        <c:lblAlgn val="ctr"/>
        <c:lblOffset val="100"/>
        <c:noMultiLvlLbl val="0"/>
      </c:catAx>
      <c:valAx>
        <c:axId val="4379571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5296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5A2-47C3-84DB-8F9F55A3572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5A2-47C3-84DB-8F9F55A3572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5A2-47C3-84DB-8F9F55A3572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5A2-47C3-84DB-8F9F55A3572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5A2-47C3-84DB-8F9F55A3572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5A2-47C3-84DB-8F9F55A3572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5A2-47C3-84DB-8F9F55A3572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65A2-47C3-84DB-8F9F55A3572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65A2-47C3-84DB-8F9F55A35725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65A2-47C3-84DB-8F9F55A35725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65A2-47C3-84DB-8F9F55A3572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65A2-47C3-84DB-8F9F55A35725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65A2-47C3-84DB-8F9F55A35725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65A2-47C3-84DB-8F9F55A3572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65A2-47C3-84DB-8F9F55A35725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65A2-47C3-84DB-8F9F55A35725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65A2-47C3-84DB-8F9F55A35725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65A2-47C3-84DB-8F9F55A35725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65A2-47C3-84DB-8F9F55A357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_-* #,##0.0_-;\-* #,##0.0_-;_-* "-"??_-;_-@_-</c:formatCode>
                <c:ptCount val="13"/>
                <c:pt idx="0">
                  <c:v>476.95206070041797</c:v>
                </c:pt>
                <c:pt idx="1">
                  <c:v>241.60260704654701</c:v>
                </c:pt>
                <c:pt idx="2">
                  <c:v>293.99084062701002</c:v>
                </c:pt>
                <c:pt idx="3">
                  <c:v>400.702369048854</c:v>
                </c:pt>
                <c:pt idx="4">
                  <c:v>395.10703440961402</c:v>
                </c:pt>
                <c:pt idx="5">
                  <c:v>490.02877850122201</c:v>
                </c:pt>
                <c:pt idx="6">
                  <c:v>378.49835696854899</c:v>
                </c:pt>
                <c:pt idx="7">
                  <c:v>138.89155794097201</c:v>
                </c:pt>
                <c:pt idx="8">
                  <c:v>98.091092424242404</c:v>
                </c:pt>
                <c:pt idx="9" formatCode="0.0">
                  <c:v>97.576068376068307</c:v>
                </c:pt>
                <c:pt idx="10" formatCode="0.0">
                  <c:v>81.920333333333303</c:v>
                </c:pt>
                <c:pt idx="11" formatCode="0.0">
                  <c:v>100.52316471111099</c:v>
                </c:pt>
                <c:pt idx="12" formatCode="0.0">
                  <c:v>26.156573940740699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5A2-47C3-84DB-8F9F55A35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8560"/>
        <c:axId val="437958224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0.0</c:formatCode>
                <c:ptCount val="13"/>
                <c:pt idx="0">
                  <c:v>379</c:v>
                </c:pt>
                <c:pt idx="1">
                  <c:v>379</c:v>
                </c:pt>
                <c:pt idx="2">
                  <c:v>379</c:v>
                </c:pt>
                <c:pt idx="3">
                  <c:v>379</c:v>
                </c:pt>
                <c:pt idx="4">
                  <c:v>379</c:v>
                </c:pt>
                <c:pt idx="5">
                  <c:v>379</c:v>
                </c:pt>
                <c:pt idx="6">
                  <c:v>379</c:v>
                </c:pt>
                <c:pt idx="7">
                  <c:v>175</c:v>
                </c:pt>
                <c:pt idx="8">
                  <c:v>175</c:v>
                </c:pt>
                <c:pt idx="9">
                  <c:v>150</c:v>
                </c:pt>
                <c:pt idx="10">
                  <c:v>150</c:v>
                </c:pt>
                <c:pt idx="11">
                  <c:v>150</c:v>
                </c:pt>
                <c:pt idx="12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65A2-47C3-84DB-8F9F55A35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8560"/>
        <c:axId val="437958224"/>
      </c:lineChart>
      <c:catAx>
        <c:axId val="43796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8224"/>
        <c:crosses val="autoZero"/>
        <c:auto val="1"/>
        <c:lblAlgn val="ctr"/>
        <c:lblOffset val="100"/>
        <c:noMultiLvlLbl val="0"/>
      </c:catAx>
      <c:valAx>
        <c:axId val="43795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856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69A-48BB-BD08-08C777EFB38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69A-48BB-BD08-08C777EFB38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69A-48BB-BD08-08C777EFB38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69A-48BB-BD08-08C777EFB38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969A-48BB-BD08-08C777EFB38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969A-48BB-BD08-08C777EFB38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969A-48BB-BD08-08C777EFB38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969A-48BB-BD08-08C777EFB38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969A-48BB-BD08-08C777EFB38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969A-48BB-BD08-08C777EFB38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969A-48BB-BD08-08C777EFB38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969A-48BB-BD08-08C777EFB381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969A-48BB-BD08-08C777EFB381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969A-48BB-BD08-08C777EFB38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969A-48BB-BD08-08C777EFB381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969A-48BB-BD08-08C777EFB38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969A-48BB-BD08-08C777EFB381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969A-48BB-BD08-08C777EFB38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969A-48BB-BD08-08C777EFB381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7-969A-48BB-BD08-08C777EFB381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9-969A-48BB-BD08-08C777EFB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</c:formatCode>
                <c:ptCount val="13"/>
                <c:pt idx="0">
                  <c:v>46.7858070090439</c:v>
                </c:pt>
                <c:pt idx="1">
                  <c:v>49.442619093231201</c:v>
                </c:pt>
                <c:pt idx="2">
                  <c:v>56.047356832340697</c:v>
                </c:pt>
                <c:pt idx="3">
                  <c:v>58.9112256221065</c:v>
                </c:pt>
                <c:pt idx="4">
                  <c:v>58.333773961043001</c:v>
                </c:pt>
                <c:pt idx="5">
                  <c:v>45.9178428175139</c:v>
                </c:pt>
                <c:pt idx="6">
                  <c:v>25.831547787194001</c:v>
                </c:pt>
                <c:pt idx="7">
                  <c:v>10.805258487654299</c:v>
                </c:pt>
                <c:pt idx="8">
                  <c:v>25.421496913580199</c:v>
                </c:pt>
                <c:pt idx="9">
                  <c:v>13.011668981481501</c:v>
                </c:pt>
                <c:pt idx="10">
                  <c:v>4.3585995370370396</c:v>
                </c:pt>
                <c:pt idx="11">
                  <c:v>4.3585995370370396</c:v>
                </c:pt>
                <c:pt idx="12">
                  <c:v>6.4648449074074099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969A-48BB-BD08-08C777EFB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63120"/>
        <c:axId val="437964752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201510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0.0</c:formatCode>
                <c:ptCount val="13"/>
                <c:pt idx="0">
                  <c:v>51</c:v>
                </c:pt>
                <c:pt idx="1">
                  <c:v>51</c:v>
                </c:pt>
                <c:pt idx="2">
                  <c:v>51</c:v>
                </c:pt>
                <c:pt idx="3">
                  <c:v>51</c:v>
                </c:pt>
                <c:pt idx="4">
                  <c:v>51</c:v>
                </c:pt>
                <c:pt idx="5">
                  <c:v>51</c:v>
                </c:pt>
                <c:pt idx="6">
                  <c:v>51</c:v>
                </c:pt>
                <c:pt idx="7">
                  <c:v>50</c:v>
                </c:pt>
                <c:pt idx="8">
                  <c:v>50</c:v>
                </c:pt>
                <c:pt idx="9">
                  <c:v>45</c:v>
                </c:pt>
                <c:pt idx="10">
                  <c:v>45</c:v>
                </c:pt>
                <c:pt idx="11">
                  <c:v>42.5</c:v>
                </c:pt>
                <c:pt idx="12">
                  <c:v>42.5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969A-48BB-BD08-08C777EFB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63120"/>
        <c:axId val="437964752"/>
      </c:lineChart>
      <c:catAx>
        <c:axId val="43796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4752"/>
        <c:crosses val="autoZero"/>
        <c:auto val="1"/>
        <c:lblAlgn val="ctr"/>
        <c:lblOffset val="100"/>
        <c:noMultiLvlLbl val="0"/>
      </c:catAx>
      <c:valAx>
        <c:axId val="43796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6312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AC1-4855-8FFE-7CE3B17C926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AC1-4855-8FFE-7CE3B17C926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AC1-4855-8FFE-7CE3B17C926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AC1-4855-8FFE-7CE3B17C926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AC1-4855-8FFE-7CE3B17C926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AC1-4855-8FFE-7CE3B17C926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AC1-4855-8FFE-7CE3B17C926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6AC1-4855-8FFE-7CE3B17C926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6AC1-4855-8FFE-7CE3B17C926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6AC1-4855-8FFE-7CE3B17C926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6AC1-4855-8FFE-7CE3B17C926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6AC1-4855-8FFE-7CE3B17C926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6AC1-4855-8FFE-7CE3B17C926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6AC1-4855-8FFE-7CE3B17C926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D-6AC1-4855-8FFE-7CE3B17C9269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6AC1-4855-8FFE-7CE3B17C926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6AC1-4855-8FFE-7CE3B17C9269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3-6AC1-4855-8FFE-7CE3B17C9269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5-6AC1-4855-8FFE-7CE3B17C9269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7-6AC1-4855-8FFE-7CE3B17C92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Plan1!$B$2:$B$14</c:f>
              <c:numCache>
                <c:formatCode>0.0%</c:formatCode>
                <c:ptCount val="13"/>
                <c:pt idx="0">
                  <c:v>0.69020800000000004</c:v>
                </c:pt>
                <c:pt idx="1">
                  <c:v>0.74550099999999997</c:v>
                </c:pt>
                <c:pt idx="2">
                  <c:v>0.61547200000000002</c:v>
                </c:pt>
                <c:pt idx="3">
                  <c:v>0.60991099999999998</c:v>
                </c:pt>
                <c:pt idx="4">
                  <c:v>0.51111099999999998</c:v>
                </c:pt>
                <c:pt idx="5">
                  <c:v>0.53232699999999999</c:v>
                </c:pt>
                <c:pt idx="6">
                  <c:v>0.31891799999999998</c:v>
                </c:pt>
                <c:pt idx="7">
                  <c:v>2.2221999999999999E-2</c:v>
                </c:pt>
                <c:pt idx="8">
                  <c:v>1.7750999999999999E-2</c:v>
                </c:pt>
                <c:pt idx="9">
                  <c:v>7.3528999999999997E-2</c:v>
                </c:pt>
                <c:pt idx="10">
                  <c:v>2.8570999999999999E-2</c:v>
                </c:pt>
                <c:pt idx="11">
                  <c:v>2.8570999999999999E-2</c:v>
                </c:pt>
                <c:pt idx="12">
                  <c:v>0.13888800000000001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6AC1-4855-8FFE-7CE3B17C9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957680"/>
        <c:axId val="437958768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Meta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201502</c:v>
                </c:pt>
                <c:pt idx="1">
                  <c:v>201503</c:v>
                </c:pt>
                <c:pt idx="2">
                  <c:v>201504</c:v>
                </c:pt>
                <c:pt idx="3">
                  <c:v>201505</c:v>
                </c:pt>
                <c:pt idx="4">
                  <c:v>201506</c:v>
                </c:pt>
                <c:pt idx="5">
                  <c:v>201507</c:v>
                </c:pt>
                <c:pt idx="6">
                  <c:v>201508</c:v>
                </c:pt>
                <c:pt idx="7">
                  <c:v>201509</c:v>
                </c:pt>
                <c:pt idx="8">
                  <c:v>210510</c:v>
                </c:pt>
                <c:pt idx="9">
                  <c:v>201511</c:v>
                </c:pt>
                <c:pt idx="10">
                  <c:v>201512</c:v>
                </c:pt>
                <c:pt idx="11">
                  <c:v>201601</c:v>
                </c:pt>
                <c:pt idx="12">
                  <c:v>201602</c:v>
                </c:pt>
              </c:numCache>
            </c:numRef>
          </c:cat>
          <c:val>
            <c:numRef>
              <c:f>Plan1!$C$2:$C$14</c:f>
              <c:numCache>
                <c:formatCode>0%</c:formatCode>
                <c:ptCount val="13"/>
                <c:pt idx="0">
                  <c:v>0.59</c:v>
                </c:pt>
                <c:pt idx="1">
                  <c:v>0.59</c:v>
                </c:pt>
                <c:pt idx="2">
                  <c:v>0.59</c:v>
                </c:pt>
                <c:pt idx="3">
                  <c:v>0.59</c:v>
                </c:pt>
                <c:pt idx="4">
                  <c:v>0.59</c:v>
                </c:pt>
                <c:pt idx="5">
                  <c:v>0.59</c:v>
                </c:pt>
                <c:pt idx="6">
                  <c:v>0.59</c:v>
                </c:pt>
                <c:pt idx="7">
                  <c:v>0.45</c:v>
                </c:pt>
                <c:pt idx="8">
                  <c:v>0.45</c:v>
                </c:pt>
                <c:pt idx="9">
                  <c:v>0.45</c:v>
                </c:pt>
                <c:pt idx="10">
                  <c:v>0.4</c:v>
                </c:pt>
                <c:pt idx="11">
                  <c:v>0.4</c:v>
                </c:pt>
                <c:pt idx="1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6AC1-4855-8FFE-7CE3B17C9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957680"/>
        <c:axId val="437958768"/>
      </c:lineChart>
      <c:catAx>
        <c:axId val="43795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8768"/>
        <c:crosses val="autoZero"/>
        <c:auto val="1"/>
        <c:lblAlgn val="ctr"/>
        <c:lblOffset val="100"/>
        <c:noMultiLvlLbl val="0"/>
      </c:catAx>
      <c:valAx>
        <c:axId val="43795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795768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+mn-lt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137-42BD-9C35-DC8BAC9317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F137-42BD-9C35-DC8BAC9317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Plan1!$A$2:$A$3</c:f>
              <c:numCache>
                <c:formatCode>mmm\-yy</c:formatCode>
                <c:ptCount val="2"/>
                <c:pt idx="0">
                  <c:v>41122</c:v>
                </c:pt>
                <c:pt idx="1">
                  <c:v>41306</c:v>
                </c:pt>
              </c:numCache>
            </c:numRef>
          </c:cat>
          <c:val>
            <c:numRef>
              <c:f>Plan1!$B$2:$B$3</c:f>
              <c:numCache>
                <c:formatCode>0.0</c:formatCode>
                <c:ptCount val="2"/>
                <c:pt idx="0">
                  <c:v>93.1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37-42BD-9C35-DC8BAC931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2008370864"/>
        <c:axId val="-2008375216"/>
      </c:barChart>
      <c:catAx>
        <c:axId val="-20083708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5216"/>
        <c:crosses val="autoZero"/>
        <c:auto val="0"/>
        <c:lblAlgn val="ctr"/>
        <c:lblOffset val="100"/>
        <c:noMultiLvlLbl val="0"/>
      </c:catAx>
      <c:valAx>
        <c:axId val="-200837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0864"/>
        <c:crosses val="autoZero"/>
        <c:crossBetween val="between"/>
      </c:valAx>
      <c:spPr>
        <a:noFill/>
        <a:ln>
          <a:solidFill>
            <a:schemeClr val="tx1">
              <a:lumMod val="20000"/>
              <a:lumOff val="8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CAC-40B9-8CA7-3144079D15D0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CAC-40B9-8CA7-3144079D15D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CAC-40B9-8CA7-3144079D15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0.0</c:formatCode>
                <c:ptCount val="3"/>
                <c:pt idx="0">
                  <c:v>0.60199999999999998</c:v>
                </c:pt>
                <c:pt idx="1">
                  <c:v>1.6160000000000001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AC-40B9-8CA7-3144079D1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08381200"/>
        <c:axId val="-2008380656"/>
        <c:axId val="0"/>
      </c:bar3DChart>
      <c:catAx>
        <c:axId val="-20083812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80656"/>
        <c:crosses val="autoZero"/>
        <c:auto val="0"/>
        <c:lblAlgn val="ctr"/>
        <c:lblOffset val="100"/>
        <c:noMultiLvlLbl val="0"/>
      </c:catAx>
      <c:valAx>
        <c:axId val="-200838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8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Pessoas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0EB-43B9-9499-36357370513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0EB-43B9-9499-3635737051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General</c:formatCode>
                <c:ptCount val="3"/>
                <c:pt idx="0">
                  <c:v>20</c:v>
                </c:pt>
                <c:pt idx="1">
                  <c:v>30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EB-43B9-9499-363573705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08373040"/>
        <c:axId val="-2008372496"/>
        <c:axId val="0"/>
      </c:bar3DChart>
      <c:catAx>
        <c:axId val="-20083730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2496"/>
        <c:crosses val="autoZero"/>
        <c:auto val="0"/>
        <c:lblAlgn val="ctr"/>
        <c:lblOffset val="100"/>
        <c:noMultiLvlLbl val="0"/>
      </c:catAx>
      <c:valAx>
        <c:axId val="-200837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3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1E0-43E7-8881-FD57E95EB51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1E0-43E7-8881-FD57E95EB51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1E0-43E7-8881-FD57E95EB5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0.0</c:formatCode>
                <c:ptCount val="3"/>
                <c:pt idx="0">
                  <c:v>20.18</c:v>
                </c:pt>
                <c:pt idx="1">
                  <c:v>3.61</c:v>
                </c:pt>
                <c:pt idx="2">
                  <c:v>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E0-43E7-8881-FD57E95EB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08379024"/>
        <c:axId val="-2008371408"/>
        <c:axId val="0"/>
      </c:bar3DChart>
      <c:catAx>
        <c:axId val="-20083790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1408"/>
        <c:crosses val="autoZero"/>
        <c:auto val="0"/>
        <c:lblAlgn val="ctr"/>
        <c:lblOffset val="100"/>
        <c:noMultiLvlLbl val="0"/>
      </c:catAx>
      <c:valAx>
        <c:axId val="-200837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00837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2D9-4712-9386-AF698A652480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52D9-4712-9386-AF698A65248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52D9-4712-9386-AF698A65248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0%</c:formatCode>
                <c:ptCount val="3"/>
                <c:pt idx="0">
                  <c:v>0.50449999999999995</c:v>
                </c:pt>
                <c:pt idx="1">
                  <c:v>0.88200000000000001</c:v>
                </c:pt>
                <c:pt idx="2">
                  <c:v>0.94799999999999995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D9-4712-9386-AF698A652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08377392"/>
        <c:axId val="-2008368688"/>
        <c:axId val="0"/>
      </c:bar3DChart>
      <c:catAx>
        <c:axId val="-200837739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-2008368688"/>
        <c:crosses val="autoZero"/>
        <c:auto val="0"/>
        <c:lblAlgn val="ctr"/>
        <c:lblOffset val="100"/>
        <c:noMultiLvlLbl val="0"/>
      </c:catAx>
      <c:valAx>
        <c:axId val="-20083686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08377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663-4A3F-9C3C-95A5C0871E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663-4A3F-9C3C-95A5C0871E2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8663-4A3F-9C3C-95A5C0871E2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0%</c:formatCode>
                <c:ptCount val="3"/>
                <c:pt idx="0">
                  <c:v>0.14829999999999999</c:v>
                </c:pt>
                <c:pt idx="1">
                  <c:v>0.58069999999999999</c:v>
                </c:pt>
                <c:pt idx="2">
                  <c:v>0.72199999999999998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63-4A3F-9C3C-95A5C0871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04787328"/>
        <c:axId val="-2004799296"/>
        <c:axId val="0"/>
      </c:bar3DChart>
      <c:catAx>
        <c:axId val="-20047873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-2004799296"/>
        <c:crosses val="autoZero"/>
        <c:auto val="0"/>
        <c:lblAlgn val="ctr"/>
        <c:lblOffset val="100"/>
        <c:noMultiLvlLbl val="0"/>
      </c:catAx>
      <c:valAx>
        <c:axId val="-20047992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04787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SLA Médio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C4F-44BC-94B4-589515FAEEAE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3C4F-44BC-94B4-589515FAEEAE}"/>
              </c:ext>
            </c:extLst>
          </c:dPt>
          <c:dPt>
            <c:idx val="2"/>
            <c:invertIfNegative val="0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5-3C4F-44BC-94B4-589515FAEEA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Plan1!$A$2:$A$4</c:f>
              <c:numCache>
                <c:formatCode>mmm\-yy</c:formatCode>
                <c:ptCount val="3"/>
                <c:pt idx="0">
                  <c:v>41122</c:v>
                </c:pt>
                <c:pt idx="1">
                  <c:v>41306</c:v>
                </c:pt>
                <c:pt idx="2">
                  <c:v>41395</c:v>
                </c:pt>
              </c:numCache>
            </c:numRef>
          </c:cat>
          <c:val>
            <c:numRef>
              <c:f>Plan1!$B$2:$B$4</c:f>
              <c:numCache>
                <c:formatCode>0%</c:formatCode>
                <c:ptCount val="3"/>
                <c:pt idx="0">
                  <c:v>0.26530000000000004</c:v>
                </c:pt>
                <c:pt idx="1">
                  <c:v>0.13750000000000001</c:v>
                </c:pt>
                <c:pt idx="2">
                  <c:v>0.105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4F-44BC-94B4-589515FAE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04790048"/>
        <c:axId val="-2004790592"/>
        <c:axId val="0"/>
      </c:bar3DChart>
      <c:catAx>
        <c:axId val="-200479004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-2004790592"/>
        <c:crosses val="autoZero"/>
        <c:auto val="0"/>
        <c:lblAlgn val="ctr"/>
        <c:lblOffset val="100"/>
        <c:noMultiLvlLbl val="0"/>
      </c:catAx>
      <c:valAx>
        <c:axId val="-20047905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04790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FD770-DD19-425D-98DE-CFC5119776E9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</dgm:pt>
    <dgm:pt modelId="{AA002EF7-C098-4D66-924D-0F4F4E30A9BE}">
      <dgm:prSet phldrT="[Texto]"/>
      <dgm:spPr/>
      <dgm:t>
        <a:bodyPr/>
        <a:lstStyle/>
        <a:p>
          <a:r>
            <a:rPr lang="pt-BR" dirty="0"/>
            <a:t>Diretrizes Estratégicas</a:t>
          </a:r>
        </a:p>
      </dgm:t>
    </dgm:pt>
    <dgm:pt modelId="{1DA402BF-BFDD-4A3E-BDC6-BA2E199120FB}" type="parTrans" cxnId="{3B76CE46-F555-49E9-BCCB-25A6709BDCC5}">
      <dgm:prSet/>
      <dgm:spPr/>
      <dgm:t>
        <a:bodyPr/>
        <a:lstStyle/>
        <a:p>
          <a:endParaRPr lang="pt-BR"/>
        </a:p>
      </dgm:t>
    </dgm:pt>
    <dgm:pt modelId="{1FE35EBA-32B0-41C9-958D-1474ED03E036}" type="sibTrans" cxnId="{3B76CE46-F555-49E9-BCCB-25A6709BDCC5}">
      <dgm:prSet/>
      <dgm:spPr/>
      <dgm:t>
        <a:bodyPr/>
        <a:lstStyle/>
        <a:p>
          <a:endParaRPr lang="pt-BR"/>
        </a:p>
      </dgm:t>
    </dgm:pt>
    <dgm:pt modelId="{487BA802-BE81-4E88-AF64-9BBDD308C9AA}">
      <dgm:prSet/>
      <dgm:spPr/>
      <dgm:t>
        <a:bodyPr/>
        <a:lstStyle/>
        <a:p>
          <a:r>
            <a:rPr lang="pt-BR" dirty="0"/>
            <a:t>Análise SWOT</a:t>
          </a:r>
        </a:p>
      </dgm:t>
    </dgm:pt>
    <dgm:pt modelId="{F16284F4-1EEA-41A7-A8BA-FC4948EE8567}" type="parTrans" cxnId="{E0B3C18D-2F0D-4D65-9A3B-BE7A9BF43A9E}">
      <dgm:prSet/>
      <dgm:spPr/>
      <dgm:t>
        <a:bodyPr/>
        <a:lstStyle/>
        <a:p>
          <a:endParaRPr lang="pt-BR"/>
        </a:p>
      </dgm:t>
    </dgm:pt>
    <dgm:pt modelId="{5F6CDA09-83C2-4269-A204-AC7EBE190EB9}" type="sibTrans" cxnId="{E0B3C18D-2F0D-4D65-9A3B-BE7A9BF43A9E}">
      <dgm:prSet/>
      <dgm:spPr/>
      <dgm:t>
        <a:bodyPr/>
        <a:lstStyle/>
        <a:p>
          <a:endParaRPr lang="pt-BR"/>
        </a:p>
      </dgm:t>
    </dgm:pt>
    <dgm:pt modelId="{DC02253F-A34B-4838-B575-8EAD18447BE5}">
      <dgm:prSet/>
      <dgm:spPr/>
      <dgm:t>
        <a:bodyPr/>
        <a:lstStyle/>
        <a:p>
          <a:r>
            <a:rPr lang="pt-BR" dirty="0"/>
            <a:t>Objetivos Estratégicos</a:t>
          </a:r>
        </a:p>
      </dgm:t>
    </dgm:pt>
    <dgm:pt modelId="{F244ECE1-8521-4CC6-B889-E17B7CAD41A7}" type="parTrans" cxnId="{8B10E10F-BF9F-4DED-BD67-EAF4A984F17E}">
      <dgm:prSet/>
      <dgm:spPr/>
      <dgm:t>
        <a:bodyPr/>
        <a:lstStyle/>
        <a:p>
          <a:endParaRPr lang="pt-BR"/>
        </a:p>
      </dgm:t>
    </dgm:pt>
    <dgm:pt modelId="{A0D7F288-D719-4CC7-9DE8-C4FBF89482DA}" type="sibTrans" cxnId="{8B10E10F-BF9F-4DED-BD67-EAF4A984F17E}">
      <dgm:prSet/>
      <dgm:spPr/>
      <dgm:t>
        <a:bodyPr/>
        <a:lstStyle/>
        <a:p>
          <a:endParaRPr lang="pt-BR"/>
        </a:p>
      </dgm:t>
    </dgm:pt>
    <dgm:pt modelId="{F841EE9D-906D-4957-AC46-CE1F177E15D5}">
      <dgm:prSet/>
      <dgm:spPr/>
      <dgm:t>
        <a:bodyPr/>
        <a:lstStyle/>
        <a:p>
          <a:r>
            <a:rPr lang="pt-BR" dirty="0" err="1"/>
            <a:t>KPIs</a:t>
          </a:r>
          <a:r>
            <a:rPr lang="pt-BR" dirty="0"/>
            <a:t> &amp; Metas Estratégicos</a:t>
          </a:r>
        </a:p>
      </dgm:t>
    </dgm:pt>
    <dgm:pt modelId="{FBF36D02-2693-4EA6-A0B6-9300D3AFE7B5}" type="parTrans" cxnId="{2510B4F7-81B0-41E4-B7E7-BE344D0DAA45}">
      <dgm:prSet/>
      <dgm:spPr/>
      <dgm:t>
        <a:bodyPr/>
        <a:lstStyle/>
        <a:p>
          <a:endParaRPr lang="pt-BR"/>
        </a:p>
      </dgm:t>
    </dgm:pt>
    <dgm:pt modelId="{5201E570-9517-4DBB-A9C1-58620897E80F}" type="sibTrans" cxnId="{2510B4F7-81B0-41E4-B7E7-BE344D0DAA45}">
      <dgm:prSet/>
      <dgm:spPr/>
      <dgm:t>
        <a:bodyPr/>
        <a:lstStyle/>
        <a:p>
          <a:endParaRPr lang="pt-BR"/>
        </a:p>
      </dgm:t>
    </dgm:pt>
    <dgm:pt modelId="{403BC039-B5F8-4A4A-A520-7A7890B988DD}">
      <dgm:prSet/>
      <dgm:spPr/>
      <dgm:t>
        <a:bodyPr/>
        <a:lstStyle/>
        <a:p>
          <a:r>
            <a:rPr lang="pt-BR" dirty="0"/>
            <a:t>Projetos Estratégicos</a:t>
          </a:r>
        </a:p>
      </dgm:t>
    </dgm:pt>
    <dgm:pt modelId="{FF9D6B39-FEDA-487C-AC80-B356CE28BF00}" type="parTrans" cxnId="{41B95984-BF9F-49C0-B5E1-D625542C029B}">
      <dgm:prSet/>
      <dgm:spPr/>
      <dgm:t>
        <a:bodyPr/>
        <a:lstStyle/>
        <a:p>
          <a:endParaRPr lang="pt-BR"/>
        </a:p>
      </dgm:t>
    </dgm:pt>
    <dgm:pt modelId="{84238A65-D4AA-41D3-8F31-7C0C3E769ECA}" type="sibTrans" cxnId="{41B95984-BF9F-49C0-B5E1-D625542C029B}">
      <dgm:prSet/>
      <dgm:spPr/>
      <dgm:t>
        <a:bodyPr/>
        <a:lstStyle/>
        <a:p>
          <a:endParaRPr lang="pt-BR"/>
        </a:p>
      </dgm:t>
    </dgm:pt>
    <dgm:pt modelId="{FB3B735A-6D31-4DA7-8E56-C78EAB24B2C5}" type="pres">
      <dgm:prSet presAssocID="{C6FFD770-DD19-425D-98DE-CFC5119776E9}" presName="outerComposite" presStyleCnt="0">
        <dgm:presLayoutVars>
          <dgm:chMax val="5"/>
          <dgm:dir/>
          <dgm:resizeHandles val="exact"/>
        </dgm:presLayoutVars>
      </dgm:prSet>
      <dgm:spPr/>
    </dgm:pt>
    <dgm:pt modelId="{6D455056-D5E0-4DB0-B7E9-AB904F362762}" type="pres">
      <dgm:prSet presAssocID="{C6FFD770-DD19-425D-98DE-CFC5119776E9}" presName="dummyMaxCanvas" presStyleCnt="0">
        <dgm:presLayoutVars/>
      </dgm:prSet>
      <dgm:spPr/>
    </dgm:pt>
    <dgm:pt modelId="{551890C0-EEE3-48B5-B0D3-9CDA87C7D4F2}" type="pres">
      <dgm:prSet presAssocID="{C6FFD770-DD19-425D-98DE-CFC5119776E9}" presName="FiveNodes_1" presStyleLbl="node1" presStyleIdx="0" presStyleCnt="5">
        <dgm:presLayoutVars>
          <dgm:bulletEnabled val="1"/>
        </dgm:presLayoutVars>
      </dgm:prSet>
      <dgm:spPr/>
    </dgm:pt>
    <dgm:pt modelId="{F8AA47ED-A586-4D03-9846-5C0E61A4BECB}" type="pres">
      <dgm:prSet presAssocID="{C6FFD770-DD19-425D-98DE-CFC5119776E9}" presName="FiveNodes_2" presStyleLbl="node1" presStyleIdx="1" presStyleCnt="5">
        <dgm:presLayoutVars>
          <dgm:bulletEnabled val="1"/>
        </dgm:presLayoutVars>
      </dgm:prSet>
      <dgm:spPr/>
    </dgm:pt>
    <dgm:pt modelId="{5253C567-9ED5-4437-9098-07F2CF64A78A}" type="pres">
      <dgm:prSet presAssocID="{C6FFD770-DD19-425D-98DE-CFC5119776E9}" presName="FiveNodes_3" presStyleLbl="node1" presStyleIdx="2" presStyleCnt="5">
        <dgm:presLayoutVars>
          <dgm:bulletEnabled val="1"/>
        </dgm:presLayoutVars>
      </dgm:prSet>
      <dgm:spPr/>
    </dgm:pt>
    <dgm:pt modelId="{E096CC7C-B37D-4853-B807-5E5EB972E8D8}" type="pres">
      <dgm:prSet presAssocID="{C6FFD770-DD19-425D-98DE-CFC5119776E9}" presName="FiveNodes_4" presStyleLbl="node1" presStyleIdx="3" presStyleCnt="5">
        <dgm:presLayoutVars>
          <dgm:bulletEnabled val="1"/>
        </dgm:presLayoutVars>
      </dgm:prSet>
      <dgm:spPr/>
    </dgm:pt>
    <dgm:pt modelId="{58F2CB1A-124F-4DFB-A0FC-8DD9A97322C7}" type="pres">
      <dgm:prSet presAssocID="{C6FFD770-DD19-425D-98DE-CFC5119776E9}" presName="FiveNodes_5" presStyleLbl="node1" presStyleIdx="4" presStyleCnt="5">
        <dgm:presLayoutVars>
          <dgm:bulletEnabled val="1"/>
        </dgm:presLayoutVars>
      </dgm:prSet>
      <dgm:spPr/>
    </dgm:pt>
    <dgm:pt modelId="{E56A6A2C-687A-4BA0-9A13-9326607878EA}" type="pres">
      <dgm:prSet presAssocID="{C6FFD770-DD19-425D-98DE-CFC5119776E9}" presName="FiveConn_1-2" presStyleLbl="fgAccFollowNode1" presStyleIdx="0" presStyleCnt="4">
        <dgm:presLayoutVars>
          <dgm:bulletEnabled val="1"/>
        </dgm:presLayoutVars>
      </dgm:prSet>
      <dgm:spPr/>
    </dgm:pt>
    <dgm:pt modelId="{8DA0AE8D-4A45-4FC3-A894-3BB5272F2436}" type="pres">
      <dgm:prSet presAssocID="{C6FFD770-DD19-425D-98DE-CFC5119776E9}" presName="FiveConn_2-3" presStyleLbl="fgAccFollowNode1" presStyleIdx="1" presStyleCnt="4">
        <dgm:presLayoutVars>
          <dgm:bulletEnabled val="1"/>
        </dgm:presLayoutVars>
      </dgm:prSet>
      <dgm:spPr/>
    </dgm:pt>
    <dgm:pt modelId="{A244FE55-9601-44FA-A2E1-9D34A4163D12}" type="pres">
      <dgm:prSet presAssocID="{C6FFD770-DD19-425D-98DE-CFC5119776E9}" presName="FiveConn_3-4" presStyleLbl="fgAccFollowNode1" presStyleIdx="2" presStyleCnt="4">
        <dgm:presLayoutVars>
          <dgm:bulletEnabled val="1"/>
        </dgm:presLayoutVars>
      </dgm:prSet>
      <dgm:spPr/>
    </dgm:pt>
    <dgm:pt modelId="{F4CDF60E-8FE2-43B5-9EC0-7DE61169A490}" type="pres">
      <dgm:prSet presAssocID="{C6FFD770-DD19-425D-98DE-CFC5119776E9}" presName="FiveConn_4-5" presStyleLbl="fgAccFollowNode1" presStyleIdx="3" presStyleCnt="4">
        <dgm:presLayoutVars>
          <dgm:bulletEnabled val="1"/>
        </dgm:presLayoutVars>
      </dgm:prSet>
      <dgm:spPr/>
    </dgm:pt>
    <dgm:pt modelId="{740A96F9-A3E3-40AE-8D4E-06B696F3FE7D}" type="pres">
      <dgm:prSet presAssocID="{C6FFD770-DD19-425D-98DE-CFC5119776E9}" presName="FiveNodes_1_text" presStyleLbl="node1" presStyleIdx="4" presStyleCnt="5">
        <dgm:presLayoutVars>
          <dgm:bulletEnabled val="1"/>
        </dgm:presLayoutVars>
      </dgm:prSet>
      <dgm:spPr/>
    </dgm:pt>
    <dgm:pt modelId="{4C0C410F-2728-4FA4-8B00-F9CF1188F43A}" type="pres">
      <dgm:prSet presAssocID="{C6FFD770-DD19-425D-98DE-CFC5119776E9}" presName="FiveNodes_2_text" presStyleLbl="node1" presStyleIdx="4" presStyleCnt="5">
        <dgm:presLayoutVars>
          <dgm:bulletEnabled val="1"/>
        </dgm:presLayoutVars>
      </dgm:prSet>
      <dgm:spPr/>
    </dgm:pt>
    <dgm:pt modelId="{54EEE7EF-37FF-4B44-888F-60714A1858A8}" type="pres">
      <dgm:prSet presAssocID="{C6FFD770-DD19-425D-98DE-CFC5119776E9}" presName="FiveNodes_3_text" presStyleLbl="node1" presStyleIdx="4" presStyleCnt="5">
        <dgm:presLayoutVars>
          <dgm:bulletEnabled val="1"/>
        </dgm:presLayoutVars>
      </dgm:prSet>
      <dgm:spPr/>
    </dgm:pt>
    <dgm:pt modelId="{A1CF642C-DBD9-4129-B799-ED742C5340C2}" type="pres">
      <dgm:prSet presAssocID="{C6FFD770-DD19-425D-98DE-CFC5119776E9}" presName="FiveNodes_4_text" presStyleLbl="node1" presStyleIdx="4" presStyleCnt="5">
        <dgm:presLayoutVars>
          <dgm:bulletEnabled val="1"/>
        </dgm:presLayoutVars>
      </dgm:prSet>
      <dgm:spPr/>
    </dgm:pt>
    <dgm:pt modelId="{4ED1119F-0252-44EE-9EB7-D919674B83B2}" type="pres">
      <dgm:prSet presAssocID="{C6FFD770-DD19-425D-98DE-CFC5119776E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475CA0A-F972-429A-8FEC-A6A9910E7156}" type="presOf" srcId="{AA002EF7-C098-4D66-924D-0F4F4E30A9BE}" destId="{740A96F9-A3E3-40AE-8D4E-06B696F3FE7D}" srcOrd="1" destOrd="0" presId="urn:microsoft.com/office/officeart/2005/8/layout/vProcess5"/>
    <dgm:cxn modelId="{8B10E10F-BF9F-4DED-BD67-EAF4A984F17E}" srcId="{C6FFD770-DD19-425D-98DE-CFC5119776E9}" destId="{DC02253F-A34B-4838-B575-8EAD18447BE5}" srcOrd="2" destOrd="0" parTransId="{F244ECE1-8521-4CC6-B889-E17B7CAD41A7}" sibTransId="{A0D7F288-D719-4CC7-9DE8-C4FBF89482DA}"/>
    <dgm:cxn modelId="{E5AADE12-A338-4799-8224-9832F1DEABF7}" type="presOf" srcId="{487BA802-BE81-4E88-AF64-9BBDD308C9AA}" destId="{4C0C410F-2728-4FA4-8B00-F9CF1188F43A}" srcOrd="1" destOrd="0" presId="urn:microsoft.com/office/officeart/2005/8/layout/vProcess5"/>
    <dgm:cxn modelId="{79AAAB20-88C2-4DC9-80A8-CB7152BE1FED}" type="presOf" srcId="{C6FFD770-DD19-425D-98DE-CFC5119776E9}" destId="{FB3B735A-6D31-4DA7-8E56-C78EAB24B2C5}" srcOrd="0" destOrd="0" presId="urn:microsoft.com/office/officeart/2005/8/layout/vProcess5"/>
    <dgm:cxn modelId="{957C452D-A085-417C-ACD3-711933346A13}" type="presOf" srcId="{A0D7F288-D719-4CC7-9DE8-C4FBF89482DA}" destId="{A244FE55-9601-44FA-A2E1-9D34A4163D12}" srcOrd="0" destOrd="0" presId="urn:microsoft.com/office/officeart/2005/8/layout/vProcess5"/>
    <dgm:cxn modelId="{FB0E415E-C323-44C0-AF40-6D99807C2FFA}" type="presOf" srcId="{DC02253F-A34B-4838-B575-8EAD18447BE5}" destId="{54EEE7EF-37FF-4B44-888F-60714A1858A8}" srcOrd="1" destOrd="0" presId="urn:microsoft.com/office/officeart/2005/8/layout/vProcess5"/>
    <dgm:cxn modelId="{3B76CE46-F555-49E9-BCCB-25A6709BDCC5}" srcId="{C6FFD770-DD19-425D-98DE-CFC5119776E9}" destId="{AA002EF7-C098-4D66-924D-0F4F4E30A9BE}" srcOrd="0" destOrd="0" parTransId="{1DA402BF-BFDD-4A3E-BDC6-BA2E199120FB}" sibTransId="{1FE35EBA-32B0-41C9-958D-1474ED03E036}"/>
    <dgm:cxn modelId="{6AB51477-0358-4E70-8D46-687D23DF7899}" type="presOf" srcId="{403BC039-B5F8-4A4A-A520-7A7890B988DD}" destId="{58F2CB1A-124F-4DFB-A0FC-8DD9A97322C7}" srcOrd="0" destOrd="0" presId="urn:microsoft.com/office/officeart/2005/8/layout/vProcess5"/>
    <dgm:cxn modelId="{B87E8283-FD84-4B95-9AC8-D69AC520F0FD}" type="presOf" srcId="{1FE35EBA-32B0-41C9-958D-1474ED03E036}" destId="{E56A6A2C-687A-4BA0-9A13-9326607878EA}" srcOrd="0" destOrd="0" presId="urn:microsoft.com/office/officeart/2005/8/layout/vProcess5"/>
    <dgm:cxn modelId="{41B95984-BF9F-49C0-B5E1-D625542C029B}" srcId="{C6FFD770-DD19-425D-98DE-CFC5119776E9}" destId="{403BC039-B5F8-4A4A-A520-7A7890B988DD}" srcOrd="4" destOrd="0" parTransId="{FF9D6B39-FEDA-487C-AC80-B356CE28BF00}" sibTransId="{84238A65-D4AA-41D3-8F31-7C0C3E769ECA}"/>
    <dgm:cxn modelId="{E188858A-4B2E-414E-B4D3-633F474D6FFD}" type="presOf" srcId="{403BC039-B5F8-4A4A-A520-7A7890B988DD}" destId="{4ED1119F-0252-44EE-9EB7-D919674B83B2}" srcOrd="1" destOrd="0" presId="urn:microsoft.com/office/officeart/2005/8/layout/vProcess5"/>
    <dgm:cxn modelId="{E4536F8B-AB84-4821-8C36-140C519AF1FF}" type="presOf" srcId="{AA002EF7-C098-4D66-924D-0F4F4E30A9BE}" destId="{551890C0-EEE3-48B5-B0D3-9CDA87C7D4F2}" srcOrd="0" destOrd="0" presId="urn:microsoft.com/office/officeart/2005/8/layout/vProcess5"/>
    <dgm:cxn modelId="{E0B3C18D-2F0D-4D65-9A3B-BE7A9BF43A9E}" srcId="{C6FFD770-DD19-425D-98DE-CFC5119776E9}" destId="{487BA802-BE81-4E88-AF64-9BBDD308C9AA}" srcOrd="1" destOrd="0" parTransId="{F16284F4-1EEA-41A7-A8BA-FC4948EE8567}" sibTransId="{5F6CDA09-83C2-4269-A204-AC7EBE190EB9}"/>
    <dgm:cxn modelId="{AA1C00A2-BEF1-49E5-805E-BB654F102EB5}" type="presOf" srcId="{5201E570-9517-4DBB-A9C1-58620897E80F}" destId="{F4CDF60E-8FE2-43B5-9EC0-7DE61169A490}" srcOrd="0" destOrd="0" presId="urn:microsoft.com/office/officeart/2005/8/layout/vProcess5"/>
    <dgm:cxn modelId="{9B399DAB-5DAC-4C79-A920-E9A086B5F477}" type="presOf" srcId="{5F6CDA09-83C2-4269-A204-AC7EBE190EB9}" destId="{8DA0AE8D-4A45-4FC3-A894-3BB5272F2436}" srcOrd="0" destOrd="0" presId="urn:microsoft.com/office/officeart/2005/8/layout/vProcess5"/>
    <dgm:cxn modelId="{C62E40BA-CDE9-451B-8CB6-AFA01A47E11B}" type="presOf" srcId="{F841EE9D-906D-4957-AC46-CE1F177E15D5}" destId="{A1CF642C-DBD9-4129-B799-ED742C5340C2}" srcOrd="1" destOrd="0" presId="urn:microsoft.com/office/officeart/2005/8/layout/vProcess5"/>
    <dgm:cxn modelId="{664479C1-F4CF-4E58-8FFB-FFC9E9F53493}" type="presOf" srcId="{DC02253F-A34B-4838-B575-8EAD18447BE5}" destId="{5253C567-9ED5-4437-9098-07F2CF64A78A}" srcOrd="0" destOrd="0" presId="urn:microsoft.com/office/officeart/2005/8/layout/vProcess5"/>
    <dgm:cxn modelId="{373799DC-A57A-4832-B178-409D79490B4A}" type="presOf" srcId="{487BA802-BE81-4E88-AF64-9BBDD308C9AA}" destId="{F8AA47ED-A586-4D03-9846-5C0E61A4BECB}" srcOrd="0" destOrd="0" presId="urn:microsoft.com/office/officeart/2005/8/layout/vProcess5"/>
    <dgm:cxn modelId="{2510B4F7-81B0-41E4-B7E7-BE344D0DAA45}" srcId="{C6FFD770-DD19-425D-98DE-CFC5119776E9}" destId="{F841EE9D-906D-4957-AC46-CE1F177E15D5}" srcOrd="3" destOrd="0" parTransId="{FBF36D02-2693-4EA6-A0B6-9300D3AFE7B5}" sibTransId="{5201E570-9517-4DBB-A9C1-58620897E80F}"/>
    <dgm:cxn modelId="{89D16DFA-1B44-46FE-9B6D-5C82782ED716}" type="presOf" srcId="{F841EE9D-906D-4957-AC46-CE1F177E15D5}" destId="{E096CC7C-B37D-4853-B807-5E5EB972E8D8}" srcOrd="0" destOrd="0" presId="urn:microsoft.com/office/officeart/2005/8/layout/vProcess5"/>
    <dgm:cxn modelId="{E0DCC29D-26D4-4190-883F-0AB2210B7669}" type="presParOf" srcId="{FB3B735A-6D31-4DA7-8E56-C78EAB24B2C5}" destId="{6D455056-D5E0-4DB0-B7E9-AB904F362762}" srcOrd="0" destOrd="0" presId="urn:microsoft.com/office/officeart/2005/8/layout/vProcess5"/>
    <dgm:cxn modelId="{46DF455D-4AF1-4C26-859E-28B8D0C072EE}" type="presParOf" srcId="{FB3B735A-6D31-4DA7-8E56-C78EAB24B2C5}" destId="{551890C0-EEE3-48B5-B0D3-9CDA87C7D4F2}" srcOrd="1" destOrd="0" presId="urn:microsoft.com/office/officeart/2005/8/layout/vProcess5"/>
    <dgm:cxn modelId="{FC2BEC59-122A-4CEE-A5B7-CEE9B2D5BCE6}" type="presParOf" srcId="{FB3B735A-6D31-4DA7-8E56-C78EAB24B2C5}" destId="{F8AA47ED-A586-4D03-9846-5C0E61A4BECB}" srcOrd="2" destOrd="0" presId="urn:microsoft.com/office/officeart/2005/8/layout/vProcess5"/>
    <dgm:cxn modelId="{A8F4F4D8-04EC-4D64-8DFF-929F18AC89F8}" type="presParOf" srcId="{FB3B735A-6D31-4DA7-8E56-C78EAB24B2C5}" destId="{5253C567-9ED5-4437-9098-07F2CF64A78A}" srcOrd="3" destOrd="0" presId="urn:microsoft.com/office/officeart/2005/8/layout/vProcess5"/>
    <dgm:cxn modelId="{E86D1FD5-B4E6-4DDC-ABEE-0EC2B46F1289}" type="presParOf" srcId="{FB3B735A-6D31-4DA7-8E56-C78EAB24B2C5}" destId="{E096CC7C-B37D-4853-B807-5E5EB972E8D8}" srcOrd="4" destOrd="0" presId="urn:microsoft.com/office/officeart/2005/8/layout/vProcess5"/>
    <dgm:cxn modelId="{F959FF88-D4A0-4E34-9E3F-52D4A7D1E65F}" type="presParOf" srcId="{FB3B735A-6D31-4DA7-8E56-C78EAB24B2C5}" destId="{58F2CB1A-124F-4DFB-A0FC-8DD9A97322C7}" srcOrd="5" destOrd="0" presId="urn:microsoft.com/office/officeart/2005/8/layout/vProcess5"/>
    <dgm:cxn modelId="{B26BA533-B128-473E-A7BC-7306D09E5A4D}" type="presParOf" srcId="{FB3B735A-6D31-4DA7-8E56-C78EAB24B2C5}" destId="{E56A6A2C-687A-4BA0-9A13-9326607878EA}" srcOrd="6" destOrd="0" presId="urn:microsoft.com/office/officeart/2005/8/layout/vProcess5"/>
    <dgm:cxn modelId="{72CDAA34-585A-4BF8-B96B-17DAA6DB67EC}" type="presParOf" srcId="{FB3B735A-6D31-4DA7-8E56-C78EAB24B2C5}" destId="{8DA0AE8D-4A45-4FC3-A894-3BB5272F2436}" srcOrd="7" destOrd="0" presId="urn:microsoft.com/office/officeart/2005/8/layout/vProcess5"/>
    <dgm:cxn modelId="{09D4726A-AA9A-493B-9B94-5AE36E0F7A0A}" type="presParOf" srcId="{FB3B735A-6D31-4DA7-8E56-C78EAB24B2C5}" destId="{A244FE55-9601-44FA-A2E1-9D34A4163D12}" srcOrd="8" destOrd="0" presId="urn:microsoft.com/office/officeart/2005/8/layout/vProcess5"/>
    <dgm:cxn modelId="{7D3F0DF6-C880-42A1-8C1B-FDE0BD92DA79}" type="presParOf" srcId="{FB3B735A-6D31-4DA7-8E56-C78EAB24B2C5}" destId="{F4CDF60E-8FE2-43B5-9EC0-7DE61169A490}" srcOrd="9" destOrd="0" presId="urn:microsoft.com/office/officeart/2005/8/layout/vProcess5"/>
    <dgm:cxn modelId="{4180E96F-7777-4993-BA26-32A46D782A70}" type="presParOf" srcId="{FB3B735A-6D31-4DA7-8E56-C78EAB24B2C5}" destId="{740A96F9-A3E3-40AE-8D4E-06B696F3FE7D}" srcOrd="10" destOrd="0" presId="urn:microsoft.com/office/officeart/2005/8/layout/vProcess5"/>
    <dgm:cxn modelId="{3C4E0A2D-9E76-4B85-95DF-7BA76D68C993}" type="presParOf" srcId="{FB3B735A-6D31-4DA7-8E56-C78EAB24B2C5}" destId="{4C0C410F-2728-4FA4-8B00-F9CF1188F43A}" srcOrd="11" destOrd="0" presId="urn:microsoft.com/office/officeart/2005/8/layout/vProcess5"/>
    <dgm:cxn modelId="{96E87049-ADF1-46B2-A296-AE75BF01F740}" type="presParOf" srcId="{FB3B735A-6D31-4DA7-8E56-C78EAB24B2C5}" destId="{54EEE7EF-37FF-4B44-888F-60714A1858A8}" srcOrd="12" destOrd="0" presId="urn:microsoft.com/office/officeart/2005/8/layout/vProcess5"/>
    <dgm:cxn modelId="{D710648C-46D9-4E12-A020-27EC5332ADFE}" type="presParOf" srcId="{FB3B735A-6D31-4DA7-8E56-C78EAB24B2C5}" destId="{A1CF642C-DBD9-4129-B799-ED742C5340C2}" srcOrd="13" destOrd="0" presId="urn:microsoft.com/office/officeart/2005/8/layout/vProcess5"/>
    <dgm:cxn modelId="{7935CEBC-9CC5-4A41-995F-242874400A4A}" type="presParOf" srcId="{FB3B735A-6D31-4DA7-8E56-C78EAB24B2C5}" destId="{4ED1119F-0252-44EE-9EB7-D919674B83B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26DE20-E8E5-48A7-BF3D-86373B5952B2}" type="doc">
      <dgm:prSet loTypeId="urn:microsoft.com/office/officeart/2005/8/layout/balance1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251B7E43-DF9B-4A2B-85BC-46EAD5D6F15A}">
      <dgm:prSet phldrT="[Texto]"/>
      <dgm:spPr/>
      <dgm:t>
        <a:bodyPr/>
        <a:lstStyle/>
        <a:p>
          <a:r>
            <a:rPr lang="pt-BR" dirty="0"/>
            <a:t>Direcionadores</a:t>
          </a:r>
        </a:p>
      </dgm:t>
    </dgm:pt>
    <dgm:pt modelId="{B0897F74-4875-4052-A3E0-F06F8650497E}" type="parTrans" cxnId="{46EBB6AF-E9D2-4726-ADE7-57832924DF97}">
      <dgm:prSet/>
      <dgm:spPr/>
      <dgm:t>
        <a:bodyPr/>
        <a:lstStyle/>
        <a:p>
          <a:endParaRPr lang="pt-BR"/>
        </a:p>
      </dgm:t>
    </dgm:pt>
    <dgm:pt modelId="{F9B6755B-32C9-4988-ADE4-7A808B2EF1F8}" type="sibTrans" cxnId="{46EBB6AF-E9D2-4726-ADE7-57832924DF97}">
      <dgm:prSet/>
      <dgm:spPr/>
      <dgm:t>
        <a:bodyPr/>
        <a:lstStyle/>
        <a:p>
          <a:endParaRPr lang="pt-BR"/>
        </a:p>
      </dgm:t>
    </dgm:pt>
    <dgm:pt modelId="{40BC59FD-69D4-4EA3-AB19-959CCAE6CA19}">
      <dgm:prSet phldrT="[Texto]"/>
      <dgm:spPr/>
      <dgm:t>
        <a:bodyPr/>
        <a:lstStyle/>
        <a:p>
          <a:r>
            <a:rPr lang="pt-BR" dirty="0"/>
            <a:t>Diretriz n</a:t>
          </a:r>
        </a:p>
      </dgm:t>
    </dgm:pt>
    <dgm:pt modelId="{B21A7DF2-8AEC-44E7-8270-E67680B25F97}" type="parTrans" cxnId="{AB21BA02-52D6-453A-BD49-D0E02315A587}">
      <dgm:prSet/>
      <dgm:spPr/>
      <dgm:t>
        <a:bodyPr/>
        <a:lstStyle/>
        <a:p>
          <a:endParaRPr lang="pt-BR"/>
        </a:p>
      </dgm:t>
    </dgm:pt>
    <dgm:pt modelId="{CAD59DA6-A1C7-4BC9-B225-7C4284D49CA1}" type="sibTrans" cxnId="{AB21BA02-52D6-453A-BD49-D0E02315A587}">
      <dgm:prSet/>
      <dgm:spPr/>
      <dgm:t>
        <a:bodyPr/>
        <a:lstStyle/>
        <a:p>
          <a:endParaRPr lang="pt-BR"/>
        </a:p>
      </dgm:t>
    </dgm:pt>
    <dgm:pt modelId="{DE4D3F33-1814-465D-8C31-E8C8BEBBE696}">
      <dgm:prSet phldrT="[Texto]"/>
      <dgm:spPr/>
      <dgm:t>
        <a:bodyPr/>
        <a:lstStyle/>
        <a:p>
          <a:r>
            <a:rPr lang="pt-BR" dirty="0"/>
            <a:t>SWOT</a:t>
          </a:r>
        </a:p>
      </dgm:t>
    </dgm:pt>
    <dgm:pt modelId="{16454367-799B-44F3-B7FB-E87D0B2F09CF}" type="parTrans" cxnId="{AF7BA150-C260-430F-9142-111EE35F704F}">
      <dgm:prSet/>
      <dgm:spPr/>
      <dgm:t>
        <a:bodyPr/>
        <a:lstStyle/>
        <a:p>
          <a:endParaRPr lang="pt-BR"/>
        </a:p>
      </dgm:t>
    </dgm:pt>
    <dgm:pt modelId="{4A3117C9-E26A-4E8E-A0BB-851BE715060B}" type="sibTrans" cxnId="{AF7BA150-C260-430F-9142-111EE35F704F}">
      <dgm:prSet/>
      <dgm:spPr/>
      <dgm:t>
        <a:bodyPr/>
        <a:lstStyle/>
        <a:p>
          <a:endParaRPr lang="pt-BR"/>
        </a:p>
      </dgm:t>
    </dgm:pt>
    <dgm:pt modelId="{9CC6D833-5DAD-48D0-A98B-EADCFC33795D}">
      <dgm:prSet phldrT="[Texto]"/>
      <dgm:spPr/>
      <dgm:t>
        <a:bodyPr/>
        <a:lstStyle/>
        <a:p>
          <a:r>
            <a:rPr lang="pt-BR" dirty="0"/>
            <a:t>Ameaças</a:t>
          </a:r>
        </a:p>
      </dgm:t>
    </dgm:pt>
    <dgm:pt modelId="{19F31DB9-F63B-4BBF-868D-BB015CEA2BA8}" type="parTrans" cxnId="{14D7A699-052B-484F-A91B-259F2938B1EC}">
      <dgm:prSet/>
      <dgm:spPr/>
      <dgm:t>
        <a:bodyPr/>
        <a:lstStyle/>
        <a:p>
          <a:endParaRPr lang="pt-BR"/>
        </a:p>
      </dgm:t>
    </dgm:pt>
    <dgm:pt modelId="{BE896DDD-70B3-4ACC-AFA0-6BE2E509109F}" type="sibTrans" cxnId="{14D7A699-052B-484F-A91B-259F2938B1EC}">
      <dgm:prSet/>
      <dgm:spPr/>
      <dgm:t>
        <a:bodyPr/>
        <a:lstStyle/>
        <a:p>
          <a:endParaRPr lang="pt-BR"/>
        </a:p>
      </dgm:t>
    </dgm:pt>
    <dgm:pt modelId="{1144775C-2C80-4464-8773-E3E84B0B89E2}">
      <dgm:prSet phldrT="[Texto]"/>
      <dgm:spPr/>
      <dgm:t>
        <a:bodyPr/>
        <a:lstStyle/>
        <a:p>
          <a:r>
            <a:rPr lang="pt-BR" dirty="0"/>
            <a:t>Oportunidades</a:t>
          </a:r>
        </a:p>
      </dgm:t>
    </dgm:pt>
    <dgm:pt modelId="{1CC18691-F782-483D-BBC0-4D16100D995C}" type="parTrans" cxnId="{7FF7FBBA-D4B6-479A-A3E4-852FF08E0316}">
      <dgm:prSet/>
      <dgm:spPr/>
      <dgm:t>
        <a:bodyPr/>
        <a:lstStyle/>
        <a:p>
          <a:endParaRPr lang="pt-BR"/>
        </a:p>
      </dgm:t>
    </dgm:pt>
    <dgm:pt modelId="{F9B9FFF8-9EF1-48B8-A23B-B3B089C72357}" type="sibTrans" cxnId="{7FF7FBBA-D4B6-479A-A3E4-852FF08E0316}">
      <dgm:prSet/>
      <dgm:spPr/>
      <dgm:t>
        <a:bodyPr/>
        <a:lstStyle/>
        <a:p>
          <a:endParaRPr lang="pt-BR"/>
        </a:p>
      </dgm:t>
    </dgm:pt>
    <dgm:pt modelId="{C11B1A72-A131-4615-9D8C-6B5E0CB62230}">
      <dgm:prSet phldrT="[Texto]"/>
      <dgm:spPr/>
      <dgm:t>
        <a:bodyPr/>
        <a:lstStyle/>
        <a:p>
          <a:r>
            <a:rPr lang="pt-BR" dirty="0"/>
            <a:t>Fraquezas</a:t>
          </a:r>
        </a:p>
      </dgm:t>
    </dgm:pt>
    <dgm:pt modelId="{E1411FBA-AFA6-4BB6-95CA-54CAE52A73BC}" type="parTrans" cxnId="{D41DD270-712E-4721-AB4C-74234FEFD898}">
      <dgm:prSet/>
      <dgm:spPr/>
      <dgm:t>
        <a:bodyPr/>
        <a:lstStyle/>
        <a:p>
          <a:endParaRPr lang="pt-BR"/>
        </a:p>
      </dgm:t>
    </dgm:pt>
    <dgm:pt modelId="{CB8F500F-6687-4EB9-A8CF-B71A00FEFC79}" type="sibTrans" cxnId="{D41DD270-712E-4721-AB4C-74234FEFD898}">
      <dgm:prSet/>
      <dgm:spPr/>
      <dgm:t>
        <a:bodyPr/>
        <a:lstStyle/>
        <a:p>
          <a:endParaRPr lang="pt-BR"/>
        </a:p>
      </dgm:t>
    </dgm:pt>
    <dgm:pt modelId="{D517F345-B73E-4D14-B82C-40DD96C8E5C2}">
      <dgm:prSet phldrT="[Texto]"/>
      <dgm:spPr/>
      <dgm:t>
        <a:bodyPr/>
        <a:lstStyle/>
        <a:p>
          <a:r>
            <a:rPr lang="pt-BR" dirty="0"/>
            <a:t>Fortalezas</a:t>
          </a:r>
        </a:p>
      </dgm:t>
    </dgm:pt>
    <dgm:pt modelId="{413924D2-3B1A-441C-B0A0-7FF64F6B3357}" type="parTrans" cxnId="{9C0CC72D-9656-49AE-A4FD-172511C64365}">
      <dgm:prSet/>
      <dgm:spPr/>
      <dgm:t>
        <a:bodyPr/>
        <a:lstStyle/>
        <a:p>
          <a:endParaRPr lang="pt-BR"/>
        </a:p>
      </dgm:t>
    </dgm:pt>
    <dgm:pt modelId="{DE8AAFCF-49F4-44B9-8F87-1F20A9288741}" type="sibTrans" cxnId="{9C0CC72D-9656-49AE-A4FD-172511C64365}">
      <dgm:prSet/>
      <dgm:spPr/>
      <dgm:t>
        <a:bodyPr/>
        <a:lstStyle/>
        <a:p>
          <a:endParaRPr lang="pt-BR"/>
        </a:p>
      </dgm:t>
    </dgm:pt>
    <dgm:pt modelId="{3AD54E08-4591-4356-8F4C-01482341534F}">
      <dgm:prSet phldrT="[Texto]"/>
      <dgm:spPr/>
      <dgm:t>
        <a:bodyPr/>
        <a:lstStyle/>
        <a:p>
          <a:r>
            <a:rPr lang="pt-BR" dirty="0"/>
            <a:t>Diretriz 1</a:t>
          </a:r>
        </a:p>
      </dgm:t>
    </dgm:pt>
    <dgm:pt modelId="{5550E91F-EACD-448C-AB22-69D0A60565E7}" type="parTrans" cxnId="{7108243D-10EC-464C-A31C-7F8B2C3DE11D}">
      <dgm:prSet/>
      <dgm:spPr/>
      <dgm:t>
        <a:bodyPr/>
        <a:lstStyle/>
        <a:p>
          <a:endParaRPr lang="pt-BR"/>
        </a:p>
      </dgm:t>
    </dgm:pt>
    <dgm:pt modelId="{74BF5CCB-D629-4D4A-9F30-ABBC4CB761C8}" type="sibTrans" cxnId="{7108243D-10EC-464C-A31C-7F8B2C3DE11D}">
      <dgm:prSet/>
      <dgm:spPr/>
      <dgm:t>
        <a:bodyPr/>
        <a:lstStyle/>
        <a:p>
          <a:endParaRPr lang="pt-BR"/>
        </a:p>
      </dgm:t>
    </dgm:pt>
    <dgm:pt modelId="{3F4188F9-AB51-4034-B5E1-243B6CE0B3C7}">
      <dgm:prSet phldrT="[Texto]"/>
      <dgm:spPr/>
      <dgm:t>
        <a:bodyPr/>
        <a:lstStyle/>
        <a:p>
          <a:r>
            <a:rPr lang="pt-BR" dirty="0"/>
            <a:t>Diretriz 2</a:t>
          </a:r>
        </a:p>
      </dgm:t>
    </dgm:pt>
    <dgm:pt modelId="{3FE98F3F-82F1-4FDD-AD0F-1EF7F3BF9A70}" type="parTrans" cxnId="{635B7238-3F9A-4142-892A-2C55B99FE2DC}">
      <dgm:prSet/>
      <dgm:spPr/>
      <dgm:t>
        <a:bodyPr/>
        <a:lstStyle/>
        <a:p>
          <a:endParaRPr lang="pt-BR"/>
        </a:p>
      </dgm:t>
    </dgm:pt>
    <dgm:pt modelId="{B7D71A70-A99C-4A5B-B09D-DCDB284E33D4}" type="sibTrans" cxnId="{635B7238-3F9A-4142-892A-2C55B99FE2DC}">
      <dgm:prSet/>
      <dgm:spPr/>
      <dgm:t>
        <a:bodyPr/>
        <a:lstStyle/>
        <a:p>
          <a:endParaRPr lang="pt-BR"/>
        </a:p>
      </dgm:t>
    </dgm:pt>
    <dgm:pt modelId="{B1B581DD-96B6-4472-8A1A-A723BE3F83E1}">
      <dgm:prSet phldrT="[Texto]"/>
      <dgm:spPr/>
      <dgm:t>
        <a:bodyPr/>
        <a:lstStyle/>
        <a:p>
          <a:r>
            <a:rPr lang="pt-BR" dirty="0"/>
            <a:t>...</a:t>
          </a:r>
        </a:p>
      </dgm:t>
    </dgm:pt>
    <dgm:pt modelId="{3BD0120B-EE01-4708-968F-1EC9E42C3901}" type="parTrans" cxnId="{B57AC698-CF9E-4BE9-B060-EE990E4A63AE}">
      <dgm:prSet/>
      <dgm:spPr/>
      <dgm:t>
        <a:bodyPr/>
        <a:lstStyle/>
        <a:p>
          <a:endParaRPr lang="pt-BR"/>
        </a:p>
      </dgm:t>
    </dgm:pt>
    <dgm:pt modelId="{7A9A5DF9-1D3E-4CEB-A89B-D3B452206DCD}" type="sibTrans" cxnId="{B57AC698-CF9E-4BE9-B060-EE990E4A63AE}">
      <dgm:prSet/>
      <dgm:spPr/>
      <dgm:t>
        <a:bodyPr/>
        <a:lstStyle/>
        <a:p>
          <a:endParaRPr lang="pt-BR"/>
        </a:p>
      </dgm:t>
    </dgm:pt>
    <dgm:pt modelId="{54C9AEA6-0CA7-4828-AA7A-79CBECA0BCEA}" type="pres">
      <dgm:prSet presAssocID="{8A26DE20-E8E5-48A7-BF3D-86373B5952B2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850B8C20-318B-4707-8968-BA1522F6B1FA}" type="pres">
      <dgm:prSet presAssocID="{8A26DE20-E8E5-48A7-BF3D-86373B5952B2}" presName="dummyMaxCanvas" presStyleCnt="0"/>
      <dgm:spPr/>
    </dgm:pt>
    <dgm:pt modelId="{42076068-F1A7-47D9-833A-D00E6DAFD7E6}" type="pres">
      <dgm:prSet presAssocID="{8A26DE20-E8E5-48A7-BF3D-86373B5952B2}" presName="parentComposite" presStyleCnt="0"/>
      <dgm:spPr/>
    </dgm:pt>
    <dgm:pt modelId="{8FFEA068-6637-47B7-BD80-0F7ED0EBCA0B}" type="pres">
      <dgm:prSet presAssocID="{8A26DE20-E8E5-48A7-BF3D-86373B5952B2}" presName="parent1" presStyleLbl="alignAccFollowNode1" presStyleIdx="0" presStyleCnt="4">
        <dgm:presLayoutVars>
          <dgm:chMax val="4"/>
        </dgm:presLayoutVars>
      </dgm:prSet>
      <dgm:spPr/>
    </dgm:pt>
    <dgm:pt modelId="{30191EE1-5EDE-4CA1-9C3F-3FFB29311A5A}" type="pres">
      <dgm:prSet presAssocID="{8A26DE20-E8E5-48A7-BF3D-86373B5952B2}" presName="parent2" presStyleLbl="alignAccFollowNode1" presStyleIdx="1" presStyleCnt="4">
        <dgm:presLayoutVars>
          <dgm:chMax val="4"/>
        </dgm:presLayoutVars>
      </dgm:prSet>
      <dgm:spPr/>
    </dgm:pt>
    <dgm:pt modelId="{FC8EF985-EF75-4450-B185-281EC209EF8F}" type="pres">
      <dgm:prSet presAssocID="{8A26DE20-E8E5-48A7-BF3D-86373B5952B2}" presName="childrenComposite" presStyleCnt="0"/>
      <dgm:spPr/>
    </dgm:pt>
    <dgm:pt modelId="{565CC37D-303B-441D-B6CF-2E04120DDB7B}" type="pres">
      <dgm:prSet presAssocID="{8A26DE20-E8E5-48A7-BF3D-86373B5952B2}" presName="dummyMaxCanvas_ChildArea" presStyleCnt="0"/>
      <dgm:spPr/>
    </dgm:pt>
    <dgm:pt modelId="{230914C0-177E-4E1D-92CA-7CC2790262D1}" type="pres">
      <dgm:prSet presAssocID="{8A26DE20-E8E5-48A7-BF3D-86373B5952B2}" presName="fulcrum" presStyleLbl="alignAccFollowNode1" presStyleIdx="2" presStyleCnt="4"/>
      <dgm:spPr/>
    </dgm:pt>
    <dgm:pt modelId="{780BA5D6-2063-4A44-93F1-372DEC519CC3}" type="pres">
      <dgm:prSet presAssocID="{8A26DE20-E8E5-48A7-BF3D-86373B5952B2}" presName="balance_44" presStyleLbl="alignAccFollowNode1" presStyleIdx="3" presStyleCnt="4">
        <dgm:presLayoutVars>
          <dgm:bulletEnabled val="1"/>
        </dgm:presLayoutVars>
      </dgm:prSet>
      <dgm:spPr/>
    </dgm:pt>
    <dgm:pt modelId="{15E9363F-D112-423F-A657-CB163D006A22}" type="pres">
      <dgm:prSet presAssocID="{8A26DE20-E8E5-48A7-BF3D-86373B5952B2}" presName="right_44_1" presStyleLbl="node1" presStyleIdx="0" presStyleCnt="8">
        <dgm:presLayoutVars>
          <dgm:bulletEnabled val="1"/>
        </dgm:presLayoutVars>
      </dgm:prSet>
      <dgm:spPr/>
    </dgm:pt>
    <dgm:pt modelId="{A3FCDFF0-070F-41C6-A778-5D6A64E387E4}" type="pres">
      <dgm:prSet presAssocID="{8A26DE20-E8E5-48A7-BF3D-86373B5952B2}" presName="right_44_2" presStyleLbl="node1" presStyleIdx="1" presStyleCnt="8">
        <dgm:presLayoutVars>
          <dgm:bulletEnabled val="1"/>
        </dgm:presLayoutVars>
      </dgm:prSet>
      <dgm:spPr/>
    </dgm:pt>
    <dgm:pt modelId="{9B76AAB8-33A7-468A-A9BB-55F0B716D781}" type="pres">
      <dgm:prSet presAssocID="{8A26DE20-E8E5-48A7-BF3D-86373B5952B2}" presName="right_44_3" presStyleLbl="node1" presStyleIdx="2" presStyleCnt="8">
        <dgm:presLayoutVars>
          <dgm:bulletEnabled val="1"/>
        </dgm:presLayoutVars>
      </dgm:prSet>
      <dgm:spPr/>
    </dgm:pt>
    <dgm:pt modelId="{C657D9CF-15E3-404B-AFC6-C2FCF052479A}" type="pres">
      <dgm:prSet presAssocID="{8A26DE20-E8E5-48A7-BF3D-86373B5952B2}" presName="right_44_4" presStyleLbl="node1" presStyleIdx="3" presStyleCnt="8">
        <dgm:presLayoutVars>
          <dgm:bulletEnabled val="1"/>
        </dgm:presLayoutVars>
      </dgm:prSet>
      <dgm:spPr/>
    </dgm:pt>
    <dgm:pt modelId="{CC46E902-D260-4502-9E51-9652BD5C8E07}" type="pres">
      <dgm:prSet presAssocID="{8A26DE20-E8E5-48A7-BF3D-86373B5952B2}" presName="left_44_1" presStyleLbl="node1" presStyleIdx="4" presStyleCnt="8">
        <dgm:presLayoutVars>
          <dgm:bulletEnabled val="1"/>
        </dgm:presLayoutVars>
      </dgm:prSet>
      <dgm:spPr/>
    </dgm:pt>
    <dgm:pt modelId="{DA17CC92-7564-4048-869B-2BF030B82D3F}" type="pres">
      <dgm:prSet presAssocID="{8A26DE20-E8E5-48A7-BF3D-86373B5952B2}" presName="left_44_2" presStyleLbl="node1" presStyleIdx="5" presStyleCnt="8">
        <dgm:presLayoutVars>
          <dgm:bulletEnabled val="1"/>
        </dgm:presLayoutVars>
      </dgm:prSet>
      <dgm:spPr/>
    </dgm:pt>
    <dgm:pt modelId="{60B8691A-F6A1-4B0B-B6F5-B4C042460C2E}" type="pres">
      <dgm:prSet presAssocID="{8A26DE20-E8E5-48A7-BF3D-86373B5952B2}" presName="left_44_3" presStyleLbl="node1" presStyleIdx="6" presStyleCnt="8">
        <dgm:presLayoutVars>
          <dgm:bulletEnabled val="1"/>
        </dgm:presLayoutVars>
      </dgm:prSet>
      <dgm:spPr/>
    </dgm:pt>
    <dgm:pt modelId="{F7BD3A34-6A46-415E-80D3-3D99EBBEF28E}" type="pres">
      <dgm:prSet presAssocID="{8A26DE20-E8E5-48A7-BF3D-86373B5952B2}" presName="left_44_4" presStyleLbl="node1" presStyleIdx="7" presStyleCnt="8">
        <dgm:presLayoutVars>
          <dgm:bulletEnabled val="1"/>
        </dgm:presLayoutVars>
      </dgm:prSet>
      <dgm:spPr/>
    </dgm:pt>
  </dgm:ptLst>
  <dgm:cxnLst>
    <dgm:cxn modelId="{AB21BA02-52D6-453A-BD49-D0E02315A587}" srcId="{251B7E43-DF9B-4A2B-85BC-46EAD5D6F15A}" destId="{40BC59FD-69D4-4EA3-AB19-959CCAE6CA19}" srcOrd="3" destOrd="0" parTransId="{B21A7DF2-8AEC-44E7-8270-E67680B25F97}" sibTransId="{CAD59DA6-A1C7-4BC9-B225-7C4284D49CA1}"/>
    <dgm:cxn modelId="{41316415-87A3-4892-928D-426DCE321420}" type="presOf" srcId="{40BC59FD-69D4-4EA3-AB19-959CCAE6CA19}" destId="{F7BD3A34-6A46-415E-80D3-3D99EBBEF28E}" srcOrd="0" destOrd="0" presId="urn:microsoft.com/office/officeart/2005/8/layout/balance1"/>
    <dgm:cxn modelId="{DF2B8F22-019A-415B-85AC-95E0525AD842}" type="presOf" srcId="{251B7E43-DF9B-4A2B-85BC-46EAD5D6F15A}" destId="{8FFEA068-6637-47B7-BD80-0F7ED0EBCA0B}" srcOrd="0" destOrd="0" presId="urn:microsoft.com/office/officeart/2005/8/layout/balance1"/>
    <dgm:cxn modelId="{A6540F27-8A2C-47D1-B140-D619A6705F8C}" type="presOf" srcId="{1144775C-2C80-4464-8773-E3E84B0B89E2}" destId="{A3FCDFF0-070F-41C6-A778-5D6A64E387E4}" srcOrd="0" destOrd="0" presId="urn:microsoft.com/office/officeart/2005/8/layout/balance1"/>
    <dgm:cxn modelId="{9C0CC72D-9656-49AE-A4FD-172511C64365}" srcId="{DE4D3F33-1814-465D-8C31-E8C8BEBBE696}" destId="{D517F345-B73E-4D14-B82C-40DD96C8E5C2}" srcOrd="3" destOrd="0" parTransId="{413924D2-3B1A-441C-B0A0-7FF64F6B3357}" sibTransId="{DE8AAFCF-49F4-44B9-8F87-1F20A9288741}"/>
    <dgm:cxn modelId="{635B7238-3F9A-4142-892A-2C55B99FE2DC}" srcId="{251B7E43-DF9B-4A2B-85BC-46EAD5D6F15A}" destId="{3F4188F9-AB51-4034-B5E1-243B6CE0B3C7}" srcOrd="1" destOrd="0" parTransId="{3FE98F3F-82F1-4FDD-AD0F-1EF7F3BF9A70}" sibTransId="{B7D71A70-A99C-4A5B-B09D-DCDB284E33D4}"/>
    <dgm:cxn modelId="{7108243D-10EC-464C-A31C-7F8B2C3DE11D}" srcId="{251B7E43-DF9B-4A2B-85BC-46EAD5D6F15A}" destId="{3AD54E08-4591-4356-8F4C-01482341534F}" srcOrd="0" destOrd="0" parTransId="{5550E91F-EACD-448C-AB22-69D0A60565E7}" sibTransId="{74BF5CCB-D629-4D4A-9F30-ABBC4CB761C8}"/>
    <dgm:cxn modelId="{F3739B6C-625C-43F9-8FFB-9D1C36094347}" type="presOf" srcId="{DE4D3F33-1814-465D-8C31-E8C8BEBBE696}" destId="{30191EE1-5EDE-4CA1-9C3F-3FFB29311A5A}" srcOrd="0" destOrd="0" presId="urn:microsoft.com/office/officeart/2005/8/layout/balance1"/>
    <dgm:cxn modelId="{7582434D-0BB8-4FDF-A7CD-2339D9900F1D}" type="presOf" srcId="{3AD54E08-4591-4356-8F4C-01482341534F}" destId="{CC46E902-D260-4502-9E51-9652BD5C8E07}" srcOrd="0" destOrd="0" presId="urn:microsoft.com/office/officeart/2005/8/layout/balance1"/>
    <dgm:cxn modelId="{AF7BA150-C260-430F-9142-111EE35F704F}" srcId="{8A26DE20-E8E5-48A7-BF3D-86373B5952B2}" destId="{DE4D3F33-1814-465D-8C31-E8C8BEBBE696}" srcOrd="1" destOrd="0" parTransId="{16454367-799B-44F3-B7FB-E87D0B2F09CF}" sibTransId="{4A3117C9-E26A-4E8E-A0BB-851BE715060B}"/>
    <dgm:cxn modelId="{D41DD270-712E-4721-AB4C-74234FEFD898}" srcId="{DE4D3F33-1814-465D-8C31-E8C8BEBBE696}" destId="{C11B1A72-A131-4615-9D8C-6B5E0CB62230}" srcOrd="2" destOrd="0" parTransId="{E1411FBA-AFA6-4BB6-95CA-54CAE52A73BC}" sibTransId="{CB8F500F-6687-4EB9-A8CF-B71A00FEFC79}"/>
    <dgm:cxn modelId="{AE9E0471-B613-4C64-BDE6-D5BEEBEA672F}" type="presOf" srcId="{C11B1A72-A131-4615-9D8C-6B5E0CB62230}" destId="{9B76AAB8-33A7-468A-A9BB-55F0B716D781}" srcOrd="0" destOrd="0" presId="urn:microsoft.com/office/officeart/2005/8/layout/balance1"/>
    <dgm:cxn modelId="{B57AC698-CF9E-4BE9-B060-EE990E4A63AE}" srcId="{251B7E43-DF9B-4A2B-85BC-46EAD5D6F15A}" destId="{B1B581DD-96B6-4472-8A1A-A723BE3F83E1}" srcOrd="2" destOrd="0" parTransId="{3BD0120B-EE01-4708-968F-1EC9E42C3901}" sibTransId="{7A9A5DF9-1D3E-4CEB-A89B-D3B452206DCD}"/>
    <dgm:cxn modelId="{14D7A699-052B-484F-A91B-259F2938B1EC}" srcId="{DE4D3F33-1814-465D-8C31-E8C8BEBBE696}" destId="{9CC6D833-5DAD-48D0-A98B-EADCFC33795D}" srcOrd="0" destOrd="0" parTransId="{19F31DB9-F63B-4BBF-868D-BB015CEA2BA8}" sibTransId="{BE896DDD-70B3-4ACC-AFA0-6BE2E509109F}"/>
    <dgm:cxn modelId="{CE13309A-3B65-45B8-A2E8-170DCE74D302}" type="presOf" srcId="{3F4188F9-AB51-4034-B5E1-243B6CE0B3C7}" destId="{DA17CC92-7564-4048-869B-2BF030B82D3F}" srcOrd="0" destOrd="0" presId="urn:microsoft.com/office/officeart/2005/8/layout/balance1"/>
    <dgm:cxn modelId="{46EBB6AF-E9D2-4726-ADE7-57832924DF97}" srcId="{8A26DE20-E8E5-48A7-BF3D-86373B5952B2}" destId="{251B7E43-DF9B-4A2B-85BC-46EAD5D6F15A}" srcOrd="0" destOrd="0" parTransId="{B0897F74-4875-4052-A3E0-F06F8650497E}" sibTransId="{F9B6755B-32C9-4988-ADE4-7A808B2EF1F8}"/>
    <dgm:cxn modelId="{7FF7FBBA-D4B6-479A-A3E4-852FF08E0316}" srcId="{DE4D3F33-1814-465D-8C31-E8C8BEBBE696}" destId="{1144775C-2C80-4464-8773-E3E84B0B89E2}" srcOrd="1" destOrd="0" parTransId="{1CC18691-F782-483D-BBC0-4D16100D995C}" sibTransId="{F9B9FFF8-9EF1-48B8-A23B-B3B089C72357}"/>
    <dgm:cxn modelId="{0C51AABD-E633-4245-ADF2-7B6B007B3832}" type="presOf" srcId="{D517F345-B73E-4D14-B82C-40DD96C8E5C2}" destId="{C657D9CF-15E3-404B-AFC6-C2FCF052479A}" srcOrd="0" destOrd="0" presId="urn:microsoft.com/office/officeart/2005/8/layout/balance1"/>
    <dgm:cxn modelId="{7EC9C4C5-A046-478D-A5DA-FCCCE35F4643}" type="presOf" srcId="{B1B581DD-96B6-4472-8A1A-A723BE3F83E1}" destId="{60B8691A-F6A1-4B0B-B6F5-B4C042460C2E}" srcOrd="0" destOrd="0" presId="urn:microsoft.com/office/officeart/2005/8/layout/balance1"/>
    <dgm:cxn modelId="{38ED82DE-9B90-4055-8F5C-32C35687A2FD}" type="presOf" srcId="{8A26DE20-E8E5-48A7-BF3D-86373B5952B2}" destId="{54C9AEA6-0CA7-4828-AA7A-79CBECA0BCEA}" srcOrd="0" destOrd="0" presId="urn:microsoft.com/office/officeart/2005/8/layout/balance1"/>
    <dgm:cxn modelId="{DC1B93F2-FE51-454B-B0D8-640E46190D3D}" type="presOf" srcId="{9CC6D833-5DAD-48D0-A98B-EADCFC33795D}" destId="{15E9363F-D112-423F-A657-CB163D006A22}" srcOrd="0" destOrd="0" presId="urn:microsoft.com/office/officeart/2005/8/layout/balance1"/>
    <dgm:cxn modelId="{B2FE92A7-E18A-4A1D-ADE1-F6F70388C0DE}" type="presParOf" srcId="{54C9AEA6-0CA7-4828-AA7A-79CBECA0BCEA}" destId="{850B8C20-318B-4707-8968-BA1522F6B1FA}" srcOrd="0" destOrd="0" presId="urn:microsoft.com/office/officeart/2005/8/layout/balance1"/>
    <dgm:cxn modelId="{103A8A21-7EE5-4A24-9CE2-1ABFBE8992E6}" type="presParOf" srcId="{54C9AEA6-0CA7-4828-AA7A-79CBECA0BCEA}" destId="{42076068-F1A7-47D9-833A-D00E6DAFD7E6}" srcOrd="1" destOrd="0" presId="urn:microsoft.com/office/officeart/2005/8/layout/balance1"/>
    <dgm:cxn modelId="{22B7E7A8-BAA3-4789-B764-9E694CF075A9}" type="presParOf" srcId="{42076068-F1A7-47D9-833A-D00E6DAFD7E6}" destId="{8FFEA068-6637-47B7-BD80-0F7ED0EBCA0B}" srcOrd="0" destOrd="0" presId="urn:microsoft.com/office/officeart/2005/8/layout/balance1"/>
    <dgm:cxn modelId="{8236C097-EAAC-468E-8BB1-D40F48797899}" type="presParOf" srcId="{42076068-F1A7-47D9-833A-D00E6DAFD7E6}" destId="{30191EE1-5EDE-4CA1-9C3F-3FFB29311A5A}" srcOrd="1" destOrd="0" presId="urn:microsoft.com/office/officeart/2005/8/layout/balance1"/>
    <dgm:cxn modelId="{51A3AE03-56CB-47EB-B1A9-5C12E285AB41}" type="presParOf" srcId="{54C9AEA6-0CA7-4828-AA7A-79CBECA0BCEA}" destId="{FC8EF985-EF75-4450-B185-281EC209EF8F}" srcOrd="2" destOrd="0" presId="urn:microsoft.com/office/officeart/2005/8/layout/balance1"/>
    <dgm:cxn modelId="{4B43954D-867A-482F-8F2C-054EF7A5D6BF}" type="presParOf" srcId="{FC8EF985-EF75-4450-B185-281EC209EF8F}" destId="{565CC37D-303B-441D-B6CF-2E04120DDB7B}" srcOrd="0" destOrd="0" presId="urn:microsoft.com/office/officeart/2005/8/layout/balance1"/>
    <dgm:cxn modelId="{8E835372-6C01-4E94-B0A1-8333C356A5E3}" type="presParOf" srcId="{FC8EF985-EF75-4450-B185-281EC209EF8F}" destId="{230914C0-177E-4E1D-92CA-7CC2790262D1}" srcOrd="1" destOrd="0" presId="urn:microsoft.com/office/officeart/2005/8/layout/balance1"/>
    <dgm:cxn modelId="{D8270C0C-C161-4CF2-9385-B8199C3CCDE1}" type="presParOf" srcId="{FC8EF985-EF75-4450-B185-281EC209EF8F}" destId="{780BA5D6-2063-4A44-93F1-372DEC519CC3}" srcOrd="2" destOrd="0" presId="urn:microsoft.com/office/officeart/2005/8/layout/balance1"/>
    <dgm:cxn modelId="{8D33606A-B694-4142-94B7-5D91A3D980A7}" type="presParOf" srcId="{FC8EF985-EF75-4450-B185-281EC209EF8F}" destId="{15E9363F-D112-423F-A657-CB163D006A22}" srcOrd="3" destOrd="0" presId="urn:microsoft.com/office/officeart/2005/8/layout/balance1"/>
    <dgm:cxn modelId="{06F1DC77-02E3-4F8F-83E9-7934CC2C7611}" type="presParOf" srcId="{FC8EF985-EF75-4450-B185-281EC209EF8F}" destId="{A3FCDFF0-070F-41C6-A778-5D6A64E387E4}" srcOrd="4" destOrd="0" presId="urn:microsoft.com/office/officeart/2005/8/layout/balance1"/>
    <dgm:cxn modelId="{64A26681-507A-4F93-BC8D-B8A31EB54A2D}" type="presParOf" srcId="{FC8EF985-EF75-4450-B185-281EC209EF8F}" destId="{9B76AAB8-33A7-468A-A9BB-55F0B716D781}" srcOrd="5" destOrd="0" presId="urn:microsoft.com/office/officeart/2005/8/layout/balance1"/>
    <dgm:cxn modelId="{5A4A8BA2-2083-420C-950F-B11A2D453377}" type="presParOf" srcId="{FC8EF985-EF75-4450-B185-281EC209EF8F}" destId="{C657D9CF-15E3-404B-AFC6-C2FCF052479A}" srcOrd="6" destOrd="0" presId="urn:microsoft.com/office/officeart/2005/8/layout/balance1"/>
    <dgm:cxn modelId="{AF52A1C5-914D-4BDC-8C24-CA9FB754523F}" type="presParOf" srcId="{FC8EF985-EF75-4450-B185-281EC209EF8F}" destId="{CC46E902-D260-4502-9E51-9652BD5C8E07}" srcOrd="7" destOrd="0" presId="urn:microsoft.com/office/officeart/2005/8/layout/balance1"/>
    <dgm:cxn modelId="{72C3984C-E86D-4499-A372-6003B6D8EDD3}" type="presParOf" srcId="{FC8EF985-EF75-4450-B185-281EC209EF8F}" destId="{DA17CC92-7564-4048-869B-2BF030B82D3F}" srcOrd="8" destOrd="0" presId="urn:microsoft.com/office/officeart/2005/8/layout/balance1"/>
    <dgm:cxn modelId="{38D7E371-D154-4B1B-9BAA-2EF1E6FA05C9}" type="presParOf" srcId="{FC8EF985-EF75-4450-B185-281EC209EF8F}" destId="{60B8691A-F6A1-4B0B-B6F5-B4C042460C2E}" srcOrd="9" destOrd="0" presId="urn:microsoft.com/office/officeart/2005/8/layout/balance1"/>
    <dgm:cxn modelId="{39F2F04A-8894-4892-B3BA-9978FF7B6CD8}" type="presParOf" srcId="{FC8EF985-EF75-4450-B185-281EC209EF8F}" destId="{F7BD3A34-6A46-415E-80D3-3D99EBBEF28E}" srcOrd="10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0EF76C-51F1-4B52-A58C-81F6E801E2D0}" type="doc">
      <dgm:prSet loTypeId="urn:microsoft.com/office/officeart/2005/8/layout/target3" loCatId="relationship" qsTypeId="urn:microsoft.com/office/officeart/2005/8/quickstyle/3d3" qsCatId="3D" csTypeId="urn:microsoft.com/office/officeart/2005/8/colors/colorful3" csCatId="colorful" phldr="1"/>
      <dgm:spPr/>
    </dgm:pt>
    <dgm:pt modelId="{642EAA19-3B26-4FF8-9841-B75AD1B20A90}">
      <dgm:prSet phldrT="[Texto]"/>
      <dgm:spPr/>
      <dgm:t>
        <a:bodyPr/>
        <a:lstStyle/>
        <a:p>
          <a:r>
            <a:rPr lang="pt-BR" dirty="0"/>
            <a:t>Desenvolver Lideranças</a:t>
          </a:r>
        </a:p>
      </dgm:t>
    </dgm:pt>
    <dgm:pt modelId="{80653C92-D267-4034-AA92-BB53038FFF7D}" type="parTrans" cxnId="{C75329A9-1DFC-4D02-96F3-E3151A7EEEB0}">
      <dgm:prSet/>
      <dgm:spPr/>
      <dgm:t>
        <a:bodyPr/>
        <a:lstStyle/>
        <a:p>
          <a:endParaRPr lang="pt-BR"/>
        </a:p>
      </dgm:t>
    </dgm:pt>
    <dgm:pt modelId="{3772B4BC-577C-4720-8EF0-905A3F97459C}" type="sibTrans" cxnId="{C75329A9-1DFC-4D02-96F3-E3151A7EEEB0}">
      <dgm:prSet/>
      <dgm:spPr/>
      <dgm:t>
        <a:bodyPr/>
        <a:lstStyle/>
        <a:p>
          <a:endParaRPr lang="pt-BR"/>
        </a:p>
      </dgm:t>
    </dgm:pt>
    <dgm:pt modelId="{9D6794C6-1524-41DA-8160-4A57AA7BDA53}">
      <dgm:prSet/>
      <dgm:spPr/>
      <dgm:t>
        <a:bodyPr/>
        <a:lstStyle/>
        <a:p>
          <a:r>
            <a:rPr lang="pt-BR" dirty="0"/>
            <a:t>Mudanças de Equipes</a:t>
          </a:r>
        </a:p>
      </dgm:t>
    </dgm:pt>
    <dgm:pt modelId="{206F18C8-2885-4F4A-8A27-E5D25108B747}" type="parTrans" cxnId="{B1193277-A048-4E99-A2D5-21254CD2B186}">
      <dgm:prSet/>
      <dgm:spPr/>
      <dgm:t>
        <a:bodyPr/>
        <a:lstStyle/>
        <a:p>
          <a:endParaRPr lang="pt-BR"/>
        </a:p>
      </dgm:t>
    </dgm:pt>
    <dgm:pt modelId="{4C354E9E-6F9E-491B-B15D-1B36EA4FED59}" type="sibTrans" cxnId="{B1193277-A048-4E99-A2D5-21254CD2B186}">
      <dgm:prSet/>
      <dgm:spPr/>
      <dgm:t>
        <a:bodyPr/>
        <a:lstStyle/>
        <a:p>
          <a:endParaRPr lang="pt-BR"/>
        </a:p>
      </dgm:t>
    </dgm:pt>
    <dgm:pt modelId="{C7A16F86-E4CE-4523-8A42-228906F939E8}">
      <dgm:prSet/>
      <dgm:spPr/>
      <dgm:t>
        <a:bodyPr/>
        <a:lstStyle/>
        <a:p>
          <a:r>
            <a:rPr lang="pt-BR" dirty="0"/>
            <a:t>Ganhos de Produtividade</a:t>
          </a:r>
        </a:p>
      </dgm:t>
    </dgm:pt>
    <dgm:pt modelId="{31A64B5B-8D27-4280-919B-8C22018FDD99}" type="parTrans" cxnId="{8DE06EE6-AB90-4225-8176-081CBD9BEE05}">
      <dgm:prSet/>
      <dgm:spPr/>
      <dgm:t>
        <a:bodyPr/>
        <a:lstStyle/>
        <a:p>
          <a:endParaRPr lang="pt-BR"/>
        </a:p>
      </dgm:t>
    </dgm:pt>
    <dgm:pt modelId="{C4DA37F8-469A-4C52-A917-BC78CDC27C07}" type="sibTrans" cxnId="{8DE06EE6-AB90-4225-8176-081CBD9BEE05}">
      <dgm:prSet/>
      <dgm:spPr/>
      <dgm:t>
        <a:bodyPr/>
        <a:lstStyle/>
        <a:p>
          <a:endParaRPr lang="pt-BR"/>
        </a:p>
      </dgm:t>
    </dgm:pt>
    <dgm:pt modelId="{41F8EEC7-33F6-4F31-82AF-DB9BE8FC54E1}">
      <dgm:prSet/>
      <dgm:spPr/>
      <dgm:t>
        <a:bodyPr/>
        <a:lstStyle/>
        <a:p>
          <a:r>
            <a:rPr lang="pt-BR" dirty="0"/>
            <a:t>Relatórios Básicos</a:t>
          </a:r>
        </a:p>
      </dgm:t>
    </dgm:pt>
    <dgm:pt modelId="{D658FA4F-399F-4748-8646-10075039CE2F}" type="parTrans" cxnId="{07CA4530-24C2-43A9-9517-2519CC39CB71}">
      <dgm:prSet/>
      <dgm:spPr/>
      <dgm:t>
        <a:bodyPr/>
        <a:lstStyle/>
        <a:p>
          <a:endParaRPr lang="pt-BR"/>
        </a:p>
      </dgm:t>
    </dgm:pt>
    <dgm:pt modelId="{35FA26E6-CD82-4A95-8E8E-157B04293AFB}" type="sibTrans" cxnId="{07CA4530-24C2-43A9-9517-2519CC39CB71}">
      <dgm:prSet/>
      <dgm:spPr/>
      <dgm:t>
        <a:bodyPr/>
        <a:lstStyle/>
        <a:p>
          <a:endParaRPr lang="pt-BR"/>
        </a:p>
      </dgm:t>
    </dgm:pt>
    <dgm:pt modelId="{8D10123D-F689-4439-A29F-F4D77B9B38BC}">
      <dgm:prSet/>
      <dgm:spPr/>
      <dgm:t>
        <a:bodyPr/>
        <a:lstStyle/>
        <a:p>
          <a:r>
            <a:rPr lang="pt-BR" dirty="0"/>
            <a:t>Avaliação de Desempenho</a:t>
          </a:r>
        </a:p>
      </dgm:t>
    </dgm:pt>
    <dgm:pt modelId="{0551FA25-158B-47F4-92C0-7B2CFC8D12A5}" type="parTrans" cxnId="{37C31A14-63B3-42C0-B285-A3593A98714F}">
      <dgm:prSet/>
      <dgm:spPr/>
      <dgm:t>
        <a:bodyPr/>
        <a:lstStyle/>
        <a:p>
          <a:endParaRPr lang="pt-BR"/>
        </a:p>
      </dgm:t>
    </dgm:pt>
    <dgm:pt modelId="{85A02528-801D-453C-92A4-8F89D5FFA703}" type="sibTrans" cxnId="{37C31A14-63B3-42C0-B285-A3593A98714F}">
      <dgm:prSet/>
      <dgm:spPr/>
      <dgm:t>
        <a:bodyPr/>
        <a:lstStyle/>
        <a:p>
          <a:endParaRPr lang="pt-BR"/>
        </a:p>
      </dgm:t>
    </dgm:pt>
    <dgm:pt modelId="{36EEAAF7-5595-4581-B337-0FC30459859B}">
      <dgm:prSet/>
      <dgm:spPr/>
      <dgm:t>
        <a:bodyPr/>
        <a:lstStyle/>
        <a:p>
          <a:r>
            <a:rPr lang="pt-BR" dirty="0"/>
            <a:t>Processos Gestão Pessoas</a:t>
          </a:r>
        </a:p>
      </dgm:t>
    </dgm:pt>
    <dgm:pt modelId="{B4761BA6-975B-460B-9F86-5FD2D1484502}" type="parTrans" cxnId="{1AC948C6-8430-448E-97B3-9B24BDE86426}">
      <dgm:prSet/>
      <dgm:spPr/>
      <dgm:t>
        <a:bodyPr/>
        <a:lstStyle/>
        <a:p>
          <a:endParaRPr lang="pt-BR"/>
        </a:p>
      </dgm:t>
    </dgm:pt>
    <dgm:pt modelId="{F27E4EE5-3784-4B40-8032-A9D199FD3180}" type="sibTrans" cxnId="{1AC948C6-8430-448E-97B3-9B24BDE86426}">
      <dgm:prSet/>
      <dgm:spPr/>
      <dgm:t>
        <a:bodyPr/>
        <a:lstStyle/>
        <a:p>
          <a:endParaRPr lang="pt-BR"/>
        </a:p>
      </dgm:t>
    </dgm:pt>
    <dgm:pt modelId="{848DFB46-DA99-46DA-84B5-14F95BE2CB24}">
      <dgm:prSet/>
      <dgm:spPr/>
      <dgm:t>
        <a:bodyPr/>
        <a:lstStyle/>
        <a:p>
          <a:r>
            <a:rPr lang="pt-BR" dirty="0"/>
            <a:t>Reduzir Absenteísmo</a:t>
          </a:r>
        </a:p>
      </dgm:t>
    </dgm:pt>
    <dgm:pt modelId="{4E9A20DF-51BD-4DA1-8D33-D07FF28FBD41}" type="parTrans" cxnId="{8119CDD7-B7F7-40F5-B82B-7874687CF1ED}">
      <dgm:prSet/>
      <dgm:spPr/>
      <dgm:t>
        <a:bodyPr/>
        <a:lstStyle/>
        <a:p>
          <a:endParaRPr lang="pt-BR"/>
        </a:p>
      </dgm:t>
    </dgm:pt>
    <dgm:pt modelId="{3DD551A8-CCB6-46CE-8EC1-359F05D9B2A6}" type="sibTrans" cxnId="{8119CDD7-B7F7-40F5-B82B-7874687CF1ED}">
      <dgm:prSet/>
      <dgm:spPr/>
      <dgm:t>
        <a:bodyPr/>
        <a:lstStyle/>
        <a:p>
          <a:endParaRPr lang="pt-BR"/>
        </a:p>
      </dgm:t>
    </dgm:pt>
    <dgm:pt modelId="{738BBA2B-A6A5-4F76-B9B6-58C1668CE237}">
      <dgm:prSet/>
      <dgm:spPr/>
      <dgm:t>
        <a:bodyPr/>
        <a:lstStyle/>
        <a:p>
          <a:r>
            <a:rPr lang="pt-BR" dirty="0"/>
            <a:t>Barreiras de Saídas</a:t>
          </a:r>
        </a:p>
      </dgm:t>
    </dgm:pt>
    <dgm:pt modelId="{61D72213-D27D-4479-8E28-6B63400241AF}" type="parTrans" cxnId="{A25521FE-0B37-4DE1-BCC6-A3A36A6CD83B}">
      <dgm:prSet/>
      <dgm:spPr/>
      <dgm:t>
        <a:bodyPr/>
        <a:lstStyle/>
        <a:p>
          <a:endParaRPr lang="pt-BR"/>
        </a:p>
      </dgm:t>
    </dgm:pt>
    <dgm:pt modelId="{DC33A644-1B34-47C3-B3E4-37C5FEF2CA16}" type="sibTrans" cxnId="{A25521FE-0B37-4DE1-BCC6-A3A36A6CD83B}">
      <dgm:prSet/>
      <dgm:spPr/>
      <dgm:t>
        <a:bodyPr/>
        <a:lstStyle/>
        <a:p>
          <a:endParaRPr lang="pt-BR"/>
        </a:p>
      </dgm:t>
    </dgm:pt>
    <dgm:pt modelId="{A25268B6-9ABB-4D83-8FE5-66DA0E296F84}">
      <dgm:prSet/>
      <dgm:spPr/>
      <dgm:t>
        <a:bodyPr/>
        <a:lstStyle/>
        <a:p>
          <a:r>
            <a:rPr lang="pt-BR" dirty="0"/>
            <a:t>Consumir Serviços </a:t>
          </a:r>
          <a:r>
            <a:rPr lang="pt-BR" dirty="0" err="1"/>
            <a:t>Cloud</a:t>
          </a:r>
          <a:endParaRPr lang="es-ES_tradnl" dirty="0"/>
        </a:p>
      </dgm:t>
    </dgm:pt>
    <dgm:pt modelId="{5CB0488B-7AD0-47E1-9D2C-D89D83557B68}" type="parTrans" cxnId="{E0C564DE-5624-46E2-AB84-8B58AB333AC8}">
      <dgm:prSet/>
      <dgm:spPr/>
      <dgm:t>
        <a:bodyPr/>
        <a:lstStyle/>
        <a:p>
          <a:endParaRPr lang="pt-BR"/>
        </a:p>
      </dgm:t>
    </dgm:pt>
    <dgm:pt modelId="{CF4AB137-F7E3-422D-AE3E-D242E227C04B}" type="sibTrans" cxnId="{E0C564DE-5624-46E2-AB84-8B58AB333AC8}">
      <dgm:prSet/>
      <dgm:spPr/>
      <dgm:t>
        <a:bodyPr/>
        <a:lstStyle/>
        <a:p>
          <a:endParaRPr lang="pt-BR"/>
        </a:p>
      </dgm:t>
    </dgm:pt>
    <dgm:pt modelId="{35961C14-C526-4B9A-8830-6ABD00834DD2}">
      <dgm:prSet phldrT="[Texto]"/>
      <dgm:spPr>
        <a:solidFill>
          <a:srgbClr val="CCFFFF">
            <a:alpha val="89804"/>
          </a:srgbClr>
        </a:solidFill>
      </dgm:spPr>
      <dgm:t>
        <a:bodyPr/>
        <a:lstStyle/>
        <a:p>
          <a:r>
            <a:rPr lang="pt-BR" dirty="0"/>
            <a:t>Exemplo Objetivo Cliente: Aumento Eficiência</a:t>
          </a:r>
        </a:p>
      </dgm:t>
    </dgm:pt>
    <dgm:pt modelId="{0D361D03-AD8A-48D3-88DE-005CAEFE78AC}" type="parTrans" cxnId="{C2BBF190-C1FC-42D9-B9D3-6944CE346C56}">
      <dgm:prSet/>
      <dgm:spPr/>
      <dgm:t>
        <a:bodyPr/>
        <a:lstStyle/>
        <a:p>
          <a:endParaRPr lang="pt-BR"/>
        </a:p>
      </dgm:t>
    </dgm:pt>
    <dgm:pt modelId="{3F7AF001-9F13-4326-81C4-DE3EBFB4A133}" type="sibTrans" cxnId="{C2BBF190-C1FC-42D9-B9D3-6944CE346C56}">
      <dgm:prSet/>
      <dgm:spPr/>
      <dgm:t>
        <a:bodyPr/>
        <a:lstStyle/>
        <a:p>
          <a:endParaRPr lang="pt-BR"/>
        </a:p>
      </dgm:t>
    </dgm:pt>
    <dgm:pt modelId="{D1E9C497-5118-4C40-A20B-288E29557558}" type="pres">
      <dgm:prSet presAssocID="{160EF76C-51F1-4B52-A58C-81F6E801E2D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5F6C823-BC9F-4AB0-985E-7D084B0BFD6B}" type="pres">
      <dgm:prSet presAssocID="{35961C14-C526-4B9A-8830-6ABD00834DD2}" presName="circle1" presStyleLbl="node1" presStyleIdx="0" presStyleCnt="1"/>
      <dgm:spPr/>
    </dgm:pt>
    <dgm:pt modelId="{224136B2-65DA-450F-B26E-FC66197B3825}" type="pres">
      <dgm:prSet presAssocID="{35961C14-C526-4B9A-8830-6ABD00834DD2}" presName="space" presStyleCnt="0"/>
      <dgm:spPr/>
    </dgm:pt>
    <dgm:pt modelId="{33FA0DB5-6769-4471-B90D-938B6BDBE477}" type="pres">
      <dgm:prSet presAssocID="{35961C14-C526-4B9A-8830-6ABD00834DD2}" presName="rect1" presStyleLbl="alignAcc1" presStyleIdx="0" presStyleCnt="1"/>
      <dgm:spPr/>
    </dgm:pt>
    <dgm:pt modelId="{036A6AF4-40CC-4B66-8DC4-F16F18DAE391}" type="pres">
      <dgm:prSet presAssocID="{35961C14-C526-4B9A-8830-6ABD00834DD2}" presName="rect1ParTx" presStyleLbl="alignAcc1" presStyleIdx="0" presStyleCnt="1">
        <dgm:presLayoutVars>
          <dgm:chMax val="1"/>
          <dgm:bulletEnabled val="1"/>
        </dgm:presLayoutVars>
      </dgm:prSet>
      <dgm:spPr/>
    </dgm:pt>
    <dgm:pt modelId="{00F3B654-2ECF-4ACD-B225-0D0AE0E9D457}" type="pres">
      <dgm:prSet presAssocID="{35961C14-C526-4B9A-8830-6ABD00834DD2}" presName="rect1ChTx" presStyleLbl="alignAcc1" presStyleIdx="0" presStyleCnt="1">
        <dgm:presLayoutVars>
          <dgm:bulletEnabled val="1"/>
        </dgm:presLayoutVars>
      </dgm:prSet>
      <dgm:spPr/>
    </dgm:pt>
  </dgm:ptLst>
  <dgm:cxnLst>
    <dgm:cxn modelId="{B0C74010-DFC0-4745-9DB6-EEC0CC4F0D18}" type="presOf" srcId="{36EEAAF7-5595-4581-B337-0FC30459859B}" destId="{00F3B654-2ECF-4ACD-B225-0D0AE0E9D457}" srcOrd="0" destOrd="5" presId="urn:microsoft.com/office/officeart/2005/8/layout/target3"/>
    <dgm:cxn modelId="{37C31A14-63B3-42C0-B285-A3593A98714F}" srcId="{35961C14-C526-4B9A-8830-6ABD00834DD2}" destId="{8D10123D-F689-4439-A29F-F4D77B9B38BC}" srcOrd="4" destOrd="0" parTransId="{0551FA25-158B-47F4-92C0-7B2CFC8D12A5}" sibTransId="{85A02528-801D-453C-92A4-8F89D5FFA703}"/>
    <dgm:cxn modelId="{26F95716-FD80-4298-BC95-EB2D33BABC06}" type="presOf" srcId="{8D10123D-F689-4439-A29F-F4D77B9B38BC}" destId="{00F3B654-2ECF-4ACD-B225-0D0AE0E9D457}" srcOrd="0" destOrd="4" presId="urn:microsoft.com/office/officeart/2005/8/layout/target3"/>
    <dgm:cxn modelId="{07CA4530-24C2-43A9-9517-2519CC39CB71}" srcId="{35961C14-C526-4B9A-8830-6ABD00834DD2}" destId="{41F8EEC7-33F6-4F31-82AF-DB9BE8FC54E1}" srcOrd="3" destOrd="0" parTransId="{D658FA4F-399F-4748-8646-10075039CE2F}" sibTransId="{35FA26E6-CD82-4A95-8E8E-157B04293AFB}"/>
    <dgm:cxn modelId="{B3653332-C8C6-4712-9300-26177CDEECB7}" type="presOf" srcId="{A25268B6-9ABB-4D83-8FE5-66DA0E296F84}" destId="{00F3B654-2ECF-4ACD-B225-0D0AE0E9D457}" srcOrd="0" destOrd="8" presId="urn:microsoft.com/office/officeart/2005/8/layout/target3"/>
    <dgm:cxn modelId="{3691A843-DC6F-4C26-AA2C-B2EDC38A1BFF}" type="presOf" srcId="{35961C14-C526-4B9A-8830-6ABD00834DD2}" destId="{036A6AF4-40CC-4B66-8DC4-F16F18DAE391}" srcOrd="1" destOrd="0" presId="urn:microsoft.com/office/officeart/2005/8/layout/target3"/>
    <dgm:cxn modelId="{B1193277-A048-4E99-A2D5-21254CD2B186}" srcId="{35961C14-C526-4B9A-8830-6ABD00834DD2}" destId="{9D6794C6-1524-41DA-8160-4A57AA7BDA53}" srcOrd="1" destOrd="0" parTransId="{206F18C8-2885-4F4A-8A27-E5D25108B747}" sibTransId="{4C354E9E-6F9E-491B-B15D-1B36EA4FED59}"/>
    <dgm:cxn modelId="{D683A958-CE27-4D1B-BEC7-35823254D3EA}" type="presOf" srcId="{738BBA2B-A6A5-4F76-B9B6-58C1668CE237}" destId="{00F3B654-2ECF-4ACD-B225-0D0AE0E9D457}" srcOrd="0" destOrd="7" presId="urn:microsoft.com/office/officeart/2005/8/layout/target3"/>
    <dgm:cxn modelId="{9A482690-2314-4CF2-B27C-3C95DD8AB444}" type="presOf" srcId="{35961C14-C526-4B9A-8830-6ABD00834DD2}" destId="{33FA0DB5-6769-4471-B90D-938B6BDBE477}" srcOrd="0" destOrd="0" presId="urn:microsoft.com/office/officeart/2005/8/layout/target3"/>
    <dgm:cxn modelId="{C2BBF190-C1FC-42D9-B9D3-6944CE346C56}" srcId="{160EF76C-51F1-4B52-A58C-81F6E801E2D0}" destId="{35961C14-C526-4B9A-8830-6ABD00834DD2}" srcOrd="0" destOrd="0" parTransId="{0D361D03-AD8A-48D3-88DE-005CAEFE78AC}" sibTransId="{3F7AF001-9F13-4326-81C4-DE3EBFB4A133}"/>
    <dgm:cxn modelId="{D7466FA5-2629-48A4-8B9A-9FC4BCABCDA1}" type="presOf" srcId="{9D6794C6-1524-41DA-8160-4A57AA7BDA53}" destId="{00F3B654-2ECF-4ACD-B225-0D0AE0E9D457}" srcOrd="0" destOrd="1" presId="urn:microsoft.com/office/officeart/2005/8/layout/target3"/>
    <dgm:cxn modelId="{C75329A9-1DFC-4D02-96F3-E3151A7EEEB0}" srcId="{35961C14-C526-4B9A-8830-6ABD00834DD2}" destId="{642EAA19-3B26-4FF8-9841-B75AD1B20A90}" srcOrd="0" destOrd="0" parTransId="{80653C92-D267-4034-AA92-BB53038FFF7D}" sibTransId="{3772B4BC-577C-4720-8EF0-905A3F97459C}"/>
    <dgm:cxn modelId="{7C6151C2-6B82-4F06-9288-70AA5C9D0769}" type="presOf" srcId="{160EF76C-51F1-4B52-A58C-81F6E801E2D0}" destId="{D1E9C497-5118-4C40-A20B-288E29557558}" srcOrd="0" destOrd="0" presId="urn:microsoft.com/office/officeart/2005/8/layout/target3"/>
    <dgm:cxn modelId="{1AC948C6-8430-448E-97B3-9B24BDE86426}" srcId="{35961C14-C526-4B9A-8830-6ABD00834DD2}" destId="{36EEAAF7-5595-4581-B337-0FC30459859B}" srcOrd="5" destOrd="0" parTransId="{B4761BA6-975B-460B-9F86-5FD2D1484502}" sibTransId="{F27E4EE5-3784-4B40-8032-A9D199FD3180}"/>
    <dgm:cxn modelId="{64BAB5CA-8460-43B9-BDE7-9E457729903A}" type="presOf" srcId="{642EAA19-3B26-4FF8-9841-B75AD1B20A90}" destId="{00F3B654-2ECF-4ACD-B225-0D0AE0E9D457}" srcOrd="0" destOrd="0" presId="urn:microsoft.com/office/officeart/2005/8/layout/target3"/>
    <dgm:cxn modelId="{50E24ACC-8D2F-46DE-B75B-7AE346E760CA}" type="presOf" srcId="{C7A16F86-E4CE-4523-8A42-228906F939E8}" destId="{00F3B654-2ECF-4ACD-B225-0D0AE0E9D457}" srcOrd="0" destOrd="2" presId="urn:microsoft.com/office/officeart/2005/8/layout/target3"/>
    <dgm:cxn modelId="{1D11D5D5-BB89-4274-8A15-3C0F7D0D09C0}" type="presOf" srcId="{41F8EEC7-33F6-4F31-82AF-DB9BE8FC54E1}" destId="{00F3B654-2ECF-4ACD-B225-0D0AE0E9D457}" srcOrd="0" destOrd="3" presId="urn:microsoft.com/office/officeart/2005/8/layout/target3"/>
    <dgm:cxn modelId="{8119CDD7-B7F7-40F5-B82B-7874687CF1ED}" srcId="{35961C14-C526-4B9A-8830-6ABD00834DD2}" destId="{848DFB46-DA99-46DA-84B5-14F95BE2CB24}" srcOrd="6" destOrd="0" parTransId="{4E9A20DF-51BD-4DA1-8D33-D07FF28FBD41}" sibTransId="{3DD551A8-CCB6-46CE-8EC1-359F05D9B2A6}"/>
    <dgm:cxn modelId="{E0C564DE-5624-46E2-AB84-8B58AB333AC8}" srcId="{35961C14-C526-4B9A-8830-6ABD00834DD2}" destId="{A25268B6-9ABB-4D83-8FE5-66DA0E296F84}" srcOrd="8" destOrd="0" parTransId="{5CB0488B-7AD0-47E1-9D2C-D89D83557B68}" sibTransId="{CF4AB137-F7E3-422D-AE3E-D242E227C04B}"/>
    <dgm:cxn modelId="{E61F3AE6-D995-44C3-995A-B0D28F391704}" type="presOf" srcId="{848DFB46-DA99-46DA-84B5-14F95BE2CB24}" destId="{00F3B654-2ECF-4ACD-B225-0D0AE0E9D457}" srcOrd="0" destOrd="6" presId="urn:microsoft.com/office/officeart/2005/8/layout/target3"/>
    <dgm:cxn modelId="{8DE06EE6-AB90-4225-8176-081CBD9BEE05}" srcId="{35961C14-C526-4B9A-8830-6ABD00834DD2}" destId="{C7A16F86-E4CE-4523-8A42-228906F939E8}" srcOrd="2" destOrd="0" parTransId="{31A64B5B-8D27-4280-919B-8C22018FDD99}" sibTransId="{C4DA37F8-469A-4C52-A917-BC78CDC27C07}"/>
    <dgm:cxn modelId="{A25521FE-0B37-4DE1-BCC6-A3A36A6CD83B}" srcId="{35961C14-C526-4B9A-8830-6ABD00834DD2}" destId="{738BBA2B-A6A5-4F76-B9B6-58C1668CE237}" srcOrd="7" destOrd="0" parTransId="{61D72213-D27D-4479-8E28-6B63400241AF}" sibTransId="{DC33A644-1B34-47C3-B3E4-37C5FEF2CA16}"/>
    <dgm:cxn modelId="{06B5513A-01E4-40F4-85F5-BA3F0325158D}" type="presParOf" srcId="{D1E9C497-5118-4C40-A20B-288E29557558}" destId="{D5F6C823-BC9F-4AB0-985E-7D084B0BFD6B}" srcOrd="0" destOrd="0" presId="urn:microsoft.com/office/officeart/2005/8/layout/target3"/>
    <dgm:cxn modelId="{AA2D0E92-CB0F-4178-8537-1127AAEEBDAB}" type="presParOf" srcId="{D1E9C497-5118-4C40-A20B-288E29557558}" destId="{224136B2-65DA-450F-B26E-FC66197B3825}" srcOrd="1" destOrd="0" presId="urn:microsoft.com/office/officeart/2005/8/layout/target3"/>
    <dgm:cxn modelId="{425F67D0-06DC-4816-BAA5-683FEB8EA3A8}" type="presParOf" srcId="{D1E9C497-5118-4C40-A20B-288E29557558}" destId="{33FA0DB5-6769-4471-B90D-938B6BDBE477}" srcOrd="2" destOrd="0" presId="urn:microsoft.com/office/officeart/2005/8/layout/target3"/>
    <dgm:cxn modelId="{AE66754E-92DD-4007-A3D4-720A43FCCB0E}" type="presParOf" srcId="{D1E9C497-5118-4C40-A20B-288E29557558}" destId="{036A6AF4-40CC-4B66-8DC4-F16F18DAE391}" srcOrd="3" destOrd="0" presId="urn:microsoft.com/office/officeart/2005/8/layout/target3"/>
    <dgm:cxn modelId="{CD8676AB-02CF-416A-B4B0-A14F6FE29468}" type="presParOf" srcId="{D1E9C497-5118-4C40-A20B-288E29557558}" destId="{00F3B654-2ECF-4ACD-B225-0D0AE0E9D457}" srcOrd="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9C76A3-44E4-470E-87B9-7EC312A00808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E4DE4241-4DF9-47B5-A9E0-A5E1A0F09CC0}">
      <dgm:prSet phldrT="[Texto]"/>
      <dgm:spPr/>
      <dgm:t>
        <a:bodyPr/>
        <a:lstStyle/>
        <a:p>
          <a:r>
            <a:rPr lang="pt-BR" dirty="0"/>
            <a:t>Objetivo Estratégico</a:t>
          </a:r>
        </a:p>
      </dgm:t>
    </dgm:pt>
    <dgm:pt modelId="{D6F61E4B-7701-4380-815C-E6040ECCD33A}" type="parTrans" cxnId="{7EF73100-1F35-48FD-AE63-48B1D7465D82}">
      <dgm:prSet/>
      <dgm:spPr/>
      <dgm:t>
        <a:bodyPr/>
        <a:lstStyle/>
        <a:p>
          <a:endParaRPr lang="pt-BR"/>
        </a:p>
      </dgm:t>
    </dgm:pt>
    <dgm:pt modelId="{B585F5BD-B608-44C1-BF5E-51ACE8BE143A}" type="sibTrans" cxnId="{7EF73100-1F35-48FD-AE63-48B1D7465D82}">
      <dgm:prSet/>
      <dgm:spPr/>
      <dgm:t>
        <a:bodyPr/>
        <a:lstStyle/>
        <a:p>
          <a:endParaRPr lang="pt-BR"/>
        </a:p>
      </dgm:t>
    </dgm:pt>
    <dgm:pt modelId="{EAD9E164-6875-4C23-A7A3-96DDD3893915}">
      <dgm:prSet phldrT="[Texto]"/>
      <dgm:spPr/>
      <dgm:t>
        <a:bodyPr/>
        <a:lstStyle/>
        <a:p>
          <a:r>
            <a:rPr lang="pt-BR" dirty="0"/>
            <a:t>Item da SWOT Associado</a:t>
          </a:r>
        </a:p>
      </dgm:t>
    </dgm:pt>
    <dgm:pt modelId="{7E77DE97-6FB9-4B6D-B3F1-BA22A68B77F6}" type="parTrans" cxnId="{25909228-279C-4F87-A15C-68FE7CC2D2D7}">
      <dgm:prSet/>
      <dgm:spPr/>
      <dgm:t>
        <a:bodyPr/>
        <a:lstStyle/>
        <a:p>
          <a:endParaRPr lang="pt-BR"/>
        </a:p>
      </dgm:t>
    </dgm:pt>
    <dgm:pt modelId="{55C7450C-EB7E-497F-9E50-87310EF10680}" type="sibTrans" cxnId="{25909228-279C-4F87-A15C-68FE7CC2D2D7}">
      <dgm:prSet/>
      <dgm:spPr/>
      <dgm:t>
        <a:bodyPr/>
        <a:lstStyle/>
        <a:p>
          <a:endParaRPr lang="pt-BR"/>
        </a:p>
      </dgm:t>
    </dgm:pt>
    <dgm:pt modelId="{D5F4A85B-28BB-4E43-AC48-B5008E83F287}">
      <dgm:prSet phldrT="[Texto]"/>
      <dgm:spPr/>
      <dgm:t>
        <a:bodyPr/>
        <a:lstStyle/>
        <a:p>
          <a:r>
            <a:rPr lang="pt-BR" dirty="0"/>
            <a:t>Como medir a evolução?</a:t>
          </a:r>
        </a:p>
      </dgm:t>
    </dgm:pt>
    <dgm:pt modelId="{F3A4ABCE-11F4-4E8E-A23D-9C8D8EF8FCBA}" type="parTrans" cxnId="{4FE4C2A3-CDD6-4651-A796-2A8E5141EFCB}">
      <dgm:prSet/>
      <dgm:spPr/>
      <dgm:t>
        <a:bodyPr/>
        <a:lstStyle/>
        <a:p>
          <a:endParaRPr lang="pt-BR"/>
        </a:p>
      </dgm:t>
    </dgm:pt>
    <dgm:pt modelId="{9A2C790E-9EC5-49D7-A2FC-A9318069E3CF}" type="sibTrans" cxnId="{4FE4C2A3-CDD6-4651-A796-2A8E5141EFCB}">
      <dgm:prSet/>
      <dgm:spPr/>
      <dgm:t>
        <a:bodyPr/>
        <a:lstStyle/>
        <a:p>
          <a:endParaRPr lang="pt-BR"/>
        </a:p>
      </dgm:t>
    </dgm:pt>
    <dgm:pt modelId="{458B4D78-EBAB-4312-A79C-051539D01968}">
      <dgm:prSet phldrT="[Texto]"/>
      <dgm:spPr/>
      <dgm:t>
        <a:bodyPr/>
        <a:lstStyle/>
        <a:p>
          <a:r>
            <a:rPr lang="pt-BR" dirty="0"/>
            <a:t>Pesando os </a:t>
          </a:r>
          <a:r>
            <a:rPr lang="pt-BR" dirty="0" err="1"/>
            <a:t>KPIs</a:t>
          </a:r>
          <a:r>
            <a:rPr lang="pt-BR" dirty="0"/>
            <a:t> no Objetivo</a:t>
          </a:r>
        </a:p>
      </dgm:t>
    </dgm:pt>
    <dgm:pt modelId="{1E11320B-1CC1-4C16-B92D-5DA2CE7BB5F8}" type="parTrans" cxnId="{1370529E-1750-4B4D-BE63-F30D4A7F7EA2}">
      <dgm:prSet/>
      <dgm:spPr/>
      <dgm:t>
        <a:bodyPr/>
        <a:lstStyle/>
        <a:p>
          <a:endParaRPr lang="pt-BR"/>
        </a:p>
      </dgm:t>
    </dgm:pt>
    <dgm:pt modelId="{5ED9EB3B-B09C-48D3-99FC-F9E8E6D9F7D0}" type="sibTrans" cxnId="{1370529E-1750-4B4D-BE63-F30D4A7F7EA2}">
      <dgm:prSet/>
      <dgm:spPr/>
      <dgm:t>
        <a:bodyPr/>
        <a:lstStyle/>
        <a:p>
          <a:endParaRPr lang="pt-BR"/>
        </a:p>
      </dgm:t>
    </dgm:pt>
    <dgm:pt modelId="{57915E54-4029-47CF-8919-FAA851933EBE}" type="pres">
      <dgm:prSet presAssocID="{389C76A3-44E4-470E-87B9-7EC312A00808}" presName="outerComposite" presStyleCnt="0">
        <dgm:presLayoutVars>
          <dgm:chMax val="5"/>
          <dgm:dir/>
          <dgm:resizeHandles val="exact"/>
        </dgm:presLayoutVars>
      </dgm:prSet>
      <dgm:spPr/>
    </dgm:pt>
    <dgm:pt modelId="{FE978907-54D6-4046-8681-D12C9A9722DE}" type="pres">
      <dgm:prSet presAssocID="{389C76A3-44E4-470E-87B9-7EC312A00808}" presName="dummyMaxCanvas" presStyleCnt="0">
        <dgm:presLayoutVars/>
      </dgm:prSet>
      <dgm:spPr/>
    </dgm:pt>
    <dgm:pt modelId="{384F226D-B1E6-4648-A19D-E1F118ED63F8}" type="pres">
      <dgm:prSet presAssocID="{389C76A3-44E4-470E-87B9-7EC312A00808}" presName="FourNodes_1" presStyleLbl="node1" presStyleIdx="0" presStyleCnt="4">
        <dgm:presLayoutVars>
          <dgm:bulletEnabled val="1"/>
        </dgm:presLayoutVars>
      </dgm:prSet>
      <dgm:spPr/>
    </dgm:pt>
    <dgm:pt modelId="{5F15F47C-BCEE-4AFF-8BA6-FB40309CBE3E}" type="pres">
      <dgm:prSet presAssocID="{389C76A3-44E4-470E-87B9-7EC312A00808}" presName="FourNodes_2" presStyleLbl="node1" presStyleIdx="1" presStyleCnt="4">
        <dgm:presLayoutVars>
          <dgm:bulletEnabled val="1"/>
        </dgm:presLayoutVars>
      </dgm:prSet>
      <dgm:spPr/>
    </dgm:pt>
    <dgm:pt modelId="{C167A174-369D-4E6C-B238-8BF40D1230AC}" type="pres">
      <dgm:prSet presAssocID="{389C76A3-44E4-470E-87B9-7EC312A00808}" presName="FourNodes_3" presStyleLbl="node1" presStyleIdx="2" presStyleCnt="4">
        <dgm:presLayoutVars>
          <dgm:bulletEnabled val="1"/>
        </dgm:presLayoutVars>
      </dgm:prSet>
      <dgm:spPr/>
    </dgm:pt>
    <dgm:pt modelId="{C1EDBE65-2E2C-4B9E-8E96-7EB97CDBB8C1}" type="pres">
      <dgm:prSet presAssocID="{389C76A3-44E4-470E-87B9-7EC312A00808}" presName="FourNodes_4" presStyleLbl="node1" presStyleIdx="3" presStyleCnt="4">
        <dgm:presLayoutVars>
          <dgm:bulletEnabled val="1"/>
        </dgm:presLayoutVars>
      </dgm:prSet>
      <dgm:spPr/>
    </dgm:pt>
    <dgm:pt modelId="{9A123119-A245-411F-A321-36A8DE5CACB6}" type="pres">
      <dgm:prSet presAssocID="{389C76A3-44E4-470E-87B9-7EC312A00808}" presName="FourConn_1-2" presStyleLbl="fgAccFollowNode1" presStyleIdx="0" presStyleCnt="3">
        <dgm:presLayoutVars>
          <dgm:bulletEnabled val="1"/>
        </dgm:presLayoutVars>
      </dgm:prSet>
      <dgm:spPr/>
    </dgm:pt>
    <dgm:pt modelId="{84CDD355-81E9-497B-9044-F655AEBACC48}" type="pres">
      <dgm:prSet presAssocID="{389C76A3-44E4-470E-87B9-7EC312A00808}" presName="FourConn_2-3" presStyleLbl="fgAccFollowNode1" presStyleIdx="1" presStyleCnt="3">
        <dgm:presLayoutVars>
          <dgm:bulletEnabled val="1"/>
        </dgm:presLayoutVars>
      </dgm:prSet>
      <dgm:spPr/>
    </dgm:pt>
    <dgm:pt modelId="{E74B337D-F67E-47D2-8DE0-F4DCEBD8A1C3}" type="pres">
      <dgm:prSet presAssocID="{389C76A3-44E4-470E-87B9-7EC312A00808}" presName="FourConn_3-4" presStyleLbl="fgAccFollowNode1" presStyleIdx="2" presStyleCnt="3">
        <dgm:presLayoutVars>
          <dgm:bulletEnabled val="1"/>
        </dgm:presLayoutVars>
      </dgm:prSet>
      <dgm:spPr/>
    </dgm:pt>
    <dgm:pt modelId="{1F3AC832-91D4-4B7D-8913-8024F695E3A5}" type="pres">
      <dgm:prSet presAssocID="{389C76A3-44E4-470E-87B9-7EC312A00808}" presName="FourNodes_1_text" presStyleLbl="node1" presStyleIdx="3" presStyleCnt="4">
        <dgm:presLayoutVars>
          <dgm:bulletEnabled val="1"/>
        </dgm:presLayoutVars>
      </dgm:prSet>
      <dgm:spPr/>
    </dgm:pt>
    <dgm:pt modelId="{D2A0BBD7-6A0F-4E56-BE2E-81985041F34A}" type="pres">
      <dgm:prSet presAssocID="{389C76A3-44E4-470E-87B9-7EC312A00808}" presName="FourNodes_2_text" presStyleLbl="node1" presStyleIdx="3" presStyleCnt="4">
        <dgm:presLayoutVars>
          <dgm:bulletEnabled val="1"/>
        </dgm:presLayoutVars>
      </dgm:prSet>
      <dgm:spPr/>
    </dgm:pt>
    <dgm:pt modelId="{3A8AC449-686D-40C5-8205-21FE7C4CBF0A}" type="pres">
      <dgm:prSet presAssocID="{389C76A3-44E4-470E-87B9-7EC312A00808}" presName="FourNodes_3_text" presStyleLbl="node1" presStyleIdx="3" presStyleCnt="4">
        <dgm:presLayoutVars>
          <dgm:bulletEnabled val="1"/>
        </dgm:presLayoutVars>
      </dgm:prSet>
      <dgm:spPr/>
    </dgm:pt>
    <dgm:pt modelId="{8E171E1B-2B28-4C6C-B1CD-E536F5EFB1D2}" type="pres">
      <dgm:prSet presAssocID="{389C76A3-44E4-470E-87B9-7EC312A0080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EF73100-1F35-48FD-AE63-48B1D7465D82}" srcId="{389C76A3-44E4-470E-87B9-7EC312A00808}" destId="{E4DE4241-4DF9-47B5-A9E0-A5E1A0F09CC0}" srcOrd="0" destOrd="0" parTransId="{D6F61E4B-7701-4380-815C-E6040ECCD33A}" sibTransId="{B585F5BD-B608-44C1-BF5E-51ACE8BE143A}"/>
    <dgm:cxn modelId="{0CCC811C-7F4E-4BC2-91BE-5F238D8F71ED}" type="presOf" srcId="{55C7450C-EB7E-497F-9E50-87310EF10680}" destId="{84CDD355-81E9-497B-9044-F655AEBACC48}" srcOrd="0" destOrd="0" presId="urn:microsoft.com/office/officeart/2005/8/layout/vProcess5"/>
    <dgm:cxn modelId="{44B42621-F6F2-410F-A1FF-180924B1BBCB}" type="presOf" srcId="{E4DE4241-4DF9-47B5-A9E0-A5E1A0F09CC0}" destId="{384F226D-B1E6-4648-A19D-E1F118ED63F8}" srcOrd="0" destOrd="0" presId="urn:microsoft.com/office/officeart/2005/8/layout/vProcess5"/>
    <dgm:cxn modelId="{53257721-628C-4431-A132-58210D87A6D2}" type="presOf" srcId="{9A2C790E-9EC5-49D7-A2FC-A9318069E3CF}" destId="{E74B337D-F67E-47D2-8DE0-F4DCEBD8A1C3}" srcOrd="0" destOrd="0" presId="urn:microsoft.com/office/officeart/2005/8/layout/vProcess5"/>
    <dgm:cxn modelId="{25909228-279C-4F87-A15C-68FE7CC2D2D7}" srcId="{389C76A3-44E4-470E-87B9-7EC312A00808}" destId="{EAD9E164-6875-4C23-A7A3-96DDD3893915}" srcOrd="1" destOrd="0" parTransId="{7E77DE97-6FB9-4B6D-B3F1-BA22A68B77F6}" sibTransId="{55C7450C-EB7E-497F-9E50-87310EF10680}"/>
    <dgm:cxn modelId="{79AC0C30-2D4C-4531-8CCA-A42FE188EAA7}" type="presOf" srcId="{458B4D78-EBAB-4312-A79C-051539D01968}" destId="{8E171E1B-2B28-4C6C-B1CD-E536F5EFB1D2}" srcOrd="1" destOrd="0" presId="urn:microsoft.com/office/officeart/2005/8/layout/vProcess5"/>
    <dgm:cxn modelId="{09FCC35A-C30A-491E-B8F8-B58454552822}" type="presOf" srcId="{458B4D78-EBAB-4312-A79C-051539D01968}" destId="{C1EDBE65-2E2C-4B9E-8E96-7EB97CDBB8C1}" srcOrd="0" destOrd="0" presId="urn:microsoft.com/office/officeart/2005/8/layout/vProcess5"/>
    <dgm:cxn modelId="{1370529E-1750-4B4D-BE63-F30D4A7F7EA2}" srcId="{389C76A3-44E4-470E-87B9-7EC312A00808}" destId="{458B4D78-EBAB-4312-A79C-051539D01968}" srcOrd="3" destOrd="0" parTransId="{1E11320B-1CC1-4C16-B92D-5DA2CE7BB5F8}" sibTransId="{5ED9EB3B-B09C-48D3-99FC-F9E8E6D9F7D0}"/>
    <dgm:cxn modelId="{39AE7FA2-C80A-40B8-8708-F818FE7E9736}" type="presOf" srcId="{EAD9E164-6875-4C23-A7A3-96DDD3893915}" destId="{5F15F47C-BCEE-4AFF-8BA6-FB40309CBE3E}" srcOrd="0" destOrd="0" presId="urn:microsoft.com/office/officeart/2005/8/layout/vProcess5"/>
    <dgm:cxn modelId="{4FE4C2A3-CDD6-4651-A796-2A8E5141EFCB}" srcId="{389C76A3-44E4-470E-87B9-7EC312A00808}" destId="{D5F4A85B-28BB-4E43-AC48-B5008E83F287}" srcOrd="2" destOrd="0" parTransId="{F3A4ABCE-11F4-4E8E-A23D-9C8D8EF8FCBA}" sibTransId="{9A2C790E-9EC5-49D7-A2FC-A9318069E3CF}"/>
    <dgm:cxn modelId="{3C0953C6-0FB0-4E68-98C7-BE899C40C921}" type="presOf" srcId="{D5F4A85B-28BB-4E43-AC48-B5008E83F287}" destId="{3A8AC449-686D-40C5-8205-21FE7C4CBF0A}" srcOrd="1" destOrd="0" presId="urn:microsoft.com/office/officeart/2005/8/layout/vProcess5"/>
    <dgm:cxn modelId="{9FC330D6-BC10-45DC-9963-EF45AB0F04CA}" type="presOf" srcId="{EAD9E164-6875-4C23-A7A3-96DDD3893915}" destId="{D2A0BBD7-6A0F-4E56-BE2E-81985041F34A}" srcOrd="1" destOrd="0" presId="urn:microsoft.com/office/officeart/2005/8/layout/vProcess5"/>
    <dgm:cxn modelId="{446752D9-0018-4F41-8D2F-FCF5294CC7F5}" type="presOf" srcId="{389C76A3-44E4-470E-87B9-7EC312A00808}" destId="{57915E54-4029-47CF-8919-FAA851933EBE}" srcOrd="0" destOrd="0" presId="urn:microsoft.com/office/officeart/2005/8/layout/vProcess5"/>
    <dgm:cxn modelId="{F16DF2DA-8CCA-49BD-95FE-149B54776626}" type="presOf" srcId="{E4DE4241-4DF9-47B5-A9E0-A5E1A0F09CC0}" destId="{1F3AC832-91D4-4B7D-8913-8024F695E3A5}" srcOrd="1" destOrd="0" presId="urn:microsoft.com/office/officeart/2005/8/layout/vProcess5"/>
    <dgm:cxn modelId="{4D5479DE-3120-4103-86EF-36B064907C2E}" type="presOf" srcId="{B585F5BD-B608-44C1-BF5E-51ACE8BE143A}" destId="{9A123119-A245-411F-A321-36A8DE5CACB6}" srcOrd="0" destOrd="0" presId="urn:microsoft.com/office/officeart/2005/8/layout/vProcess5"/>
    <dgm:cxn modelId="{540DB7F4-6C75-4542-A288-8D4127910296}" type="presOf" srcId="{D5F4A85B-28BB-4E43-AC48-B5008E83F287}" destId="{C167A174-369D-4E6C-B238-8BF40D1230AC}" srcOrd="0" destOrd="0" presId="urn:microsoft.com/office/officeart/2005/8/layout/vProcess5"/>
    <dgm:cxn modelId="{24E8D4C1-9BE3-4233-9D9B-A0BE6F09D444}" type="presParOf" srcId="{57915E54-4029-47CF-8919-FAA851933EBE}" destId="{FE978907-54D6-4046-8681-D12C9A9722DE}" srcOrd="0" destOrd="0" presId="urn:microsoft.com/office/officeart/2005/8/layout/vProcess5"/>
    <dgm:cxn modelId="{D8A24A79-8976-4B48-98A6-0C0D186027F9}" type="presParOf" srcId="{57915E54-4029-47CF-8919-FAA851933EBE}" destId="{384F226D-B1E6-4648-A19D-E1F118ED63F8}" srcOrd="1" destOrd="0" presId="urn:microsoft.com/office/officeart/2005/8/layout/vProcess5"/>
    <dgm:cxn modelId="{0DF0783B-7344-4B77-9ED0-2C3318F61AB3}" type="presParOf" srcId="{57915E54-4029-47CF-8919-FAA851933EBE}" destId="{5F15F47C-BCEE-4AFF-8BA6-FB40309CBE3E}" srcOrd="2" destOrd="0" presId="urn:microsoft.com/office/officeart/2005/8/layout/vProcess5"/>
    <dgm:cxn modelId="{170D18CC-629C-4B8B-A42B-3ADE9928039A}" type="presParOf" srcId="{57915E54-4029-47CF-8919-FAA851933EBE}" destId="{C167A174-369D-4E6C-B238-8BF40D1230AC}" srcOrd="3" destOrd="0" presId="urn:microsoft.com/office/officeart/2005/8/layout/vProcess5"/>
    <dgm:cxn modelId="{6B247E71-1224-4EEE-AE8F-320EF211DC2A}" type="presParOf" srcId="{57915E54-4029-47CF-8919-FAA851933EBE}" destId="{C1EDBE65-2E2C-4B9E-8E96-7EB97CDBB8C1}" srcOrd="4" destOrd="0" presId="urn:microsoft.com/office/officeart/2005/8/layout/vProcess5"/>
    <dgm:cxn modelId="{070EA42A-840F-40D9-938C-36B1902977A8}" type="presParOf" srcId="{57915E54-4029-47CF-8919-FAA851933EBE}" destId="{9A123119-A245-411F-A321-36A8DE5CACB6}" srcOrd="5" destOrd="0" presId="urn:microsoft.com/office/officeart/2005/8/layout/vProcess5"/>
    <dgm:cxn modelId="{14623E52-88E7-4F3B-8948-42E06C602997}" type="presParOf" srcId="{57915E54-4029-47CF-8919-FAA851933EBE}" destId="{84CDD355-81E9-497B-9044-F655AEBACC48}" srcOrd="6" destOrd="0" presId="urn:microsoft.com/office/officeart/2005/8/layout/vProcess5"/>
    <dgm:cxn modelId="{837D8C61-5177-453A-BF2A-A662508FA2B4}" type="presParOf" srcId="{57915E54-4029-47CF-8919-FAA851933EBE}" destId="{E74B337D-F67E-47D2-8DE0-F4DCEBD8A1C3}" srcOrd="7" destOrd="0" presId="urn:microsoft.com/office/officeart/2005/8/layout/vProcess5"/>
    <dgm:cxn modelId="{4799A0F6-8300-4596-A3BA-A715B3559020}" type="presParOf" srcId="{57915E54-4029-47CF-8919-FAA851933EBE}" destId="{1F3AC832-91D4-4B7D-8913-8024F695E3A5}" srcOrd="8" destOrd="0" presId="urn:microsoft.com/office/officeart/2005/8/layout/vProcess5"/>
    <dgm:cxn modelId="{9C8DDE84-63DB-4408-B783-248E257AE050}" type="presParOf" srcId="{57915E54-4029-47CF-8919-FAA851933EBE}" destId="{D2A0BBD7-6A0F-4E56-BE2E-81985041F34A}" srcOrd="9" destOrd="0" presId="urn:microsoft.com/office/officeart/2005/8/layout/vProcess5"/>
    <dgm:cxn modelId="{7A9BDB1B-E46B-47B9-B6FB-D630D46C04EC}" type="presParOf" srcId="{57915E54-4029-47CF-8919-FAA851933EBE}" destId="{3A8AC449-686D-40C5-8205-21FE7C4CBF0A}" srcOrd="10" destOrd="0" presId="urn:microsoft.com/office/officeart/2005/8/layout/vProcess5"/>
    <dgm:cxn modelId="{5241079D-7D0D-46FB-AF4F-32BF60182A95}" type="presParOf" srcId="{57915E54-4029-47CF-8919-FAA851933EBE}" destId="{8E171E1B-2B28-4C6C-B1CD-E536F5EFB1D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1AC270-8134-4B20-BD55-FE678985F5B4}" type="doc">
      <dgm:prSet loTypeId="urn:microsoft.com/office/officeart/2008/layout/BendingPictureCaption" loCatId="picture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86D5FD91-030C-4E76-8E36-43344CC2BD60}">
      <dgm:prSet/>
      <dgm:spPr/>
      <dgm:t>
        <a:bodyPr/>
        <a:lstStyle/>
        <a:p>
          <a:r>
            <a:rPr lang="pt-BR" dirty="0"/>
            <a:t>Oportuna</a:t>
          </a:r>
        </a:p>
      </dgm:t>
    </dgm:pt>
    <dgm:pt modelId="{D1E82D63-A17B-423B-BC7E-BCBD2968F6EB}" type="parTrans" cxnId="{55C93B1F-D899-4473-9F80-DAB98920EE07}">
      <dgm:prSet/>
      <dgm:spPr/>
      <dgm:t>
        <a:bodyPr/>
        <a:lstStyle/>
        <a:p>
          <a:endParaRPr lang="pt-BR"/>
        </a:p>
      </dgm:t>
    </dgm:pt>
    <dgm:pt modelId="{167093F9-47F7-4A87-ABB8-AB7A31E52764}" type="sibTrans" cxnId="{55C93B1F-D899-4473-9F80-DAB98920EE07}">
      <dgm:prSet/>
      <dgm:spPr/>
      <dgm:t>
        <a:bodyPr/>
        <a:lstStyle/>
        <a:p>
          <a:endParaRPr lang="pt-BR"/>
        </a:p>
      </dgm:t>
    </dgm:pt>
    <dgm:pt modelId="{E9A16E62-BFDE-4845-89F3-F3C166320FD4}">
      <dgm:prSet/>
      <dgm:spPr/>
      <dgm:t>
        <a:bodyPr/>
        <a:lstStyle/>
        <a:p>
          <a:r>
            <a:rPr lang="pt-BR" dirty="0"/>
            <a:t>Específica</a:t>
          </a:r>
        </a:p>
      </dgm:t>
    </dgm:pt>
    <dgm:pt modelId="{F93ABE75-78AA-44B6-A2EE-89E384D24A65}" type="parTrans" cxnId="{32D2D259-F162-483C-B264-3A1F0E097430}">
      <dgm:prSet/>
      <dgm:spPr/>
      <dgm:t>
        <a:bodyPr/>
        <a:lstStyle/>
        <a:p>
          <a:endParaRPr lang="pt-BR"/>
        </a:p>
      </dgm:t>
    </dgm:pt>
    <dgm:pt modelId="{F50AC88F-65BD-4BF4-8AA2-551CF1AAE422}" type="sibTrans" cxnId="{32D2D259-F162-483C-B264-3A1F0E097430}">
      <dgm:prSet/>
      <dgm:spPr/>
      <dgm:t>
        <a:bodyPr/>
        <a:lstStyle/>
        <a:p>
          <a:endParaRPr lang="pt-BR"/>
        </a:p>
      </dgm:t>
    </dgm:pt>
    <dgm:pt modelId="{C956B2C7-A212-41C3-8D49-17D42520F066}">
      <dgm:prSet phldrT="[Texto]"/>
      <dgm:spPr/>
      <dgm:t>
        <a:bodyPr/>
        <a:lstStyle/>
        <a:p>
          <a:r>
            <a:rPr lang="pt-BR" dirty="0"/>
            <a:t>Mensurável</a:t>
          </a:r>
        </a:p>
      </dgm:t>
    </dgm:pt>
    <dgm:pt modelId="{9C6859DA-2B46-460B-B055-D859CE31FAE1}" type="parTrans" cxnId="{47881F62-77E2-4CE1-B1CB-59185A10A4A9}">
      <dgm:prSet/>
      <dgm:spPr/>
      <dgm:t>
        <a:bodyPr/>
        <a:lstStyle/>
        <a:p>
          <a:endParaRPr lang="pt-BR"/>
        </a:p>
      </dgm:t>
    </dgm:pt>
    <dgm:pt modelId="{C07C78CB-A717-4774-AE0C-888953CCB4CD}" type="sibTrans" cxnId="{47881F62-77E2-4CE1-B1CB-59185A10A4A9}">
      <dgm:prSet/>
      <dgm:spPr/>
      <dgm:t>
        <a:bodyPr/>
        <a:lstStyle/>
        <a:p>
          <a:endParaRPr lang="pt-BR"/>
        </a:p>
      </dgm:t>
    </dgm:pt>
    <dgm:pt modelId="{D4BC9F9B-6CB5-4A21-83BF-0638093BCE9D}">
      <dgm:prSet/>
      <dgm:spPr/>
      <dgm:t>
        <a:bodyPr/>
        <a:lstStyle/>
        <a:p>
          <a:r>
            <a:rPr lang="pt-BR" dirty="0"/>
            <a:t>Atingível</a:t>
          </a:r>
        </a:p>
      </dgm:t>
    </dgm:pt>
    <dgm:pt modelId="{CE64DB0F-9CBE-47DB-A665-DDF4E67F073D}" type="parTrans" cxnId="{7C3AD55C-C65C-4C86-95ED-1C70913F33D4}">
      <dgm:prSet/>
      <dgm:spPr/>
      <dgm:t>
        <a:bodyPr/>
        <a:lstStyle/>
        <a:p>
          <a:endParaRPr lang="pt-BR"/>
        </a:p>
      </dgm:t>
    </dgm:pt>
    <dgm:pt modelId="{423758DB-E626-4198-8FC7-4AF84B109FDA}" type="sibTrans" cxnId="{7C3AD55C-C65C-4C86-95ED-1C70913F33D4}">
      <dgm:prSet/>
      <dgm:spPr/>
      <dgm:t>
        <a:bodyPr/>
        <a:lstStyle/>
        <a:p>
          <a:endParaRPr lang="pt-BR"/>
        </a:p>
      </dgm:t>
    </dgm:pt>
    <dgm:pt modelId="{9CAB72F6-848C-4462-B93A-E00089D15433}">
      <dgm:prSet/>
      <dgm:spPr/>
      <dgm:t>
        <a:bodyPr/>
        <a:lstStyle/>
        <a:p>
          <a:r>
            <a:rPr lang="pt-BR" dirty="0"/>
            <a:t>Realística</a:t>
          </a:r>
        </a:p>
      </dgm:t>
    </dgm:pt>
    <dgm:pt modelId="{6B5AA8ED-A128-4E08-BE39-4359A6E7A5AE}" type="parTrans" cxnId="{9CD36527-CD3B-4905-BFAE-E6E26FA64985}">
      <dgm:prSet/>
      <dgm:spPr/>
      <dgm:t>
        <a:bodyPr/>
        <a:lstStyle/>
        <a:p>
          <a:endParaRPr lang="pt-BR"/>
        </a:p>
      </dgm:t>
    </dgm:pt>
    <dgm:pt modelId="{21B0F7A8-8D94-460B-80DA-E928A878FA48}" type="sibTrans" cxnId="{9CD36527-CD3B-4905-BFAE-E6E26FA64985}">
      <dgm:prSet/>
      <dgm:spPr/>
      <dgm:t>
        <a:bodyPr/>
        <a:lstStyle/>
        <a:p>
          <a:endParaRPr lang="pt-BR"/>
        </a:p>
      </dgm:t>
    </dgm:pt>
    <dgm:pt modelId="{ECC55941-E645-4CDD-8A05-A980D797472E}" type="pres">
      <dgm:prSet presAssocID="{C21AC270-8134-4B20-BD55-FE678985F5B4}" presName="diagram" presStyleCnt="0">
        <dgm:presLayoutVars>
          <dgm:dir/>
        </dgm:presLayoutVars>
      </dgm:prSet>
      <dgm:spPr/>
    </dgm:pt>
    <dgm:pt modelId="{98CE23BD-30DF-4CB2-BBBD-9774FA15D1CE}" type="pres">
      <dgm:prSet presAssocID="{E9A16E62-BFDE-4845-89F3-F3C166320FD4}" presName="composite" presStyleCnt="0"/>
      <dgm:spPr/>
    </dgm:pt>
    <dgm:pt modelId="{F32C8013-49D2-411F-8C0E-F5A6F01AA0B4}" type="pres">
      <dgm:prSet presAssocID="{E9A16E62-BFDE-4845-89F3-F3C166320FD4}" presName="Image" presStyleLbl="bgShp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75177D-5F0B-4155-B0BA-E620D296439E}" type="pres">
      <dgm:prSet presAssocID="{E9A16E62-BFDE-4845-89F3-F3C166320FD4}" presName="Parent" presStyleLbl="node0" presStyleIdx="0" presStyleCnt="5">
        <dgm:presLayoutVars>
          <dgm:bulletEnabled val="1"/>
        </dgm:presLayoutVars>
      </dgm:prSet>
      <dgm:spPr/>
    </dgm:pt>
    <dgm:pt modelId="{6AD0ABDA-961A-467D-B8C3-60F40108A314}" type="pres">
      <dgm:prSet presAssocID="{F50AC88F-65BD-4BF4-8AA2-551CF1AAE422}" presName="sibTrans" presStyleCnt="0"/>
      <dgm:spPr/>
    </dgm:pt>
    <dgm:pt modelId="{4792D316-D58C-4FB3-A8D2-8491694755AC}" type="pres">
      <dgm:prSet presAssocID="{C956B2C7-A212-41C3-8D49-17D42520F066}" presName="composite" presStyleCnt="0"/>
      <dgm:spPr/>
    </dgm:pt>
    <dgm:pt modelId="{FA9F7812-1056-483E-889A-15198C6425D2}" type="pres">
      <dgm:prSet presAssocID="{C956B2C7-A212-41C3-8D49-17D42520F066}" presName="Image" presStyleLbl="bgShp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7B8B97A-3592-4010-9B38-57EA315DCBD5}" type="pres">
      <dgm:prSet presAssocID="{C956B2C7-A212-41C3-8D49-17D42520F066}" presName="Parent" presStyleLbl="node0" presStyleIdx="1" presStyleCnt="5">
        <dgm:presLayoutVars>
          <dgm:bulletEnabled val="1"/>
        </dgm:presLayoutVars>
      </dgm:prSet>
      <dgm:spPr/>
    </dgm:pt>
    <dgm:pt modelId="{D612BC54-F6AF-478B-8747-4EED13630F81}" type="pres">
      <dgm:prSet presAssocID="{C07C78CB-A717-4774-AE0C-888953CCB4CD}" presName="sibTrans" presStyleCnt="0"/>
      <dgm:spPr/>
    </dgm:pt>
    <dgm:pt modelId="{9A02EF70-712F-4B05-A6E8-A8E152C0C3F8}" type="pres">
      <dgm:prSet presAssocID="{D4BC9F9B-6CB5-4A21-83BF-0638093BCE9D}" presName="composite" presStyleCnt="0"/>
      <dgm:spPr/>
    </dgm:pt>
    <dgm:pt modelId="{BB7FDA97-BE71-4205-B68B-D2C8ABE8401C}" type="pres">
      <dgm:prSet presAssocID="{D4BC9F9B-6CB5-4A21-83BF-0638093BCE9D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E80E495-E470-4B3A-8F02-C5912A8A2DB3}" type="pres">
      <dgm:prSet presAssocID="{D4BC9F9B-6CB5-4A21-83BF-0638093BCE9D}" presName="Parent" presStyleLbl="node0" presStyleIdx="2" presStyleCnt="5">
        <dgm:presLayoutVars>
          <dgm:bulletEnabled val="1"/>
        </dgm:presLayoutVars>
      </dgm:prSet>
      <dgm:spPr/>
    </dgm:pt>
    <dgm:pt modelId="{C9A18B8A-DE88-4184-9C52-6D327A77340B}" type="pres">
      <dgm:prSet presAssocID="{423758DB-E626-4198-8FC7-4AF84B109FDA}" presName="sibTrans" presStyleCnt="0"/>
      <dgm:spPr/>
    </dgm:pt>
    <dgm:pt modelId="{5DDF20A3-C7E1-48D7-9ACA-948A5CE98F36}" type="pres">
      <dgm:prSet presAssocID="{9CAB72F6-848C-4462-B93A-E00089D15433}" presName="composite" presStyleCnt="0"/>
      <dgm:spPr/>
    </dgm:pt>
    <dgm:pt modelId="{6FAEEF62-0015-42D7-B7FE-6C4611FF8B0B}" type="pres">
      <dgm:prSet presAssocID="{9CAB72F6-848C-4462-B93A-E00089D15433}" presName="Image" presStyleLbl="bgShp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7666A71-6D48-4032-A2B8-37140567880F}" type="pres">
      <dgm:prSet presAssocID="{9CAB72F6-848C-4462-B93A-E00089D15433}" presName="Parent" presStyleLbl="node0" presStyleIdx="3" presStyleCnt="5">
        <dgm:presLayoutVars>
          <dgm:bulletEnabled val="1"/>
        </dgm:presLayoutVars>
      </dgm:prSet>
      <dgm:spPr/>
    </dgm:pt>
    <dgm:pt modelId="{AA3FDA23-68BB-4C31-9A9C-CC3FB4B3EB3A}" type="pres">
      <dgm:prSet presAssocID="{21B0F7A8-8D94-460B-80DA-E928A878FA48}" presName="sibTrans" presStyleCnt="0"/>
      <dgm:spPr/>
    </dgm:pt>
    <dgm:pt modelId="{EA71188A-D6E2-4142-B939-5345C4577FC5}" type="pres">
      <dgm:prSet presAssocID="{86D5FD91-030C-4E76-8E36-43344CC2BD60}" presName="composite" presStyleCnt="0"/>
      <dgm:spPr/>
    </dgm:pt>
    <dgm:pt modelId="{BCD495E0-A340-4CFE-8E78-152A08604619}" type="pres">
      <dgm:prSet presAssocID="{86D5FD91-030C-4E76-8E36-43344CC2BD60}" presName="Image" presStyleLbl="bgShp" presStyleIdx="4" presStyleCnt="5"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BEE5053-60B5-4994-A5BE-5B695C3B31EA}" type="pres">
      <dgm:prSet presAssocID="{86D5FD91-030C-4E76-8E36-43344CC2BD60}" presName="Parent" presStyleLbl="node0" presStyleIdx="4" presStyleCnt="5">
        <dgm:presLayoutVars>
          <dgm:bulletEnabled val="1"/>
        </dgm:presLayoutVars>
      </dgm:prSet>
      <dgm:spPr/>
    </dgm:pt>
  </dgm:ptLst>
  <dgm:cxnLst>
    <dgm:cxn modelId="{55C93B1F-D899-4473-9F80-DAB98920EE07}" srcId="{C21AC270-8134-4B20-BD55-FE678985F5B4}" destId="{86D5FD91-030C-4E76-8E36-43344CC2BD60}" srcOrd="4" destOrd="0" parTransId="{D1E82D63-A17B-423B-BC7E-BCBD2968F6EB}" sibTransId="{167093F9-47F7-4A87-ABB8-AB7A31E52764}"/>
    <dgm:cxn modelId="{9CD36527-CD3B-4905-BFAE-E6E26FA64985}" srcId="{C21AC270-8134-4B20-BD55-FE678985F5B4}" destId="{9CAB72F6-848C-4462-B93A-E00089D15433}" srcOrd="3" destOrd="0" parTransId="{6B5AA8ED-A128-4E08-BE39-4359A6E7A5AE}" sibTransId="{21B0F7A8-8D94-460B-80DA-E928A878FA48}"/>
    <dgm:cxn modelId="{914B623D-CB5F-4BB4-927D-EACEE4E02268}" type="presOf" srcId="{C21AC270-8134-4B20-BD55-FE678985F5B4}" destId="{ECC55941-E645-4CDD-8A05-A980D797472E}" srcOrd="0" destOrd="0" presId="urn:microsoft.com/office/officeart/2008/layout/BendingPictureCaption"/>
    <dgm:cxn modelId="{7C3AD55C-C65C-4C86-95ED-1C70913F33D4}" srcId="{C21AC270-8134-4B20-BD55-FE678985F5B4}" destId="{D4BC9F9B-6CB5-4A21-83BF-0638093BCE9D}" srcOrd="2" destOrd="0" parTransId="{CE64DB0F-9CBE-47DB-A665-DDF4E67F073D}" sibTransId="{423758DB-E626-4198-8FC7-4AF84B109FDA}"/>
    <dgm:cxn modelId="{47881F62-77E2-4CE1-B1CB-59185A10A4A9}" srcId="{C21AC270-8134-4B20-BD55-FE678985F5B4}" destId="{C956B2C7-A212-41C3-8D49-17D42520F066}" srcOrd="1" destOrd="0" parTransId="{9C6859DA-2B46-460B-B055-D859CE31FAE1}" sibTransId="{C07C78CB-A717-4774-AE0C-888953CCB4CD}"/>
    <dgm:cxn modelId="{42080C47-6666-43A1-8701-CC7B95C2BDC0}" type="presOf" srcId="{9CAB72F6-848C-4462-B93A-E00089D15433}" destId="{47666A71-6D48-4032-A2B8-37140567880F}" srcOrd="0" destOrd="0" presId="urn:microsoft.com/office/officeart/2008/layout/BendingPictureCaption"/>
    <dgm:cxn modelId="{7B7F546A-EEC3-4EFC-9113-CBA84D258FB5}" type="presOf" srcId="{D4BC9F9B-6CB5-4A21-83BF-0638093BCE9D}" destId="{1E80E495-E470-4B3A-8F02-C5912A8A2DB3}" srcOrd="0" destOrd="0" presId="urn:microsoft.com/office/officeart/2008/layout/BendingPictureCaption"/>
    <dgm:cxn modelId="{32D2D259-F162-483C-B264-3A1F0E097430}" srcId="{C21AC270-8134-4B20-BD55-FE678985F5B4}" destId="{E9A16E62-BFDE-4845-89F3-F3C166320FD4}" srcOrd="0" destOrd="0" parTransId="{F93ABE75-78AA-44B6-A2EE-89E384D24A65}" sibTransId="{F50AC88F-65BD-4BF4-8AA2-551CF1AAE422}"/>
    <dgm:cxn modelId="{C7E2DF8A-758C-45E8-A492-64B24EA685E7}" type="presOf" srcId="{86D5FD91-030C-4E76-8E36-43344CC2BD60}" destId="{EBEE5053-60B5-4994-A5BE-5B695C3B31EA}" srcOrd="0" destOrd="0" presId="urn:microsoft.com/office/officeart/2008/layout/BendingPictureCaption"/>
    <dgm:cxn modelId="{784DF890-A770-4254-8D72-0C8CB4325EA2}" type="presOf" srcId="{C956B2C7-A212-41C3-8D49-17D42520F066}" destId="{17B8B97A-3592-4010-9B38-57EA315DCBD5}" srcOrd="0" destOrd="0" presId="urn:microsoft.com/office/officeart/2008/layout/BendingPictureCaption"/>
    <dgm:cxn modelId="{1259EDEF-9E99-4544-BF5C-9D999DF5437E}" type="presOf" srcId="{E9A16E62-BFDE-4845-89F3-F3C166320FD4}" destId="{3775177D-5F0B-4155-B0BA-E620D296439E}" srcOrd="0" destOrd="0" presId="urn:microsoft.com/office/officeart/2008/layout/BendingPictureCaption"/>
    <dgm:cxn modelId="{0EED5812-A75B-4721-8531-A68D096FF6AF}" type="presParOf" srcId="{ECC55941-E645-4CDD-8A05-A980D797472E}" destId="{98CE23BD-30DF-4CB2-BBBD-9774FA15D1CE}" srcOrd="0" destOrd="0" presId="urn:microsoft.com/office/officeart/2008/layout/BendingPictureCaption"/>
    <dgm:cxn modelId="{E4C1B43D-3F77-4E0D-BD9D-879D863A35C9}" type="presParOf" srcId="{98CE23BD-30DF-4CB2-BBBD-9774FA15D1CE}" destId="{F32C8013-49D2-411F-8C0E-F5A6F01AA0B4}" srcOrd="0" destOrd="0" presId="urn:microsoft.com/office/officeart/2008/layout/BendingPictureCaption"/>
    <dgm:cxn modelId="{D026D9E7-9782-4044-883C-A3AB4DEBFB39}" type="presParOf" srcId="{98CE23BD-30DF-4CB2-BBBD-9774FA15D1CE}" destId="{3775177D-5F0B-4155-B0BA-E620D296439E}" srcOrd="1" destOrd="0" presId="urn:microsoft.com/office/officeart/2008/layout/BendingPictureCaption"/>
    <dgm:cxn modelId="{244E3E12-34E9-4686-A0AC-CDC57079BA33}" type="presParOf" srcId="{ECC55941-E645-4CDD-8A05-A980D797472E}" destId="{6AD0ABDA-961A-467D-B8C3-60F40108A314}" srcOrd="1" destOrd="0" presId="urn:microsoft.com/office/officeart/2008/layout/BendingPictureCaption"/>
    <dgm:cxn modelId="{8F1674B8-FE66-42F1-AD13-48068A05368B}" type="presParOf" srcId="{ECC55941-E645-4CDD-8A05-A980D797472E}" destId="{4792D316-D58C-4FB3-A8D2-8491694755AC}" srcOrd="2" destOrd="0" presId="urn:microsoft.com/office/officeart/2008/layout/BendingPictureCaption"/>
    <dgm:cxn modelId="{5BA672DA-13CB-4FC4-8DC6-B2B7379193D6}" type="presParOf" srcId="{4792D316-D58C-4FB3-A8D2-8491694755AC}" destId="{FA9F7812-1056-483E-889A-15198C6425D2}" srcOrd="0" destOrd="0" presId="urn:microsoft.com/office/officeart/2008/layout/BendingPictureCaption"/>
    <dgm:cxn modelId="{CC0B2D02-7194-4CEF-8AFF-454C599A06EF}" type="presParOf" srcId="{4792D316-D58C-4FB3-A8D2-8491694755AC}" destId="{17B8B97A-3592-4010-9B38-57EA315DCBD5}" srcOrd="1" destOrd="0" presId="urn:microsoft.com/office/officeart/2008/layout/BendingPictureCaption"/>
    <dgm:cxn modelId="{CF877B9A-17F8-4FB9-A5F1-8D60C65593B8}" type="presParOf" srcId="{ECC55941-E645-4CDD-8A05-A980D797472E}" destId="{D612BC54-F6AF-478B-8747-4EED13630F81}" srcOrd="3" destOrd="0" presId="urn:microsoft.com/office/officeart/2008/layout/BendingPictureCaption"/>
    <dgm:cxn modelId="{D379266F-E2A6-449F-8452-8D24BE1522D2}" type="presParOf" srcId="{ECC55941-E645-4CDD-8A05-A980D797472E}" destId="{9A02EF70-712F-4B05-A6E8-A8E152C0C3F8}" srcOrd="4" destOrd="0" presId="urn:microsoft.com/office/officeart/2008/layout/BendingPictureCaption"/>
    <dgm:cxn modelId="{DEE18483-3435-4E59-9A0A-6F150DA62317}" type="presParOf" srcId="{9A02EF70-712F-4B05-A6E8-A8E152C0C3F8}" destId="{BB7FDA97-BE71-4205-B68B-D2C8ABE8401C}" srcOrd="0" destOrd="0" presId="urn:microsoft.com/office/officeart/2008/layout/BendingPictureCaption"/>
    <dgm:cxn modelId="{129BD99E-625E-40FB-A7AD-1FB44E5AA68C}" type="presParOf" srcId="{9A02EF70-712F-4B05-A6E8-A8E152C0C3F8}" destId="{1E80E495-E470-4B3A-8F02-C5912A8A2DB3}" srcOrd="1" destOrd="0" presId="urn:microsoft.com/office/officeart/2008/layout/BendingPictureCaption"/>
    <dgm:cxn modelId="{9DD94FC8-8693-472C-9F16-835F1F9A4C0A}" type="presParOf" srcId="{ECC55941-E645-4CDD-8A05-A980D797472E}" destId="{C9A18B8A-DE88-4184-9C52-6D327A77340B}" srcOrd="5" destOrd="0" presId="urn:microsoft.com/office/officeart/2008/layout/BendingPictureCaption"/>
    <dgm:cxn modelId="{85758F3F-C5D8-46A7-9343-AE679D0BFB9F}" type="presParOf" srcId="{ECC55941-E645-4CDD-8A05-A980D797472E}" destId="{5DDF20A3-C7E1-48D7-9ACA-948A5CE98F36}" srcOrd="6" destOrd="0" presId="urn:microsoft.com/office/officeart/2008/layout/BendingPictureCaption"/>
    <dgm:cxn modelId="{E303F795-DAC6-44D6-957B-D493BFF774DB}" type="presParOf" srcId="{5DDF20A3-C7E1-48D7-9ACA-948A5CE98F36}" destId="{6FAEEF62-0015-42D7-B7FE-6C4611FF8B0B}" srcOrd="0" destOrd="0" presId="urn:microsoft.com/office/officeart/2008/layout/BendingPictureCaption"/>
    <dgm:cxn modelId="{64AAC12A-3070-483D-9FB0-CECE69FCF890}" type="presParOf" srcId="{5DDF20A3-C7E1-48D7-9ACA-948A5CE98F36}" destId="{47666A71-6D48-4032-A2B8-37140567880F}" srcOrd="1" destOrd="0" presId="urn:microsoft.com/office/officeart/2008/layout/BendingPictureCaption"/>
    <dgm:cxn modelId="{4BD3439E-01FD-4C1C-A250-DB6C3530CDAC}" type="presParOf" srcId="{ECC55941-E645-4CDD-8A05-A980D797472E}" destId="{AA3FDA23-68BB-4C31-9A9C-CC3FB4B3EB3A}" srcOrd="7" destOrd="0" presId="urn:microsoft.com/office/officeart/2008/layout/BendingPictureCaption"/>
    <dgm:cxn modelId="{439FA03E-59F6-472C-B6C2-2E9CA88ABA5C}" type="presParOf" srcId="{ECC55941-E645-4CDD-8A05-A980D797472E}" destId="{EA71188A-D6E2-4142-B939-5345C4577FC5}" srcOrd="8" destOrd="0" presId="urn:microsoft.com/office/officeart/2008/layout/BendingPictureCaption"/>
    <dgm:cxn modelId="{1C20B2BF-2367-483C-8F44-2D08617434C1}" type="presParOf" srcId="{EA71188A-D6E2-4142-B939-5345C4577FC5}" destId="{BCD495E0-A340-4CFE-8E78-152A08604619}" srcOrd="0" destOrd="0" presId="urn:microsoft.com/office/officeart/2008/layout/BendingPictureCaption"/>
    <dgm:cxn modelId="{B53E2946-41DA-4235-ABAC-0F404FAFEE03}" type="presParOf" srcId="{EA71188A-D6E2-4142-B939-5345C4577FC5}" destId="{EBEE5053-60B5-4994-A5BE-5B695C3B31E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9C76A3-44E4-470E-87B9-7EC312A00808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E4DE4241-4DF9-47B5-A9E0-A5E1A0F09CC0}">
      <dgm:prSet phldrT="[Texto]"/>
      <dgm:spPr/>
      <dgm:t>
        <a:bodyPr/>
        <a:lstStyle/>
        <a:p>
          <a:r>
            <a:rPr lang="pt-BR" dirty="0"/>
            <a:t>Agrupe os Itens da SWOT por Sinergia</a:t>
          </a:r>
        </a:p>
      </dgm:t>
    </dgm:pt>
    <dgm:pt modelId="{D6F61E4B-7701-4380-815C-E6040ECCD33A}" type="parTrans" cxnId="{7EF73100-1F35-48FD-AE63-48B1D7465D82}">
      <dgm:prSet/>
      <dgm:spPr/>
      <dgm:t>
        <a:bodyPr/>
        <a:lstStyle/>
        <a:p>
          <a:endParaRPr lang="pt-BR"/>
        </a:p>
      </dgm:t>
    </dgm:pt>
    <dgm:pt modelId="{B585F5BD-B608-44C1-BF5E-51ACE8BE143A}" type="sibTrans" cxnId="{7EF73100-1F35-48FD-AE63-48B1D7465D82}">
      <dgm:prSet/>
      <dgm:spPr/>
      <dgm:t>
        <a:bodyPr/>
        <a:lstStyle/>
        <a:p>
          <a:endParaRPr lang="pt-BR"/>
        </a:p>
      </dgm:t>
    </dgm:pt>
    <dgm:pt modelId="{D02C5E63-38A0-42E9-A618-2EE7DA8BE5EB}">
      <dgm:prSet phldrT="[Texto]"/>
      <dgm:spPr/>
      <dgm:t>
        <a:bodyPr/>
        <a:lstStyle/>
        <a:p>
          <a:r>
            <a:rPr lang="pt-BR" dirty="0"/>
            <a:t>Defina os Patrocinadores</a:t>
          </a:r>
        </a:p>
      </dgm:t>
    </dgm:pt>
    <dgm:pt modelId="{9F2F5DA6-C322-48CA-8DF5-7FA416DF0098}" type="parTrans" cxnId="{4C55CAFD-0CAC-4621-9D2D-E78D54BB0BC4}">
      <dgm:prSet/>
      <dgm:spPr/>
      <dgm:t>
        <a:bodyPr/>
        <a:lstStyle/>
        <a:p>
          <a:endParaRPr lang="pt-BR"/>
        </a:p>
      </dgm:t>
    </dgm:pt>
    <dgm:pt modelId="{C479AE54-62B2-4003-9D81-9310E1A39D78}" type="sibTrans" cxnId="{4C55CAFD-0CAC-4621-9D2D-E78D54BB0BC4}">
      <dgm:prSet/>
      <dgm:spPr/>
      <dgm:t>
        <a:bodyPr/>
        <a:lstStyle/>
        <a:p>
          <a:endParaRPr lang="pt-BR"/>
        </a:p>
      </dgm:t>
    </dgm:pt>
    <dgm:pt modelId="{07C31AEF-00C7-457B-A27E-BC06FD6710E3}">
      <dgm:prSet phldrT="[Texto]"/>
      <dgm:spPr/>
      <dgm:t>
        <a:bodyPr/>
        <a:lstStyle/>
        <a:p>
          <a:r>
            <a:rPr lang="pt-BR" dirty="0"/>
            <a:t>Defina os Responsáveis</a:t>
          </a:r>
        </a:p>
      </dgm:t>
    </dgm:pt>
    <dgm:pt modelId="{8575B076-3B49-4609-9CBE-1EAEBA4A06AC}" type="parTrans" cxnId="{838FD564-11C6-414B-AEB8-CF53F38F45D1}">
      <dgm:prSet/>
      <dgm:spPr/>
      <dgm:t>
        <a:bodyPr/>
        <a:lstStyle/>
        <a:p>
          <a:endParaRPr lang="pt-BR"/>
        </a:p>
      </dgm:t>
    </dgm:pt>
    <dgm:pt modelId="{7F1B88C0-5D4A-49D7-A478-04F73D5E1662}" type="sibTrans" cxnId="{838FD564-11C6-414B-AEB8-CF53F38F45D1}">
      <dgm:prSet/>
      <dgm:spPr/>
      <dgm:t>
        <a:bodyPr/>
        <a:lstStyle/>
        <a:p>
          <a:endParaRPr lang="pt-BR"/>
        </a:p>
      </dgm:t>
    </dgm:pt>
    <dgm:pt modelId="{F320FFF8-E2B1-46E3-A792-2F7167D67411}">
      <dgm:prSet phldrT="[Texto]"/>
      <dgm:spPr/>
      <dgm:t>
        <a:bodyPr/>
        <a:lstStyle/>
        <a:p>
          <a:r>
            <a:rPr lang="pt-BR" dirty="0"/>
            <a:t>Defina a Equipe</a:t>
          </a:r>
        </a:p>
      </dgm:t>
    </dgm:pt>
    <dgm:pt modelId="{A3CAC211-6D71-4533-800E-DC403A0417F9}" type="parTrans" cxnId="{67A68FF9-4DEC-409B-B287-B68855D41A15}">
      <dgm:prSet/>
      <dgm:spPr/>
      <dgm:t>
        <a:bodyPr/>
        <a:lstStyle/>
        <a:p>
          <a:endParaRPr lang="pt-BR"/>
        </a:p>
      </dgm:t>
    </dgm:pt>
    <dgm:pt modelId="{BC7A86E7-13CF-4449-A263-94BC91AC8DD4}" type="sibTrans" cxnId="{67A68FF9-4DEC-409B-B287-B68855D41A15}">
      <dgm:prSet/>
      <dgm:spPr/>
      <dgm:t>
        <a:bodyPr/>
        <a:lstStyle/>
        <a:p>
          <a:endParaRPr lang="pt-BR"/>
        </a:p>
      </dgm:t>
    </dgm:pt>
    <dgm:pt modelId="{57915E54-4029-47CF-8919-FAA851933EBE}" type="pres">
      <dgm:prSet presAssocID="{389C76A3-44E4-470E-87B9-7EC312A00808}" presName="outerComposite" presStyleCnt="0">
        <dgm:presLayoutVars>
          <dgm:chMax val="5"/>
          <dgm:dir/>
          <dgm:resizeHandles val="exact"/>
        </dgm:presLayoutVars>
      </dgm:prSet>
      <dgm:spPr/>
    </dgm:pt>
    <dgm:pt modelId="{FE978907-54D6-4046-8681-D12C9A9722DE}" type="pres">
      <dgm:prSet presAssocID="{389C76A3-44E4-470E-87B9-7EC312A00808}" presName="dummyMaxCanvas" presStyleCnt="0">
        <dgm:presLayoutVars/>
      </dgm:prSet>
      <dgm:spPr/>
    </dgm:pt>
    <dgm:pt modelId="{384F226D-B1E6-4648-A19D-E1F118ED63F8}" type="pres">
      <dgm:prSet presAssocID="{389C76A3-44E4-470E-87B9-7EC312A00808}" presName="FourNodes_1" presStyleLbl="node1" presStyleIdx="0" presStyleCnt="4">
        <dgm:presLayoutVars>
          <dgm:bulletEnabled val="1"/>
        </dgm:presLayoutVars>
      </dgm:prSet>
      <dgm:spPr/>
    </dgm:pt>
    <dgm:pt modelId="{5F15F47C-BCEE-4AFF-8BA6-FB40309CBE3E}" type="pres">
      <dgm:prSet presAssocID="{389C76A3-44E4-470E-87B9-7EC312A00808}" presName="FourNodes_2" presStyleLbl="node1" presStyleIdx="1" presStyleCnt="4">
        <dgm:presLayoutVars>
          <dgm:bulletEnabled val="1"/>
        </dgm:presLayoutVars>
      </dgm:prSet>
      <dgm:spPr/>
    </dgm:pt>
    <dgm:pt modelId="{C167A174-369D-4E6C-B238-8BF40D1230AC}" type="pres">
      <dgm:prSet presAssocID="{389C76A3-44E4-470E-87B9-7EC312A00808}" presName="FourNodes_3" presStyleLbl="node1" presStyleIdx="2" presStyleCnt="4">
        <dgm:presLayoutVars>
          <dgm:bulletEnabled val="1"/>
        </dgm:presLayoutVars>
      </dgm:prSet>
      <dgm:spPr/>
    </dgm:pt>
    <dgm:pt modelId="{C1EDBE65-2E2C-4B9E-8E96-7EB97CDBB8C1}" type="pres">
      <dgm:prSet presAssocID="{389C76A3-44E4-470E-87B9-7EC312A00808}" presName="FourNodes_4" presStyleLbl="node1" presStyleIdx="3" presStyleCnt="4">
        <dgm:presLayoutVars>
          <dgm:bulletEnabled val="1"/>
        </dgm:presLayoutVars>
      </dgm:prSet>
      <dgm:spPr/>
    </dgm:pt>
    <dgm:pt modelId="{9A123119-A245-411F-A321-36A8DE5CACB6}" type="pres">
      <dgm:prSet presAssocID="{389C76A3-44E4-470E-87B9-7EC312A00808}" presName="FourConn_1-2" presStyleLbl="fgAccFollowNode1" presStyleIdx="0" presStyleCnt="3">
        <dgm:presLayoutVars>
          <dgm:bulletEnabled val="1"/>
        </dgm:presLayoutVars>
      </dgm:prSet>
      <dgm:spPr/>
    </dgm:pt>
    <dgm:pt modelId="{84CDD355-81E9-497B-9044-F655AEBACC48}" type="pres">
      <dgm:prSet presAssocID="{389C76A3-44E4-470E-87B9-7EC312A00808}" presName="FourConn_2-3" presStyleLbl="fgAccFollowNode1" presStyleIdx="1" presStyleCnt="3">
        <dgm:presLayoutVars>
          <dgm:bulletEnabled val="1"/>
        </dgm:presLayoutVars>
      </dgm:prSet>
      <dgm:spPr/>
    </dgm:pt>
    <dgm:pt modelId="{E74B337D-F67E-47D2-8DE0-F4DCEBD8A1C3}" type="pres">
      <dgm:prSet presAssocID="{389C76A3-44E4-470E-87B9-7EC312A00808}" presName="FourConn_3-4" presStyleLbl="fgAccFollowNode1" presStyleIdx="2" presStyleCnt="3">
        <dgm:presLayoutVars>
          <dgm:bulletEnabled val="1"/>
        </dgm:presLayoutVars>
      </dgm:prSet>
      <dgm:spPr/>
    </dgm:pt>
    <dgm:pt modelId="{1F3AC832-91D4-4B7D-8913-8024F695E3A5}" type="pres">
      <dgm:prSet presAssocID="{389C76A3-44E4-470E-87B9-7EC312A00808}" presName="FourNodes_1_text" presStyleLbl="node1" presStyleIdx="3" presStyleCnt="4">
        <dgm:presLayoutVars>
          <dgm:bulletEnabled val="1"/>
        </dgm:presLayoutVars>
      </dgm:prSet>
      <dgm:spPr/>
    </dgm:pt>
    <dgm:pt modelId="{D2A0BBD7-6A0F-4E56-BE2E-81985041F34A}" type="pres">
      <dgm:prSet presAssocID="{389C76A3-44E4-470E-87B9-7EC312A00808}" presName="FourNodes_2_text" presStyleLbl="node1" presStyleIdx="3" presStyleCnt="4">
        <dgm:presLayoutVars>
          <dgm:bulletEnabled val="1"/>
        </dgm:presLayoutVars>
      </dgm:prSet>
      <dgm:spPr/>
    </dgm:pt>
    <dgm:pt modelId="{3A8AC449-686D-40C5-8205-21FE7C4CBF0A}" type="pres">
      <dgm:prSet presAssocID="{389C76A3-44E4-470E-87B9-7EC312A00808}" presName="FourNodes_3_text" presStyleLbl="node1" presStyleIdx="3" presStyleCnt="4">
        <dgm:presLayoutVars>
          <dgm:bulletEnabled val="1"/>
        </dgm:presLayoutVars>
      </dgm:prSet>
      <dgm:spPr/>
    </dgm:pt>
    <dgm:pt modelId="{8E171E1B-2B28-4C6C-B1CD-E536F5EFB1D2}" type="pres">
      <dgm:prSet presAssocID="{389C76A3-44E4-470E-87B9-7EC312A0080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EF73100-1F35-48FD-AE63-48B1D7465D82}" srcId="{389C76A3-44E4-470E-87B9-7EC312A00808}" destId="{E4DE4241-4DF9-47B5-A9E0-A5E1A0F09CC0}" srcOrd="0" destOrd="0" parTransId="{D6F61E4B-7701-4380-815C-E6040ECCD33A}" sibTransId="{B585F5BD-B608-44C1-BF5E-51ACE8BE143A}"/>
    <dgm:cxn modelId="{46791826-90BC-4BE7-B8A6-9D525D51FCE7}" type="presOf" srcId="{C479AE54-62B2-4003-9D81-9310E1A39D78}" destId="{84CDD355-81E9-497B-9044-F655AEBACC48}" srcOrd="0" destOrd="0" presId="urn:microsoft.com/office/officeart/2005/8/layout/vProcess5"/>
    <dgm:cxn modelId="{F3830129-8AD0-4B20-9431-CF11BEC50B2B}" type="presOf" srcId="{F320FFF8-E2B1-46E3-A792-2F7167D67411}" destId="{C1EDBE65-2E2C-4B9E-8E96-7EB97CDBB8C1}" srcOrd="0" destOrd="0" presId="urn:microsoft.com/office/officeart/2005/8/layout/vProcess5"/>
    <dgm:cxn modelId="{FF57FA5F-0676-468B-A2BA-496AA95A1193}" type="presOf" srcId="{D02C5E63-38A0-42E9-A618-2EE7DA8BE5EB}" destId="{D2A0BBD7-6A0F-4E56-BE2E-81985041F34A}" srcOrd="1" destOrd="0" presId="urn:microsoft.com/office/officeart/2005/8/layout/vProcess5"/>
    <dgm:cxn modelId="{838FD564-11C6-414B-AEB8-CF53F38F45D1}" srcId="{389C76A3-44E4-470E-87B9-7EC312A00808}" destId="{07C31AEF-00C7-457B-A27E-BC06FD6710E3}" srcOrd="2" destOrd="0" parTransId="{8575B076-3B49-4609-9CBE-1EAEBA4A06AC}" sibTransId="{7F1B88C0-5D4A-49D7-A478-04F73D5E1662}"/>
    <dgm:cxn modelId="{2FBB336A-0018-4DE2-93B8-E3EBCB18929F}" type="presOf" srcId="{07C31AEF-00C7-457B-A27E-BC06FD6710E3}" destId="{C167A174-369D-4E6C-B238-8BF40D1230AC}" srcOrd="0" destOrd="0" presId="urn:microsoft.com/office/officeart/2005/8/layout/vProcess5"/>
    <dgm:cxn modelId="{EA17D371-C846-46F7-A5B6-7DC6E398E327}" type="presOf" srcId="{B585F5BD-B608-44C1-BF5E-51ACE8BE143A}" destId="{9A123119-A245-411F-A321-36A8DE5CACB6}" srcOrd="0" destOrd="0" presId="urn:microsoft.com/office/officeart/2005/8/layout/vProcess5"/>
    <dgm:cxn modelId="{CB934B52-DF3C-4D9A-967B-4A2CABFD2090}" type="presOf" srcId="{E4DE4241-4DF9-47B5-A9E0-A5E1A0F09CC0}" destId="{384F226D-B1E6-4648-A19D-E1F118ED63F8}" srcOrd="0" destOrd="0" presId="urn:microsoft.com/office/officeart/2005/8/layout/vProcess5"/>
    <dgm:cxn modelId="{67AEBB9B-1CF3-4006-9F47-527F9FC9AD65}" type="presOf" srcId="{07C31AEF-00C7-457B-A27E-BC06FD6710E3}" destId="{3A8AC449-686D-40C5-8205-21FE7C4CBF0A}" srcOrd="1" destOrd="0" presId="urn:microsoft.com/office/officeart/2005/8/layout/vProcess5"/>
    <dgm:cxn modelId="{02AA9DA8-B172-4977-A0D7-8C28D9C63EB5}" type="presOf" srcId="{E4DE4241-4DF9-47B5-A9E0-A5E1A0F09CC0}" destId="{1F3AC832-91D4-4B7D-8913-8024F695E3A5}" srcOrd="1" destOrd="0" presId="urn:microsoft.com/office/officeart/2005/8/layout/vProcess5"/>
    <dgm:cxn modelId="{AF86CAD8-7D83-4ED7-9500-034BFC168932}" type="presOf" srcId="{F320FFF8-E2B1-46E3-A792-2F7167D67411}" destId="{8E171E1B-2B28-4C6C-B1CD-E536F5EFB1D2}" srcOrd="1" destOrd="0" presId="urn:microsoft.com/office/officeart/2005/8/layout/vProcess5"/>
    <dgm:cxn modelId="{446752D9-0018-4F41-8D2F-FCF5294CC7F5}" type="presOf" srcId="{389C76A3-44E4-470E-87B9-7EC312A00808}" destId="{57915E54-4029-47CF-8919-FAA851933EBE}" srcOrd="0" destOrd="0" presId="urn:microsoft.com/office/officeart/2005/8/layout/vProcess5"/>
    <dgm:cxn modelId="{8F5358DA-3EE1-49EA-BF52-A650C1022D11}" type="presOf" srcId="{D02C5E63-38A0-42E9-A618-2EE7DA8BE5EB}" destId="{5F15F47C-BCEE-4AFF-8BA6-FB40309CBE3E}" srcOrd="0" destOrd="0" presId="urn:microsoft.com/office/officeart/2005/8/layout/vProcess5"/>
    <dgm:cxn modelId="{70755CF3-F9D2-4474-A27D-F57491153912}" type="presOf" srcId="{7F1B88C0-5D4A-49D7-A478-04F73D5E1662}" destId="{E74B337D-F67E-47D2-8DE0-F4DCEBD8A1C3}" srcOrd="0" destOrd="0" presId="urn:microsoft.com/office/officeart/2005/8/layout/vProcess5"/>
    <dgm:cxn modelId="{67A68FF9-4DEC-409B-B287-B68855D41A15}" srcId="{389C76A3-44E4-470E-87B9-7EC312A00808}" destId="{F320FFF8-E2B1-46E3-A792-2F7167D67411}" srcOrd="3" destOrd="0" parTransId="{A3CAC211-6D71-4533-800E-DC403A0417F9}" sibTransId="{BC7A86E7-13CF-4449-A263-94BC91AC8DD4}"/>
    <dgm:cxn modelId="{4C55CAFD-0CAC-4621-9D2D-E78D54BB0BC4}" srcId="{389C76A3-44E4-470E-87B9-7EC312A00808}" destId="{D02C5E63-38A0-42E9-A618-2EE7DA8BE5EB}" srcOrd="1" destOrd="0" parTransId="{9F2F5DA6-C322-48CA-8DF5-7FA416DF0098}" sibTransId="{C479AE54-62B2-4003-9D81-9310E1A39D78}"/>
    <dgm:cxn modelId="{24E8D4C1-9BE3-4233-9D9B-A0BE6F09D444}" type="presParOf" srcId="{57915E54-4029-47CF-8919-FAA851933EBE}" destId="{FE978907-54D6-4046-8681-D12C9A9722DE}" srcOrd="0" destOrd="0" presId="urn:microsoft.com/office/officeart/2005/8/layout/vProcess5"/>
    <dgm:cxn modelId="{7DCB471E-A5F1-4459-BCFE-D84EE9214AE7}" type="presParOf" srcId="{57915E54-4029-47CF-8919-FAA851933EBE}" destId="{384F226D-B1E6-4648-A19D-E1F118ED63F8}" srcOrd="1" destOrd="0" presId="urn:microsoft.com/office/officeart/2005/8/layout/vProcess5"/>
    <dgm:cxn modelId="{64E9AFA9-1DD3-4FAE-A1ED-9AA5753E432D}" type="presParOf" srcId="{57915E54-4029-47CF-8919-FAA851933EBE}" destId="{5F15F47C-BCEE-4AFF-8BA6-FB40309CBE3E}" srcOrd="2" destOrd="0" presId="urn:microsoft.com/office/officeart/2005/8/layout/vProcess5"/>
    <dgm:cxn modelId="{549E3154-D1BA-4257-9243-8DE250A75EAD}" type="presParOf" srcId="{57915E54-4029-47CF-8919-FAA851933EBE}" destId="{C167A174-369D-4E6C-B238-8BF40D1230AC}" srcOrd="3" destOrd="0" presId="urn:microsoft.com/office/officeart/2005/8/layout/vProcess5"/>
    <dgm:cxn modelId="{248BEAAE-9A96-4358-B8D8-90731919509A}" type="presParOf" srcId="{57915E54-4029-47CF-8919-FAA851933EBE}" destId="{C1EDBE65-2E2C-4B9E-8E96-7EB97CDBB8C1}" srcOrd="4" destOrd="0" presId="urn:microsoft.com/office/officeart/2005/8/layout/vProcess5"/>
    <dgm:cxn modelId="{E7C99120-B534-4B8B-AF69-32C8F085BE42}" type="presParOf" srcId="{57915E54-4029-47CF-8919-FAA851933EBE}" destId="{9A123119-A245-411F-A321-36A8DE5CACB6}" srcOrd="5" destOrd="0" presId="urn:microsoft.com/office/officeart/2005/8/layout/vProcess5"/>
    <dgm:cxn modelId="{13A5C797-DCE6-4AEB-9885-6B183E501945}" type="presParOf" srcId="{57915E54-4029-47CF-8919-FAA851933EBE}" destId="{84CDD355-81E9-497B-9044-F655AEBACC48}" srcOrd="6" destOrd="0" presId="urn:microsoft.com/office/officeart/2005/8/layout/vProcess5"/>
    <dgm:cxn modelId="{C181975D-7ED3-4222-A2DA-155849B9E507}" type="presParOf" srcId="{57915E54-4029-47CF-8919-FAA851933EBE}" destId="{E74B337D-F67E-47D2-8DE0-F4DCEBD8A1C3}" srcOrd="7" destOrd="0" presId="urn:microsoft.com/office/officeart/2005/8/layout/vProcess5"/>
    <dgm:cxn modelId="{67DB740A-A079-4731-AE9E-96DF90DFB9F8}" type="presParOf" srcId="{57915E54-4029-47CF-8919-FAA851933EBE}" destId="{1F3AC832-91D4-4B7D-8913-8024F695E3A5}" srcOrd="8" destOrd="0" presId="urn:microsoft.com/office/officeart/2005/8/layout/vProcess5"/>
    <dgm:cxn modelId="{0E9EBBE9-2730-46BE-99E3-55F28716686A}" type="presParOf" srcId="{57915E54-4029-47CF-8919-FAA851933EBE}" destId="{D2A0BBD7-6A0F-4E56-BE2E-81985041F34A}" srcOrd="9" destOrd="0" presId="urn:microsoft.com/office/officeart/2005/8/layout/vProcess5"/>
    <dgm:cxn modelId="{6C49106F-7F29-402B-B9B1-ECEB4487DDDE}" type="presParOf" srcId="{57915E54-4029-47CF-8919-FAA851933EBE}" destId="{3A8AC449-686D-40C5-8205-21FE7C4CBF0A}" srcOrd="10" destOrd="0" presId="urn:microsoft.com/office/officeart/2005/8/layout/vProcess5"/>
    <dgm:cxn modelId="{D959DC02-369D-4A08-97BB-FBB584FB84AA}" type="presParOf" srcId="{57915E54-4029-47CF-8919-FAA851933EBE}" destId="{8E171E1B-2B28-4C6C-B1CD-E536F5EFB1D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0B91CF-94AB-444A-A683-5CBBEA675BE3}" type="doc">
      <dgm:prSet loTypeId="urn:microsoft.com/office/officeart/2008/layout/PictureStrips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83D95105-7296-411E-96A6-AB4F6858447A}">
      <dgm:prSet phldrT="[Texto]"/>
      <dgm:spPr/>
      <dgm:t>
        <a:bodyPr/>
        <a:lstStyle/>
        <a:p>
          <a:r>
            <a:rPr lang="pt-BR" dirty="0"/>
            <a:t>Foco no Importante</a:t>
          </a:r>
        </a:p>
      </dgm:t>
    </dgm:pt>
    <dgm:pt modelId="{96FFD9AA-69B5-4E55-B624-8869330A7FE8}" type="parTrans" cxnId="{000FB166-7F12-4344-AB8C-5875C019245D}">
      <dgm:prSet/>
      <dgm:spPr/>
      <dgm:t>
        <a:bodyPr/>
        <a:lstStyle/>
        <a:p>
          <a:endParaRPr lang="pt-BR"/>
        </a:p>
      </dgm:t>
    </dgm:pt>
    <dgm:pt modelId="{0E7E6F84-F67E-459A-ACE6-AD235C4977A1}" type="sibTrans" cxnId="{000FB166-7F12-4344-AB8C-5875C019245D}">
      <dgm:prSet/>
      <dgm:spPr/>
      <dgm:t>
        <a:bodyPr/>
        <a:lstStyle/>
        <a:p>
          <a:endParaRPr lang="pt-BR"/>
        </a:p>
      </dgm:t>
    </dgm:pt>
    <dgm:pt modelId="{B9DDAAC7-703E-48D1-A838-C6BE2804B229}">
      <dgm:prSet phldrT="[Texto]"/>
      <dgm:spPr/>
      <dgm:t>
        <a:bodyPr/>
        <a:lstStyle/>
        <a:p>
          <a:r>
            <a:rPr lang="pt-BR" dirty="0"/>
            <a:t>Quebrar as Resistências</a:t>
          </a:r>
        </a:p>
      </dgm:t>
    </dgm:pt>
    <dgm:pt modelId="{C7EBB5C3-5D3A-4754-8E54-3143687A722D}" type="parTrans" cxnId="{6F02E5DE-16C3-41E7-9E35-27CD66A2648B}">
      <dgm:prSet/>
      <dgm:spPr/>
      <dgm:t>
        <a:bodyPr/>
        <a:lstStyle/>
        <a:p>
          <a:endParaRPr lang="pt-BR"/>
        </a:p>
      </dgm:t>
    </dgm:pt>
    <dgm:pt modelId="{CE281366-C8A7-4FBD-ADD2-B037B0848DE5}" type="sibTrans" cxnId="{6F02E5DE-16C3-41E7-9E35-27CD66A2648B}">
      <dgm:prSet/>
      <dgm:spPr/>
      <dgm:t>
        <a:bodyPr/>
        <a:lstStyle/>
        <a:p>
          <a:endParaRPr lang="pt-BR"/>
        </a:p>
      </dgm:t>
    </dgm:pt>
    <dgm:pt modelId="{D846532B-7F5E-4D03-9785-5CA6FCEAB571}">
      <dgm:prSet phldrT="[Texto]"/>
      <dgm:spPr/>
      <dgm:t>
        <a:bodyPr/>
        <a:lstStyle/>
        <a:p>
          <a:r>
            <a:rPr lang="pt-BR" dirty="0"/>
            <a:t>Manter um Placar Convincente</a:t>
          </a:r>
        </a:p>
      </dgm:t>
    </dgm:pt>
    <dgm:pt modelId="{4D9355DA-31F7-4F43-8262-109ECCB431D8}" type="parTrans" cxnId="{486B2610-5C2D-4424-A67A-3EF99F573B6F}">
      <dgm:prSet/>
      <dgm:spPr/>
      <dgm:t>
        <a:bodyPr/>
        <a:lstStyle/>
        <a:p>
          <a:endParaRPr lang="pt-BR"/>
        </a:p>
      </dgm:t>
    </dgm:pt>
    <dgm:pt modelId="{97A873F7-2CD2-476F-B04B-12B44E1B6776}" type="sibTrans" cxnId="{486B2610-5C2D-4424-A67A-3EF99F573B6F}">
      <dgm:prSet/>
      <dgm:spPr/>
      <dgm:t>
        <a:bodyPr/>
        <a:lstStyle/>
        <a:p>
          <a:endParaRPr lang="pt-BR"/>
        </a:p>
      </dgm:t>
    </dgm:pt>
    <dgm:pt modelId="{DBF972D6-C3BC-4667-A9BC-348C66E8881A}">
      <dgm:prSet phldrT="[Texto]"/>
      <dgm:spPr/>
      <dgm:t>
        <a:bodyPr/>
        <a:lstStyle/>
        <a:p>
          <a:r>
            <a:rPr lang="pt-BR" dirty="0"/>
            <a:t>Criar uma cadência de Responsabilidade</a:t>
          </a:r>
        </a:p>
      </dgm:t>
    </dgm:pt>
    <dgm:pt modelId="{3C0CA8E6-565A-4705-B1F4-4BE8F60BFE9B}" type="parTrans" cxnId="{78666BAC-2ACE-467F-8874-E468B9DF76B2}">
      <dgm:prSet/>
      <dgm:spPr/>
      <dgm:t>
        <a:bodyPr/>
        <a:lstStyle/>
        <a:p>
          <a:endParaRPr lang="pt-BR"/>
        </a:p>
      </dgm:t>
    </dgm:pt>
    <dgm:pt modelId="{D6BB84AD-40EE-4467-ACDB-B0D1DCA2362D}" type="sibTrans" cxnId="{78666BAC-2ACE-467F-8874-E468B9DF76B2}">
      <dgm:prSet/>
      <dgm:spPr/>
      <dgm:t>
        <a:bodyPr/>
        <a:lstStyle/>
        <a:p>
          <a:endParaRPr lang="pt-BR"/>
        </a:p>
      </dgm:t>
    </dgm:pt>
    <dgm:pt modelId="{72D14052-1D1A-4DE7-9E5A-6D58E6BFEAA2}">
      <dgm:prSet/>
      <dgm:spPr/>
      <dgm:t>
        <a:bodyPr/>
        <a:lstStyle/>
        <a:p>
          <a:r>
            <a:rPr lang="pt-BR" dirty="0"/>
            <a:t>Apresentar resultados trimestralmente</a:t>
          </a:r>
        </a:p>
      </dgm:t>
    </dgm:pt>
    <dgm:pt modelId="{7BF2D863-84B4-4D27-B9C9-B2D27A2DDA62}" type="parTrans" cxnId="{0D72231B-1361-4323-BA1E-6BC1AFAE5146}">
      <dgm:prSet/>
      <dgm:spPr/>
      <dgm:t>
        <a:bodyPr/>
        <a:lstStyle/>
        <a:p>
          <a:endParaRPr lang="pt-BR"/>
        </a:p>
      </dgm:t>
    </dgm:pt>
    <dgm:pt modelId="{2B0862EF-D9FD-4992-9756-BE76B769381E}" type="sibTrans" cxnId="{0D72231B-1361-4323-BA1E-6BC1AFAE5146}">
      <dgm:prSet/>
      <dgm:spPr/>
      <dgm:t>
        <a:bodyPr/>
        <a:lstStyle/>
        <a:p>
          <a:endParaRPr lang="pt-BR"/>
        </a:p>
      </dgm:t>
    </dgm:pt>
    <dgm:pt modelId="{C5933984-2B63-46AB-9123-A1929DA79B44}">
      <dgm:prSet phldrT="[Texto]"/>
      <dgm:spPr/>
      <dgm:t>
        <a:bodyPr/>
        <a:lstStyle/>
        <a:p>
          <a:r>
            <a:rPr lang="pt-BR" dirty="0"/>
            <a:t>Voluntariado: Patrocínio &amp; GP</a:t>
          </a:r>
        </a:p>
      </dgm:t>
    </dgm:pt>
    <dgm:pt modelId="{9C650C0E-1817-4CBA-BC7C-B62AB29C0B4B}" type="parTrans" cxnId="{4B569860-5163-4A31-A22E-E675A93346A3}">
      <dgm:prSet/>
      <dgm:spPr/>
      <dgm:t>
        <a:bodyPr/>
        <a:lstStyle/>
        <a:p>
          <a:endParaRPr lang="pt-BR"/>
        </a:p>
      </dgm:t>
    </dgm:pt>
    <dgm:pt modelId="{72886534-0D59-4611-9A92-C3F4C024A246}" type="sibTrans" cxnId="{4B569860-5163-4A31-A22E-E675A93346A3}">
      <dgm:prSet/>
      <dgm:spPr/>
      <dgm:t>
        <a:bodyPr/>
        <a:lstStyle/>
        <a:p>
          <a:endParaRPr lang="pt-BR"/>
        </a:p>
      </dgm:t>
    </dgm:pt>
    <dgm:pt modelId="{A9C3A4D6-6406-46AE-BA6F-25D0EF06CF4B}">
      <dgm:prSet phldrT="[Texto]"/>
      <dgm:spPr/>
      <dgm:t>
        <a:bodyPr/>
        <a:lstStyle/>
        <a:p>
          <a:r>
            <a:rPr lang="pt-BR" dirty="0"/>
            <a:t>Orçamento &amp; Dedicação (Equipe)</a:t>
          </a:r>
        </a:p>
      </dgm:t>
    </dgm:pt>
    <dgm:pt modelId="{8ECE0668-7973-43F4-B8DE-967363B0CF47}" type="parTrans" cxnId="{555F1F6A-6323-4823-BAD0-8C7437791F26}">
      <dgm:prSet/>
      <dgm:spPr/>
      <dgm:t>
        <a:bodyPr/>
        <a:lstStyle/>
        <a:p>
          <a:endParaRPr lang="pt-BR"/>
        </a:p>
      </dgm:t>
    </dgm:pt>
    <dgm:pt modelId="{4B0B1FAD-3E45-4DF5-9209-28F36CF02D44}" type="sibTrans" cxnId="{555F1F6A-6323-4823-BAD0-8C7437791F26}">
      <dgm:prSet/>
      <dgm:spPr/>
      <dgm:t>
        <a:bodyPr/>
        <a:lstStyle/>
        <a:p>
          <a:endParaRPr lang="pt-BR"/>
        </a:p>
      </dgm:t>
    </dgm:pt>
    <dgm:pt modelId="{E4387F3F-F0FE-4E55-ABD5-81632C74A59D}">
      <dgm:prSet phldrT="[Texto]"/>
      <dgm:spPr/>
      <dgm:t>
        <a:bodyPr/>
        <a:lstStyle/>
        <a:p>
          <a:r>
            <a:rPr lang="pt-BR" dirty="0" err="1"/>
            <a:t>KPIs</a:t>
          </a:r>
          <a:r>
            <a:rPr lang="pt-BR" dirty="0"/>
            <a:t> de Entregas</a:t>
          </a:r>
        </a:p>
      </dgm:t>
    </dgm:pt>
    <dgm:pt modelId="{F0BA5C83-116A-4D6E-99A8-D7EB393B7467}" type="parTrans" cxnId="{95935274-E131-402C-92A0-2B1FAF9BDB3B}">
      <dgm:prSet/>
      <dgm:spPr/>
      <dgm:t>
        <a:bodyPr/>
        <a:lstStyle/>
        <a:p>
          <a:endParaRPr lang="pt-BR"/>
        </a:p>
      </dgm:t>
    </dgm:pt>
    <dgm:pt modelId="{C2B60E1F-1E73-4AEF-B39C-6321360977D6}" type="sibTrans" cxnId="{95935274-E131-402C-92A0-2B1FAF9BDB3B}">
      <dgm:prSet/>
      <dgm:spPr/>
      <dgm:t>
        <a:bodyPr/>
        <a:lstStyle/>
        <a:p>
          <a:endParaRPr lang="pt-BR"/>
        </a:p>
      </dgm:t>
    </dgm:pt>
    <dgm:pt modelId="{C64DC1B7-68A5-41BB-9B27-F5CEC85CEAAC}" type="pres">
      <dgm:prSet presAssocID="{0C0B91CF-94AB-444A-A683-5CBBEA675BE3}" presName="Name0" presStyleCnt="0">
        <dgm:presLayoutVars>
          <dgm:dir/>
          <dgm:resizeHandles val="exact"/>
        </dgm:presLayoutVars>
      </dgm:prSet>
      <dgm:spPr/>
    </dgm:pt>
    <dgm:pt modelId="{564719FB-710C-472D-95E6-097AD3205377}" type="pres">
      <dgm:prSet presAssocID="{83D95105-7296-411E-96A6-AB4F6858447A}" presName="composite" presStyleCnt="0"/>
      <dgm:spPr/>
    </dgm:pt>
    <dgm:pt modelId="{C5B5080C-5B18-4AC3-BD94-4E0343EA80FB}" type="pres">
      <dgm:prSet presAssocID="{83D95105-7296-411E-96A6-AB4F6858447A}" presName="rect1" presStyleLbl="trAlignAcc1" presStyleIdx="0" presStyleCnt="4">
        <dgm:presLayoutVars>
          <dgm:bulletEnabled val="1"/>
        </dgm:presLayoutVars>
      </dgm:prSet>
      <dgm:spPr/>
    </dgm:pt>
    <dgm:pt modelId="{8F060B87-9AE3-449F-8E4D-7195F6D05EDB}" type="pres">
      <dgm:prSet presAssocID="{83D95105-7296-411E-96A6-AB4F6858447A}" presName="rect2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55A28D-555E-404E-8D1D-C4B275F0CF50}" type="pres">
      <dgm:prSet presAssocID="{0E7E6F84-F67E-459A-ACE6-AD235C4977A1}" presName="sibTrans" presStyleCnt="0"/>
      <dgm:spPr/>
    </dgm:pt>
    <dgm:pt modelId="{9060AD6E-E4E4-4726-AEA0-E3FF55752D35}" type="pres">
      <dgm:prSet presAssocID="{B9DDAAC7-703E-48D1-A838-C6BE2804B229}" presName="composite" presStyleCnt="0"/>
      <dgm:spPr/>
    </dgm:pt>
    <dgm:pt modelId="{291C6DAD-53E4-4086-9798-70434E1D10E2}" type="pres">
      <dgm:prSet presAssocID="{B9DDAAC7-703E-48D1-A838-C6BE2804B229}" presName="rect1" presStyleLbl="trAlignAcc1" presStyleIdx="1" presStyleCnt="4">
        <dgm:presLayoutVars>
          <dgm:bulletEnabled val="1"/>
        </dgm:presLayoutVars>
      </dgm:prSet>
      <dgm:spPr/>
    </dgm:pt>
    <dgm:pt modelId="{8F1174B7-2DD2-4D2C-B41C-119EFBF0E058}" type="pres">
      <dgm:prSet presAssocID="{B9DDAAC7-703E-48D1-A838-C6BE2804B229}" presName="rect2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1E08D3-7592-4A48-BD03-8B44A467EDBF}" type="pres">
      <dgm:prSet presAssocID="{CE281366-C8A7-4FBD-ADD2-B037B0848DE5}" presName="sibTrans" presStyleCnt="0"/>
      <dgm:spPr/>
    </dgm:pt>
    <dgm:pt modelId="{31D1FBBC-A7E6-4F12-A495-E181A4402745}" type="pres">
      <dgm:prSet presAssocID="{D846532B-7F5E-4D03-9785-5CA6FCEAB571}" presName="composite" presStyleCnt="0"/>
      <dgm:spPr/>
    </dgm:pt>
    <dgm:pt modelId="{EC67F9DD-3B07-4A35-AAAB-A80B253F8DC7}" type="pres">
      <dgm:prSet presAssocID="{D846532B-7F5E-4D03-9785-5CA6FCEAB571}" presName="rect1" presStyleLbl="trAlignAcc1" presStyleIdx="2" presStyleCnt="4">
        <dgm:presLayoutVars>
          <dgm:bulletEnabled val="1"/>
        </dgm:presLayoutVars>
      </dgm:prSet>
      <dgm:spPr/>
    </dgm:pt>
    <dgm:pt modelId="{35FFBC87-FE87-4309-9CD6-0C01FAA22B92}" type="pres">
      <dgm:prSet presAssocID="{D846532B-7F5E-4D03-9785-5CA6FCEAB571}" presName="rect2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61CE447-C873-4625-8017-BFDCDA08AD47}" type="pres">
      <dgm:prSet presAssocID="{97A873F7-2CD2-476F-B04B-12B44E1B6776}" presName="sibTrans" presStyleCnt="0"/>
      <dgm:spPr/>
    </dgm:pt>
    <dgm:pt modelId="{CAABFEB1-7F48-40AE-A924-2F68775DA89D}" type="pres">
      <dgm:prSet presAssocID="{DBF972D6-C3BC-4667-A9BC-348C66E8881A}" presName="composite" presStyleCnt="0"/>
      <dgm:spPr/>
    </dgm:pt>
    <dgm:pt modelId="{3245731C-108F-4488-9129-E3618AF9E24A}" type="pres">
      <dgm:prSet presAssocID="{DBF972D6-C3BC-4667-A9BC-348C66E8881A}" presName="rect1" presStyleLbl="trAlignAcc1" presStyleIdx="3" presStyleCnt="4">
        <dgm:presLayoutVars>
          <dgm:bulletEnabled val="1"/>
        </dgm:presLayoutVars>
      </dgm:prSet>
      <dgm:spPr/>
    </dgm:pt>
    <dgm:pt modelId="{740D9730-71CF-47EC-BE23-B017A9E90B0E}" type="pres">
      <dgm:prSet presAssocID="{DBF972D6-C3BC-4667-A9BC-348C66E8881A}" presName="rect2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86B2610-5C2D-4424-A67A-3EF99F573B6F}" srcId="{0C0B91CF-94AB-444A-A683-5CBBEA675BE3}" destId="{D846532B-7F5E-4D03-9785-5CA6FCEAB571}" srcOrd="2" destOrd="0" parTransId="{4D9355DA-31F7-4F43-8262-109ECCB431D8}" sibTransId="{97A873F7-2CD2-476F-B04B-12B44E1B6776}"/>
    <dgm:cxn modelId="{03315814-7149-44CB-971C-93682A3217CB}" type="presOf" srcId="{A9C3A4D6-6406-46AE-BA6F-25D0EF06CF4B}" destId="{C5B5080C-5B18-4AC3-BD94-4E0343EA80FB}" srcOrd="0" destOrd="1" presId="urn:microsoft.com/office/officeart/2008/layout/PictureStrips"/>
    <dgm:cxn modelId="{0D72231B-1361-4323-BA1E-6BC1AFAE5146}" srcId="{DBF972D6-C3BC-4667-A9BC-348C66E8881A}" destId="{72D14052-1D1A-4DE7-9E5A-6D58E6BFEAA2}" srcOrd="0" destOrd="0" parTransId="{7BF2D863-84B4-4D27-B9C9-B2D27A2DDA62}" sibTransId="{2B0862EF-D9FD-4992-9756-BE76B769381E}"/>
    <dgm:cxn modelId="{ABEC9C1E-E3B2-4ACD-B657-3E666F2AA674}" type="presOf" srcId="{C5933984-2B63-46AB-9123-A1929DA79B44}" destId="{291C6DAD-53E4-4086-9798-70434E1D10E2}" srcOrd="0" destOrd="1" presId="urn:microsoft.com/office/officeart/2008/layout/PictureStrips"/>
    <dgm:cxn modelId="{168D9C5F-01F2-433B-997F-C601D40BB9A3}" type="presOf" srcId="{E4387F3F-F0FE-4E55-ABD5-81632C74A59D}" destId="{EC67F9DD-3B07-4A35-AAAB-A80B253F8DC7}" srcOrd="0" destOrd="1" presId="urn:microsoft.com/office/officeart/2008/layout/PictureStrips"/>
    <dgm:cxn modelId="{4B569860-5163-4A31-A22E-E675A93346A3}" srcId="{B9DDAAC7-703E-48D1-A838-C6BE2804B229}" destId="{C5933984-2B63-46AB-9123-A1929DA79B44}" srcOrd="0" destOrd="0" parTransId="{9C650C0E-1817-4CBA-BC7C-B62AB29C0B4B}" sibTransId="{72886534-0D59-4611-9A92-C3F4C024A246}"/>
    <dgm:cxn modelId="{000FB166-7F12-4344-AB8C-5875C019245D}" srcId="{0C0B91CF-94AB-444A-A683-5CBBEA675BE3}" destId="{83D95105-7296-411E-96A6-AB4F6858447A}" srcOrd="0" destOrd="0" parTransId="{96FFD9AA-69B5-4E55-B624-8869330A7FE8}" sibTransId="{0E7E6F84-F67E-459A-ACE6-AD235C4977A1}"/>
    <dgm:cxn modelId="{81DA0A48-FBA0-4CFA-8A1D-A42CF1A9CE73}" type="presOf" srcId="{0C0B91CF-94AB-444A-A683-5CBBEA675BE3}" destId="{C64DC1B7-68A5-41BB-9B27-F5CEC85CEAAC}" srcOrd="0" destOrd="0" presId="urn:microsoft.com/office/officeart/2008/layout/PictureStrips"/>
    <dgm:cxn modelId="{555F1F6A-6323-4823-BAD0-8C7437791F26}" srcId="{83D95105-7296-411E-96A6-AB4F6858447A}" destId="{A9C3A4D6-6406-46AE-BA6F-25D0EF06CF4B}" srcOrd="0" destOrd="0" parTransId="{8ECE0668-7973-43F4-B8DE-967363B0CF47}" sibTransId="{4B0B1FAD-3E45-4DF5-9209-28F36CF02D44}"/>
    <dgm:cxn modelId="{95935274-E131-402C-92A0-2B1FAF9BDB3B}" srcId="{D846532B-7F5E-4D03-9785-5CA6FCEAB571}" destId="{E4387F3F-F0FE-4E55-ABD5-81632C74A59D}" srcOrd="0" destOrd="0" parTransId="{F0BA5C83-116A-4D6E-99A8-D7EB393B7467}" sibTransId="{C2B60E1F-1E73-4AEF-B39C-6321360977D6}"/>
    <dgm:cxn modelId="{30A93F59-8E19-47C4-A0BB-52BF9C68252A}" type="presOf" srcId="{83D95105-7296-411E-96A6-AB4F6858447A}" destId="{C5B5080C-5B18-4AC3-BD94-4E0343EA80FB}" srcOrd="0" destOrd="0" presId="urn:microsoft.com/office/officeart/2008/layout/PictureStrips"/>
    <dgm:cxn modelId="{19E41C8C-9CCC-4591-81CC-8C5A08FCFCAC}" type="presOf" srcId="{B9DDAAC7-703E-48D1-A838-C6BE2804B229}" destId="{291C6DAD-53E4-4086-9798-70434E1D10E2}" srcOrd="0" destOrd="0" presId="urn:microsoft.com/office/officeart/2008/layout/PictureStrips"/>
    <dgm:cxn modelId="{78666BAC-2ACE-467F-8874-E468B9DF76B2}" srcId="{0C0B91CF-94AB-444A-A683-5CBBEA675BE3}" destId="{DBF972D6-C3BC-4667-A9BC-348C66E8881A}" srcOrd="3" destOrd="0" parTransId="{3C0CA8E6-565A-4705-B1F4-4BE8F60BFE9B}" sibTransId="{D6BB84AD-40EE-4467-ACDB-B0D1DCA2362D}"/>
    <dgm:cxn modelId="{C0CE61C5-CCCD-47CF-A442-43116C8EF68E}" type="presOf" srcId="{DBF972D6-C3BC-4667-A9BC-348C66E8881A}" destId="{3245731C-108F-4488-9129-E3618AF9E24A}" srcOrd="0" destOrd="0" presId="urn:microsoft.com/office/officeart/2008/layout/PictureStrips"/>
    <dgm:cxn modelId="{2B424FDC-2E39-4D8F-9DA2-81BBBA802B0C}" type="presOf" srcId="{D846532B-7F5E-4D03-9785-5CA6FCEAB571}" destId="{EC67F9DD-3B07-4A35-AAAB-A80B253F8DC7}" srcOrd="0" destOrd="0" presId="urn:microsoft.com/office/officeart/2008/layout/PictureStrips"/>
    <dgm:cxn modelId="{6F02E5DE-16C3-41E7-9E35-27CD66A2648B}" srcId="{0C0B91CF-94AB-444A-A683-5CBBEA675BE3}" destId="{B9DDAAC7-703E-48D1-A838-C6BE2804B229}" srcOrd="1" destOrd="0" parTransId="{C7EBB5C3-5D3A-4754-8E54-3143687A722D}" sibTransId="{CE281366-C8A7-4FBD-ADD2-B037B0848DE5}"/>
    <dgm:cxn modelId="{54C3CCE7-FE1D-4E5B-BA44-686CAC3F5F66}" type="presOf" srcId="{72D14052-1D1A-4DE7-9E5A-6D58E6BFEAA2}" destId="{3245731C-108F-4488-9129-E3618AF9E24A}" srcOrd="0" destOrd="1" presId="urn:microsoft.com/office/officeart/2008/layout/PictureStrips"/>
    <dgm:cxn modelId="{1A1EC69F-E4DE-441B-B990-9F4CE5232868}" type="presParOf" srcId="{C64DC1B7-68A5-41BB-9B27-F5CEC85CEAAC}" destId="{564719FB-710C-472D-95E6-097AD3205377}" srcOrd="0" destOrd="0" presId="urn:microsoft.com/office/officeart/2008/layout/PictureStrips"/>
    <dgm:cxn modelId="{994F939A-A6CF-4F23-A6C9-7E3348DF4897}" type="presParOf" srcId="{564719FB-710C-472D-95E6-097AD3205377}" destId="{C5B5080C-5B18-4AC3-BD94-4E0343EA80FB}" srcOrd="0" destOrd="0" presId="urn:microsoft.com/office/officeart/2008/layout/PictureStrips"/>
    <dgm:cxn modelId="{572037B9-94DC-4B54-927E-5CF15F06E967}" type="presParOf" srcId="{564719FB-710C-472D-95E6-097AD3205377}" destId="{8F060B87-9AE3-449F-8E4D-7195F6D05EDB}" srcOrd="1" destOrd="0" presId="urn:microsoft.com/office/officeart/2008/layout/PictureStrips"/>
    <dgm:cxn modelId="{0195EC5B-6559-4111-9FFF-A67DD877AE6D}" type="presParOf" srcId="{C64DC1B7-68A5-41BB-9B27-F5CEC85CEAAC}" destId="{4455A28D-555E-404E-8D1D-C4B275F0CF50}" srcOrd="1" destOrd="0" presId="urn:microsoft.com/office/officeart/2008/layout/PictureStrips"/>
    <dgm:cxn modelId="{9B1931FA-265D-4470-8FE6-AC32D55AE633}" type="presParOf" srcId="{C64DC1B7-68A5-41BB-9B27-F5CEC85CEAAC}" destId="{9060AD6E-E4E4-4726-AEA0-E3FF55752D35}" srcOrd="2" destOrd="0" presId="urn:microsoft.com/office/officeart/2008/layout/PictureStrips"/>
    <dgm:cxn modelId="{39B4C9B5-31F7-4EBB-8692-CC021421E84F}" type="presParOf" srcId="{9060AD6E-E4E4-4726-AEA0-E3FF55752D35}" destId="{291C6DAD-53E4-4086-9798-70434E1D10E2}" srcOrd="0" destOrd="0" presId="urn:microsoft.com/office/officeart/2008/layout/PictureStrips"/>
    <dgm:cxn modelId="{A06A60A5-99D8-4DBB-8CBC-23C0AFEB906C}" type="presParOf" srcId="{9060AD6E-E4E4-4726-AEA0-E3FF55752D35}" destId="{8F1174B7-2DD2-4D2C-B41C-119EFBF0E058}" srcOrd="1" destOrd="0" presId="urn:microsoft.com/office/officeart/2008/layout/PictureStrips"/>
    <dgm:cxn modelId="{91BC5C0F-E8BF-4492-B681-7B68709529B4}" type="presParOf" srcId="{C64DC1B7-68A5-41BB-9B27-F5CEC85CEAAC}" destId="{311E08D3-7592-4A48-BD03-8B44A467EDBF}" srcOrd="3" destOrd="0" presId="urn:microsoft.com/office/officeart/2008/layout/PictureStrips"/>
    <dgm:cxn modelId="{71B6B857-4D01-46DE-99EA-A266506E56D1}" type="presParOf" srcId="{C64DC1B7-68A5-41BB-9B27-F5CEC85CEAAC}" destId="{31D1FBBC-A7E6-4F12-A495-E181A4402745}" srcOrd="4" destOrd="0" presId="urn:microsoft.com/office/officeart/2008/layout/PictureStrips"/>
    <dgm:cxn modelId="{0D4A13E7-6153-4196-AAC9-658A34DF6BCC}" type="presParOf" srcId="{31D1FBBC-A7E6-4F12-A495-E181A4402745}" destId="{EC67F9DD-3B07-4A35-AAAB-A80B253F8DC7}" srcOrd="0" destOrd="0" presId="urn:microsoft.com/office/officeart/2008/layout/PictureStrips"/>
    <dgm:cxn modelId="{2A9CADAA-ACA5-4A3C-B700-314266B49331}" type="presParOf" srcId="{31D1FBBC-A7E6-4F12-A495-E181A4402745}" destId="{35FFBC87-FE87-4309-9CD6-0C01FAA22B92}" srcOrd="1" destOrd="0" presId="urn:microsoft.com/office/officeart/2008/layout/PictureStrips"/>
    <dgm:cxn modelId="{A923672E-AAA0-4BAD-8719-7CE25ABB9854}" type="presParOf" srcId="{C64DC1B7-68A5-41BB-9B27-F5CEC85CEAAC}" destId="{961CE447-C873-4625-8017-BFDCDA08AD47}" srcOrd="5" destOrd="0" presId="urn:microsoft.com/office/officeart/2008/layout/PictureStrips"/>
    <dgm:cxn modelId="{1A705385-7FA5-4340-A6FA-2B2D9DF48225}" type="presParOf" srcId="{C64DC1B7-68A5-41BB-9B27-F5CEC85CEAAC}" destId="{CAABFEB1-7F48-40AE-A924-2F68775DA89D}" srcOrd="6" destOrd="0" presId="urn:microsoft.com/office/officeart/2008/layout/PictureStrips"/>
    <dgm:cxn modelId="{48B4FE5C-32B8-4E79-95B0-837868943EAB}" type="presParOf" srcId="{CAABFEB1-7F48-40AE-A924-2F68775DA89D}" destId="{3245731C-108F-4488-9129-E3618AF9E24A}" srcOrd="0" destOrd="0" presId="urn:microsoft.com/office/officeart/2008/layout/PictureStrips"/>
    <dgm:cxn modelId="{45DF3ED5-683E-41A9-9884-095CC8DA820F}" type="presParOf" srcId="{CAABFEB1-7F48-40AE-A924-2F68775DA89D}" destId="{740D9730-71CF-47EC-BE23-B017A9E90B0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9FCDE1-A194-4A9C-B4A6-71CD94A03BF4}" type="doc">
      <dgm:prSet loTypeId="urn:microsoft.com/office/officeart/2005/8/layout/chevron2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F0987482-9978-49DC-8E5D-EFB07F89FFF0}">
      <dgm:prSet phldrT="[Texto]"/>
      <dgm:spPr/>
      <dgm:t>
        <a:bodyPr/>
        <a:lstStyle/>
        <a:p>
          <a:r>
            <a:rPr lang="pt-BR" dirty="0"/>
            <a:t>1</a:t>
          </a:r>
        </a:p>
      </dgm:t>
    </dgm:pt>
    <dgm:pt modelId="{F3C5456C-684E-4E75-9487-6FC6BB5B1B39}" type="parTrans" cxnId="{65F311DD-CC85-4880-BAE7-F0E0519F23F3}">
      <dgm:prSet/>
      <dgm:spPr/>
      <dgm:t>
        <a:bodyPr/>
        <a:lstStyle/>
        <a:p>
          <a:endParaRPr lang="pt-BR"/>
        </a:p>
      </dgm:t>
    </dgm:pt>
    <dgm:pt modelId="{E0722455-EF0B-471E-8EC0-EB468FF3750E}" type="sibTrans" cxnId="{65F311DD-CC85-4880-BAE7-F0E0519F23F3}">
      <dgm:prSet/>
      <dgm:spPr/>
      <dgm:t>
        <a:bodyPr/>
        <a:lstStyle/>
        <a:p>
          <a:endParaRPr lang="pt-BR"/>
        </a:p>
      </dgm:t>
    </dgm:pt>
    <dgm:pt modelId="{EDCDDE70-589D-4592-910C-01B774B4ADC9}">
      <dgm:prSet phldrT="[Texto]"/>
      <dgm:spPr/>
      <dgm:t>
        <a:bodyPr/>
        <a:lstStyle/>
        <a:p>
          <a:r>
            <a:rPr lang="pt-BR" dirty="0"/>
            <a:t>2</a:t>
          </a:r>
        </a:p>
      </dgm:t>
    </dgm:pt>
    <dgm:pt modelId="{7D91F084-D2C6-4EF1-9292-BC66CA746A8A}" type="parTrans" cxnId="{3CB00319-36BE-4E30-AA5E-F21AFAF5DE8A}">
      <dgm:prSet/>
      <dgm:spPr/>
      <dgm:t>
        <a:bodyPr/>
        <a:lstStyle/>
        <a:p>
          <a:endParaRPr lang="pt-BR"/>
        </a:p>
      </dgm:t>
    </dgm:pt>
    <dgm:pt modelId="{2DCF74F9-5DC4-4FE7-AFD3-C3EC05360820}" type="sibTrans" cxnId="{3CB00319-36BE-4E30-AA5E-F21AFAF5DE8A}">
      <dgm:prSet/>
      <dgm:spPr/>
      <dgm:t>
        <a:bodyPr/>
        <a:lstStyle/>
        <a:p>
          <a:endParaRPr lang="pt-BR"/>
        </a:p>
      </dgm:t>
    </dgm:pt>
    <dgm:pt modelId="{4C242B52-55B0-4B8D-B919-B8BF41B47D34}">
      <dgm:prSet phldrT="[Texto]"/>
      <dgm:spPr/>
      <dgm:t>
        <a:bodyPr/>
        <a:lstStyle/>
        <a:p>
          <a:r>
            <a:rPr lang="pt-BR" dirty="0"/>
            <a:t>3</a:t>
          </a:r>
        </a:p>
      </dgm:t>
    </dgm:pt>
    <dgm:pt modelId="{1CB35FFE-9B63-4DAB-A3E8-1DCC980FA8F8}" type="parTrans" cxnId="{C8D3D6C1-40AC-41F9-844F-B69BF4AAE865}">
      <dgm:prSet/>
      <dgm:spPr/>
      <dgm:t>
        <a:bodyPr/>
        <a:lstStyle/>
        <a:p>
          <a:endParaRPr lang="pt-BR"/>
        </a:p>
      </dgm:t>
    </dgm:pt>
    <dgm:pt modelId="{85AED6FF-25BB-4485-AAB1-57F4C3ACCED6}" type="sibTrans" cxnId="{C8D3D6C1-40AC-41F9-844F-B69BF4AAE865}">
      <dgm:prSet/>
      <dgm:spPr/>
      <dgm:t>
        <a:bodyPr/>
        <a:lstStyle/>
        <a:p>
          <a:endParaRPr lang="pt-BR"/>
        </a:p>
      </dgm:t>
    </dgm:pt>
    <dgm:pt modelId="{3F0E6C6A-18E4-44C5-82D4-95BB2A4E8B54}">
      <dgm:prSet phldrT="[Texto]"/>
      <dgm:spPr/>
      <dgm:t>
        <a:bodyPr/>
        <a:lstStyle/>
        <a:p>
          <a:r>
            <a:rPr lang="pt-BR" dirty="0"/>
            <a:t>4</a:t>
          </a:r>
        </a:p>
      </dgm:t>
    </dgm:pt>
    <dgm:pt modelId="{B357EEE6-FAEE-449C-B92E-A4377E377C3D}" type="parTrans" cxnId="{46FC8C4B-5A9E-47CC-92B5-31E170F50606}">
      <dgm:prSet/>
      <dgm:spPr/>
      <dgm:t>
        <a:bodyPr/>
        <a:lstStyle/>
        <a:p>
          <a:endParaRPr lang="pt-BR"/>
        </a:p>
      </dgm:t>
    </dgm:pt>
    <dgm:pt modelId="{E257CDF2-474F-4692-9C26-386B71CB5DDE}" type="sibTrans" cxnId="{46FC8C4B-5A9E-47CC-92B5-31E170F50606}">
      <dgm:prSet/>
      <dgm:spPr/>
      <dgm:t>
        <a:bodyPr/>
        <a:lstStyle/>
        <a:p>
          <a:endParaRPr lang="pt-BR"/>
        </a:p>
      </dgm:t>
    </dgm:pt>
    <dgm:pt modelId="{DD988CDC-56FA-4F6A-9835-040E1682B4B4}">
      <dgm:prSet phldrT="[Texto]"/>
      <dgm:spPr/>
      <dgm:t>
        <a:bodyPr/>
        <a:lstStyle/>
        <a:p>
          <a:r>
            <a:rPr lang="pt-BR" dirty="0"/>
            <a:t>5</a:t>
          </a:r>
        </a:p>
      </dgm:t>
    </dgm:pt>
    <dgm:pt modelId="{3E94CC20-4878-4BB7-BB0C-1B9128C6260C}" type="parTrans" cxnId="{20C7CD52-E201-4CCE-8431-343B9BEF8671}">
      <dgm:prSet/>
      <dgm:spPr/>
      <dgm:t>
        <a:bodyPr/>
        <a:lstStyle/>
        <a:p>
          <a:endParaRPr lang="pt-BR"/>
        </a:p>
      </dgm:t>
    </dgm:pt>
    <dgm:pt modelId="{36AAA9F5-1A07-4239-A629-84A3B85A7B8B}" type="sibTrans" cxnId="{20C7CD52-E201-4CCE-8431-343B9BEF8671}">
      <dgm:prSet/>
      <dgm:spPr/>
      <dgm:t>
        <a:bodyPr/>
        <a:lstStyle/>
        <a:p>
          <a:endParaRPr lang="pt-BR"/>
        </a:p>
      </dgm:t>
    </dgm:pt>
    <dgm:pt modelId="{F148ECF4-328A-4DE6-BC03-54AC77E91061}">
      <dgm:prSet phldrT="[Texto]"/>
      <dgm:spPr/>
      <dgm:t>
        <a:bodyPr/>
        <a:lstStyle/>
        <a:p>
          <a:r>
            <a:rPr lang="pt-BR" dirty="0"/>
            <a:t>6</a:t>
          </a:r>
        </a:p>
      </dgm:t>
    </dgm:pt>
    <dgm:pt modelId="{10D2E762-4E2F-418C-9E5B-AB8A6543DD50}" type="parTrans" cxnId="{44FC7C85-F174-4436-A849-62493009BCEF}">
      <dgm:prSet/>
      <dgm:spPr/>
      <dgm:t>
        <a:bodyPr/>
        <a:lstStyle/>
        <a:p>
          <a:endParaRPr lang="pt-BR"/>
        </a:p>
      </dgm:t>
    </dgm:pt>
    <dgm:pt modelId="{AA3E7C2A-811D-4442-823F-4A52823D8F81}" type="sibTrans" cxnId="{44FC7C85-F174-4436-A849-62493009BCEF}">
      <dgm:prSet/>
      <dgm:spPr/>
      <dgm:t>
        <a:bodyPr/>
        <a:lstStyle/>
        <a:p>
          <a:endParaRPr lang="pt-BR"/>
        </a:p>
      </dgm:t>
    </dgm:pt>
    <dgm:pt modelId="{C16FFCDF-9BC6-4BF7-9BFA-CEF3E9C51B8C}">
      <dgm:prSet phldrT="[Texto]"/>
      <dgm:spPr/>
      <dgm:t>
        <a:bodyPr/>
        <a:lstStyle/>
        <a:p>
          <a:r>
            <a:rPr lang="pt-BR" dirty="0"/>
            <a:t>7</a:t>
          </a:r>
        </a:p>
      </dgm:t>
    </dgm:pt>
    <dgm:pt modelId="{24F617C4-78EE-426C-84FE-38369931AC79}" type="parTrans" cxnId="{AFC5F52C-BDF3-4267-8ADC-3B013CCE0B54}">
      <dgm:prSet/>
      <dgm:spPr/>
      <dgm:t>
        <a:bodyPr/>
        <a:lstStyle/>
        <a:p>
          <a:endParaRPr lang="pt-BR"/>
        </a:p>
      </dgm:t>
    </dgm:pt>
    <dgm:pt modelId="{F124D7B1-B76A-43BE-8C16-5A8C4368BDFE}" type="sibTrans" cxnId="{AFC5F52C-BDF3-4267-8ADC-3B013CCE0B54}">
      <dgm:prSet/>
      <dgm:spPr/>
      <dgm:t>
        <a:bodyPr/>
        <a:lstStyle/>
        <a:p>
          <a:endParaRPr lang="pt-BR"/>
        </a:p>
      </dgm:t>
    </dgm:pt>
    <dgm:pt modelId="{C25610D6-5413-41EA-90AC-7BE9AA3E90D9}">
      <dgm:prSet phldrT="[Texto]"/>
      <dgm:spPr/>
      <dgm:t>
        <a:bodyPr/>
        <a:lstStyle/>
        <a:p>
          <a:r>
            <a:rPr lang="pt-BR" dirty="0"/>
            <a:t>8</a:t>
          </a:r>
        </a:p>
      </dgm:t>
    </dgm:pt>
    <dgm:pt modelId="{F162634D-B5D7-47A6-A7A9-67824268903F}" type="parTrans" cxnId="{F1F127AE-9A5A-428D-91B6-1C855D88D543}">
      <dgm:prSet/>
      <dgm:spPr/>
      <dgm:t>
        <a:bodyPr/>
        <a:lstStyle/>
        <a:p>
          <a:endParaRPr lang="pt-BR"/>
        </a:p>
      </dgm:t>
    </dgm:pt>
    <dgm:pt modelId="{53324B75-7475-49FB-A2B4-6B724C55952C}" type="sibTrans" cxnId="{F1F127AE-9A5A-428D-91B6-1C855D88D543}">
      <dgm:prSet/>
      <dgm:spPr/>
      <dgm:t>
        <a:bodyPr/>
        <a:lstStyle/>
        <a:p>
          <a:endParaRPr lang="pt-BR"/>
        </a:p>
      </dgm:t>
    </dgm:pt>
    <dgm:pt modelId="{2C301C00-5DF0-467C-B14C-241CC685BA96}">
      <dgm:prSet phldrT="[Texto]"/>
      <dgm:spPr/>
      <dgm:t>
        <a:bodyPr/>
        <a:lstStyle/>
        <a:p>
          <a:r>
            <a:rPr lang="pt-BR" dirty="0"/>
            <a:t>9</a:t>
          </a:r>
        </a:p>
      </dgm:t>
    </dgm:pt>
    <dgm:pt modelId="{28745964-FD00-4487-A64B-70A48DDD8EEA}" type="parTrans" cxnId="{BA0174C8-6784-46B0-8A2D-9777F6D237C3}">
      <dgm:prSet/>
      <dgm:spPr/>
      <dgm:t>
        <a:bodyPr/>
        <a:lstStyle/>
        <a:p>
          <a:endParaRPr lang="pt-BR"/>
        </a:p>
      </dgm:t>
    </dgm:pt>
    <dgm:pt modelId="{EFC3E484-BB71-43A6-953F-9CBF0414416A}" type="sibTrans" cxnId="{BA0174C8-6784-46B0-8A2D-9777F6D237C3}">
      <dgm:prSet/>
      <dgm:spPr/>
      <dgm:t>
        <a:bodyPr/>
        <a:lstStyle/>
        <a:p>
          <a:endParaRPr lang="pt-BR"/>
        </a:p>
      </dgm:t>
    </dgm:pt>
    <dgm:pt modelId="{C56772A3-31D7-4D69-92AC-78FC3B445D14}">
      <dgm:prSet phldrT="[Texto]"/>
      <dgm:spPr/>
      <dgm:t>
        <a:bodyPr/>
        <a:lstStyle/>
        <a:p>
          <a:r>
            <a:rPr lang="pt-BR" dirty="0"/>
            <a:t>10</a:t>
          </a:r>
        </a:p>
      </dgm:t>
    </dgm:pt>
    <dgm:pt modelId="{908A1960-4182-4797-9F39-FB379AE8F38B}" type="parTrans" cxnId="{6BEBD57D-4BCA-4876-8523-472A9058FD81}">
      <dgm:prSet/>
      <dgm:spPr/>
      <dgm:t>
        <a:bodyPr/>
        <a:lstStyle/>
        <a:p>
          <a:endParaRPr lang="pt-BR"/>
        </a:p>
      </dgm:t>
    </dgm:pt>
    <dgm:pt modelId="{1C3D890A-6A7F-4A49-91DA-F72A73715B06}" type="sibTrans" cxnId="{6BEBD57D-4BCA-4876-8523-472A9058FD81}">
      <dgm:prSet/>
      <dgm:spPr/>
      <dgm:t>
        <a:bodyPr/>
        <a:lstStyle/>
        <a:p>
          <a:endParaRPr lang="pt-BR"/>
        </a:p>
      </dgm:t>
    </dgm:pt>
    <dgm:pt modelId="{2823754F-1616-414B-9FDF-66C4FCA728B2}">
      <dgm:prSet phldrT="[Texto]"/>
      <dgm:spPr/>
      <dgm:t>
        <a:bodyPr/>
        <a:lstStyle/>
        <a:p>
          <a:r>
            <a:rPr lang="pt-BR"/>
            <a:t>Voz </a:t>
          </a:r>
          <a:r>
            <a:rPr lang="pt-BR" dirty="0"/>
            <a:t>do Cliente</a:t>
          </a:r>
        </a:p>
      </dgm:t>
    </dgm:pt>
    <dgm:pt modelId="{C76E594C-8873-4F89-B86B-DC88A19D7FB3}" type="parTrans" cxnId="{954615CD-F276-424C-ABCC-533932274917}">
      <dgm:prSet/>
      <dgm:spPr/>
      <dgm:t>
        <a:bodyPr/>
        <a:lstStyle/>
        <a:p>
          <a:endParaRPr lang="pt-BR"/>
        </a:p>
      </dgm:t>
    </dgm:pt>
    <dgm:pt modelId="{1403E3B2-ADCD-4BAD-9D16-349E8B875C61}" type="sibTrans" cxnId="{954615CD-F276-424C-ABCC-533932274917}">
      <dgm:prSet/>
      <dgm:spPr/>
      <dgm:t>
        <a:bodyPr/>
        <a:lstStyle/>
        <a:p>
          <a:endParaRPr lang="pt-BR"/>
        </a:p>
      </dgm:t>
    </dgm:pt>
    <dgm:pt modelId="{1A927F73-9279-400B-B567-88B8759D038B}">
      <dgm:prSet phldrT="[Texto]"/>
      <dgm:spPr/>
      <dgm:t>
        <a:bodyPr/>
        <a:lstStyle/>
        <a:p>
          <a:r>
            <a:rPr lang="pt-BR" dirty="0"/>
            <a:t>Revisar Responsabilidades</a:t>
          </a:r>
        </a:p>
      </dgm:t>
    </dgm:pt>
    <dgm:pt modelId="{4301AB40-E1A9-40D2-A03A-675A2427F56D}" type="parTrans" cxnId="{23388C97-D084-4D5B-B3B7-AB943E4DA79D}">
      <dgm:prSet/>
      <dgm:spPr/>
      <dgm:t>
        <a:bodyPr/>
        <a:lstStyle/>
        <a:p>
          <a:endParaRPr lang="pt-BR"/>
        </a:p>
      </dgm:t>
    </dgm:pt>
    <dgm:pt modelId="{7BB83BC9-2B84-4696-8B6B-52DC96660D75}" type="sibTrans" cxnId="{23388C97-D084-4D5B-B3B7-AB943E4DA79D}">
      <dgm:prSet/>
      <dgm:spPr/>
      <dgm:t>
        <a:bodyPr/>
        <a:lstStyle/>
        <a:p>
          <a:endParaRPr lang="pt-BR"/>
        </a:p>
      </dgm:t>
    </dgm:pt>
    <dgm:pt modelId="{35B4F5D0-C541-497D-AD71-F5D45AA57344}">
      <dgm:prSet phldrT="[Texto]"/>
      <dgm:spPr/>
      <dgm:t>
        <a:bodyPr/>
        <a:lstStyle/>
        <a:p>
          <a:r>
            <a:rPr lang="pt-BR"/>
            <a:t>Propor </a:t>
          </a:r>
          <a:r>
            <a:rPr lang="pt-BR" dirty="0"/>
            <a:t>Nova Estrutura</a:t>
          </a:r>
        </a:p>
      </dgm:t>
    </dgm:pt>
    <dgm:pt modelId="{1AF22289-91DD-47F4-A66B-1EE3558E5B66}" type="parTrans" cxnId="{EDCB122C-BBB1-4168-B720-2532ABCD73DF}">
      <dgm:prSet/>
      <dgm:spPr/>
      <dgm:t>
        <a:bodyPr/>
        <a:lstStyle/>
        <a:p>
          <a:endParaRPr lang="pt-BR"/>
        </a:p>
      </dgm:t>
    </dgm:pt>
    <dgm:pt modelId="{7F82AFB4-50B3-4422-83C9-C1B8975B0265}" type="sibTrans" cxnId="{EDCB122C-BBB1-4168-B720-2532ABCD73DF}">
      <dgm:prSet/>
      <dgm:spPr/>
      <dgm:t>
        <a:bodyPr/>
        <a:lstStyle/>
        <a:p>
          <a:endParaRPr lang="pt-BR"/>
        </a:p>
      </dgm:t>
    </dgm:pt>
    <dgm:pt modelId="{8E62B10A-E3F9-4DC9-AD1F-961F511E32EA}">
      <dgm:prSet phldrT="[Texto]"/>
      <dgm:spPr/>
      <dgm:t>
        <a:bodyPr/>
        <a:lstStyle/>
        <a:p>
          <a:r>
            <a:rPr lang="pt-BR" dirty="0"/>
            <a:t>Inventariar Competências</a:t>
          </a:r>
        </a:p>
      </dgm:t>
    </dgm:pt>
    <dgm:pt modelId="{63F7083F-F099-4B13-8A47-A8A6370A617E}" type="parTrans" cxnId="{F5D63D5D-66C4-4C42-BAC4-6CA4D1240C4E}">
      <dgm:prSet/>
      <dgm:spPr/>
      <dgm:t>
        <a:bodyPr/>
        <a:lstStyle/>
        <a:p>
          <a:endParaRPr lang="pt-BR"/>
        </a:p>
      </dgm:t>
    </dgm:pt>
    <dgm:pt modelId="{4F9DE998-85D9-42B8-AF5E-EAE0221E26EE}" type="sibTrans" cxnId="{F5D63D5D-66C4-4C42-BAC4-6CA4D1240C4E}">
      <dgm:prSet/>
      <dgm:spPr/>
      <dgm:t>
        <a:bodyPr/>
        <a:lstStyle/>
        <a:p>
          <a:endParaRPr lang="pt-BR"/>
        </a:p>
      </dgm:t>
    </dgm:pt>
    <dgm:pt modelId="{46C49702-6C23-4FB2-B43E-E2D897098327}">
      <dgm:prSet phldrT="[Texto]"/>
      <dgm:spPr/>
      <dgm:t>
        <a:bodyPr/>
        <a:lstStyle/>
        <a:p>
          <a:r>
            <a:rPr lang="pt-BR"/>
            <a:t>Fazer </a:t>
          </a:r>
          <a:r>
            <a:rPr lang="pt-BR" dirty="0"/>
            <a:t>Análise SWOT</a:t>
          </a:r>
        </a:p>
      </dgm:t>
    </dgm:pt>
    <dgm:pt modelId="{17881B0C-E98E-4188-A368-B435A481237D}" type="parTrans" cxnId="{09D806C7-ACAA-4C6F-BDDE-2AACAF6186D5}">
      <dgm:prSet/>
      <dgm:spPr/>
      <dgm:t>
        <a:bodyPr/>
        <a:lstStyle/>
        <a:p>
          <a:endParaRPr lang="pt-BR"/>
        </a:p>
      </dgm:t>
    </dgm:pt>
    <dgm:pt modelId="{A21C0C94-EF7E-40B5-BEDE-AEE2C48388AB}" type="sibTrans" cxnId="{09D806C7-ACAA-4C6F-BDDE-2AACAF6186D5}">
      <dgm:prSet/>
      <dgm:spPr/>
      <dgm:t>
        <a:bodyPr/>
        <a:lstStyle/>
        <a:p>
          <a:endParaRPr lang="pt-BR"/>
        </a:p>
      </dgm:t>
    </dgm:pt>
    <dgm:pt modelId="{8BEDA3D7-247C-4657-B81F-D13A56EC6CA6}">
      <dgm:prSet phldrT="[Texto]"/>
      <dgm:spPr/>
      <dgm:t>
        <a:bodyPr/>
        <a:lstStyle/>
        <a:p>
          <a:r>
            <a:rPr lang="pt-BR"/>
            <a:t>Mapear </a:t>
          </a:r>
          <a:r>
            <a:rPr lang="pt-BR" dirty="0"/>
            <a:t>Objetivos (BSC)</a:t>
          </a:r>
        </a:p>
      </dgm:t>
    </dgm:pt>
    <dgm:pt modelId="{CEDD3100-49DA-4B17-B9B0-765FFAF66DA0}" type="parTrans" cxnId="{4BB612E5-850C-4DCE-95E8-EB5F2E2931DD}">
      <dgm:prSet/>
      <dgm:spPr/>
      <dgm:t>
        <a:bodyPr/>
        <a:lstStyle/>
        <a:p>
          <a:endParaRPr lang="pt-BR"/>
        </a:p>
      </dgm:t>
    </dgm:pt>
    <dgm:pt modelId="{CFC8A6A7-231B-4ECF-A6F2-8B4CA5ECAD63}" type="sibTrans" cxnId="{4BB612E5-850C-4DCE-95E8-EB5F2E2931DD}">
      <dgm:prSet/>
      <dgm:spPr/>
      <dgm:t>
        <a:bodyPr/>
        <a:lstStyle/>
        <a:p>
          <a:endParaRPr lang="pt-BR"/>
        </a:p>
      </dgm:t>
    </dgm:pt>
    <dgm:pt modelId="{45B85F65-ED31-48BE-BDDC-39277F6CA333}">
      <dgm:prSet phldrT="[Texto]"/>
      <dgm:spPr/>
      <dgm:t>
        <a:bodyPr/>
        <a:lstStyle/>
        <a:p>
          <a:r>
            <a:rPr lang="pt-BR" dirty="0"/>
            <a:t>Definir Indicadores</a:t>
          </a:r>
        </a:p>
      </dgm:t>
    </dgm:pt>
    <dgm:pt modelId="{55279BBA-3E8D-4366-B61B-4352A6454637}" type="parTrans" cxnId="{2B647E5C-8717-480A-99AE-8880E5682AD6}">
      <dgm:prSet/>
      <dgm:spPr/>
      <dgm:t>
        <a:bodyPr/>
        <a:lstStyle/>
        <a:p>
          <a:endParaRPr lang="pt-BR"/>
        </a:p>
      </dgm:t>
    </dgm:pt>
    <dgm:pt modelId="{F59831EE-E1F1-481C-A720-A2E5F47A720E}" type="sibTrans" cxnId="{2B647E5C-8717-480A-99AE-8880E5682AD6}">
      <dgm:prSet/>
      <dgm:spPr/>
      <dgm:t>
        <a:bodyPr/>
        <a:lstStyle/>
        <a:p>
          <a:endParaRPr lang="pt-BR"/>
        </a:p>
      </dgm:t>
    </dgm:pt>
    <dgm:pt modelId="{588DC153-62BE-4236-AAEA-E5F678A0CDF7}">
      <dgm:prSet phldrT="[Texto]"/>
      <dgm:spPr/>
      <dgm:t>
        <a:bodyPr/>
        <a:lstStyle/>
        <a:p>
          <a:r>
            <a:rPr lang="pt-BR"/>
            <a:t>Definir </a:t>
          </a:r>
          <a:r>
            <a:rPr lang="pt-BR" dirty="0"/>
            <a:t>Metas</a:t>
          </a:r>
        </a:p>
      </dgm:t>
    </dgm:pt>
    <dgm:pt modelId="{4EE7BD6B-43A3-48C0-A3BD-0B5DCFFD6087}" type="parTrans" cxnId="{5AD7858B-B5A8-488B-AD6D-CB5FFB1B21B4}">
      <dgm:prSet/>
      <dgm:spPr/>
      <dgm:t>
        <a:bodyPr/>
        <a:lstStyle/>
        <a:p>
          <a:endParaRPr lang="pt-BR"/>
        </a:p>
      </dgm:t>
    </dgm:pt>
    <dgm:pt modelId="{023010F7-E4B5-470B-9A83-B03354720E2C}" type="sibTrans" cxnId="{5AD7858B-B5A8-488B-AD6D-CB5FFB1B21B4}">
      <dgm:prSet/>
      <dgm:spPr/>
      <dgm:t>
        <a:bodyPr/>
        <a:lstStyle/>
        <a:p>
          <a:endParaRPr lang="pt-BR"/>
        </a:p>
      </dgm:t>
    </dgm:pt>
    <dgm:pt modelId="{05BB2C90-F6E7-4621-96D5-03F5172A88A4}">
      <dgm:prSet phldrT="[Texto]"/>
      <dgm:spPr/>
      <dgm:t>
        <a:bodyPr/>
        <a:lstStyle/>
        <a:p>
          <a:r>
            <a:rPr lang="pt-BR"/>
            <a:t>Definir </a:t>
          </a:r>
          <a:r>
            <a:rPr lang="pt-BR" dirty="0"/>
            <a:t>Projetos</a:t>
          </a:r>
        </a:p>
      </dgm:t>
    </dgm:pt>
    <dgm:pt modelId="{3CDE30F6-855E-4E9E-AB11-361E27270EBA}" type="parTrans" cxnId="{0DA0D21C-64D2-494B-AD9C-893853AB0223}">
      <dgm:prSet/>
      <dgm:spPr/>
      <dgm:t>
        <a:bodyPr/>
        <a:lstStyle/>
        <a:p>
          <a:endParaRPr lang="pt-BR"/>
        </a:p>
      </dgm:t>
    </dgm:pt>
    <dgm:pt modelId="{73E18C6A-FBEB-46CD-B5C7-CC1767CA5070}" type="sibTrans" cxnId="{0DA0D21C-64D2-494B-AD9C-893853AB0223}">
      <dgm:prSet/>
      <dgm:spPr/>
      <dgm:t>
        <a:bodyPr/>
        <a:lstStyle/>
        <a:p>
          <a:endParaRPr lang="pt-BR"/>
        </a:p>
      </dgm:t>
    </dgm:pt>
    <dgm:pt modelId="{CB350CC8-ABF0-4702-9C1F-E0B676C0BD24}">
      <dgm:prSet phldrT="[Texto]"/>
      <dgm:spPr/>
      <dgm:t>
        <a:bodyPr/>
        <a:lstStyle/>
        <a:p>
          <a:r>
            <a:rPr lang="pt-BR" dirty="0"/>
            <a:t>Gerir a Execução</a:t>
          </a:r>
        </a:p>
      </dgm:t>
    </dgm:pt>
    <dgm:pt modelId="{FD0E87FF-0CB1-4D6E-90D5-B8D71E847C72}" type="parTrans" cxnId="{EFEDC923-7089-4236-997C-A010B0CA526B}">
      <dgm:prSet/>
      <dgm:spPr/>
      <dgm:t>
        <a:bodyPr/>
        <a:lstStyle/>
        <a:p>
          <a:endParaRPr lang="pt-BR"/>
        </a:p>
      </dgm:t>
    </dgm:pt>
    <dgm:pt modelId="{F8BA5D6C-3382-4FB1-A31C-DE6FEAB8CAC0}" type="sibTrans" cxnId="{EFEDC923-7089-4236-997C-A010B0CA526B}">
      <dgm:prSet/>
      <dgm:spPr/>
      <dgm:t>
        <a:bodyPr/>
        <a:lstStyle/>
        <a:p>
          <a:endParaRPr lang="pt-BR"/>
        </a:p>
      </dgm:t>
    </dgm:pt>
    <dgm:pt modelId="{1956165A-3B54-464C-9E1B-C491F847100A}" type="pres">
      <dgm:prSet presAssocID="{509FCDE1-A194-4A9C-B4A6-71CD94A03BF4}" presName="linearFlow" presStyleCnt="0">
        <dgm:presLayoutVars>
          <dgm:dir/>
          <dgm:animLvl val="lvl"/>
          <dgm:resizeHandles val="exact"/>
        </dgm:presLayoutVars>
      </dgm:prSet>
      <dgm:spPr/>
    </dgm:pt>
    <dgm:pt modelId="{58A20214-00BD-45BF-BF8A-9CB7527D9EC4}" type="pres">
      <dgm:prSet presAssocID="{F0987482-9978-49DC-8E5D-EFB07F89FFF0}" presName="composite" presStyleCnt="0"/>
      <dgm:spPr/>
    </dgm:pt>
    <dgm:pt modelId="{F6812B15-7D8A-4588-9BA1-36172637DE70}" type="pres">
      <dgm:prSet presAssocID="{F0987482-9978-49DC-8E5D-EFB07F89FFF0}" presName="parentText" presStyleLbl="alignNode1" presStyleIdx="0" presStyleCnt="10">
        <dgm:presLayoutVars>
          <dgm:chMax val="1"/>
          <dgm:bulletEnabled val="1"/>
        </dgm:presLayoutVars>
      </dgm:prSet>
      <dgm:spPr/>
    </dgm:pt>
    <dgm:pt modelId="{3AA8F0BC-6682-47C8-B979-26135EBE83A9}" type="pres">
      <dgm:prSet presAssocID="{F0987482-9978-49DC-8E5D-EFB07F89FFF0}" presName="descendantText" presStyleLbl="alignAcc1" presStyleIdx="0" presStyleCnt="10">
        <dgm:presLayoutVars>
          <dgm:bulletEnabled val="1"/>
        </dgm:presLayoutVars>
      </dgm:prSet>
      <dgm:spPr/>
    </dgm:pt>
    <dgm:pt modelId="{50C9154C-AAE5-4F02-92E1-8B7AAE543CA2}" type="pres">
      <dgm:prSet presAssocID="{E0722455-EF0B-471E-8EC0-EB468FF3750E}" presName="sp" presStyleCnt="0"/>
      <dgm:spPr/>
    </dgm:pt>
    <dgm:pt modelId="{0D94AE1B-F110-43F1-9745-7DA33935081F}" type="pres">
      <dgm:prSet presAssocID="{EDCDDE70-589D-4592-910C-01B774B4ADC9}" presName="composite" presStyleCnt="0"/>
      <dgm:spPr/>
    </dgm:pt>
    <dgm:pt modelId="{3F8D93C5-C826-450D-A2DE-F70671A4B576}" type="pres">
      <dgm:prSet presAssocID="{EDCDDE70-589D-4592-910C-01B774B4ADC9}" presName="parentText" presStyleLbl="alignNode1" presStyleIdx="1" presStyleCnt="10">
        <dgm:presLayoutVars>
          <dgm:chMax val="1"/>
          <dgm:bulletEnabled val="1"/>
        </dgm:presLayoutVars>
      </dgm:prSet>
      <dgm:spPr/>
    </dgm:pt>
    <dgm:pt modelId="{098094A3-813C-497B-AEEA-41E0FA48B0A2}" type="pres">
      <dgm:prSet presAssocID="{EDCDDE70-589D-4592-910C-01B774B4ADC9}" presName="descendantText" presStyleLbl="alignAcc1" presStyleIdx="1" presStyleCnt="10">
        <dgm:presLayoutVars>
          <dgm:bulletEnabled val="1"/>
        </dgm:presLayoutVars>
      </dgm:prSet>
      <dgm:spPr/>
    </dgm:pt>
    <dgm:pt modelId="{DAAFE83A-8A67-4C4A-AB26-8AC94DBCEC6D}" type="pres">
      <dgm:prSet presAssocID="{2DCF74F9-5DC4-4FE7-AFD3-C3EC05360820}" presName="sp" presStyleCnt="0"/>
      <dgm:spPr/>
    </dgm:pt>
    <dgm:pt modelId="{D9495F33-4A66-4E2D-9834-3CBBECBBEF61}" type="pres">
      <dgm:prSet presAssocID="{4C242B52-55B0-4B8D-B919-B8BF41B47D34}" presName="composite" presStyleCnt="0"/>
      <dgm:spPr/>
    </dgm:pt>
    <dgm:pt modelId="{A2A0E208-AE02-4EA6-88DC-53C598A1FC0C}" type="pres">
      <dgm:prSet presAssocID="{4C242B52-55B0-4B8D-B919-B8BF41B47D34}" presName="parentText" presStyleLbl="alignNode1" presStyleIdx="2" presStyleCnt="10">
        <dgm:presLayoutVars>
          <dgm:chMax val="1"/>
          <dgm:bulletEnabled val="1"/>
        </dgm:presLayoutVars>
      </dgm:prSet>
      <dgm:spPr/>
    </dgm:pt>
    <dgm:pt modelId="{B0FBAFBD-77E2-436E-ABE0-E7EE951B3966}" type="pres">
      <dgm:prSet presAssocID="{4C242B52-55B0-4B8D-B919-B8BF41B47D34}" presName="descendantText" presStyleLbl="alignAcc1" presStyleIdx="2" presStyleCnt="10">
        <dgm:presLayoutVars>
          <dgm:bulletEnabled val="1"/>
        </dgm:presLayoutVars>
      </dgm:prSet>
      <dgm:spPr/>
    </dgm:pt>
    <dgm:pt modelId="{3316CC7B-B80B-4DE0-84E0-61C6CA3AF40D}" type="pres">
      <dgm:prSet presAssocID="{85AED6FF-25BB-4485-AAB1-57F4C3ACCED6}" presName="sp" presStyleCnt="0"/>
      <dgm:spPr/>
    </dgm:pt>
    <dgm:pt modelId="{D977E9B6-92C7-4A51-8008-ED97A01A1B1D}" type="pres">
      <dgm:prSet presAssocID="{3F0E6C6A-18E4-44C5-82D4-95BB2A4E8B54}" presName="composite" presStyleCnt="0"/>
      <dgm:spPr/>
    </dgm:pt>
    <dgm:pt modelId="{32AECE43-49EB-48D1-BED9-ADD54E1860E3}" type="pres">
      <dgm:prSet presAssocID="{3F0E6C6A-18E4-44C5-82D4-95BB2A4E8B54}" presName="parentText" presStyleLbl="alignNode1" presStyleIdx="3" presStyleCnt="10">
        <dgm:presLayoutVars>
          <dgm:chMax val="1"/>
          <dgm:bulletEnabled val="1"/>
        </dgm:presLayoutVars>
      </dgm:prSet>
      <dgm:spPr/>
    </dgm:pt>
    <dgm:pt modelId="{C578408A-3116-4971-8333-A2ABB2E539C2}" type="pres">
      <dgm:prSet presAssocID="{3F0E6C6A-18E4-44C5-82D4-95BB2A4E8B54}" presName="descendantText" presStyleLbl="alignAcc1" presStyleIdx="3" presStyleCnt="10">
        <dgm:presLayoutVars>
          <dgm:bulletEnabled val="1"/>
        </dgm:presLayoutVars>
      </dgm:prSet>
      <dgm:spPr/>
    </dgm:pt>
    <dgm:pt modelId="{63E04D32-86F2-429D-8EBA-C9B65F970675}" type="pres">
      <dgm:prSet presAssocID="{E257CDF2-474F-4692-9C26-386B71CB5DDE}" presName="sp" presStyleCnt="0"/>
      <dgm:spPr/>
    </dgm:pt>
    <dgm:pt modelId="{3CFEBCFF-CD7A-4343-BC2F-AC106F475A42}" type="pres">
      <dgm:prSet presAssocID="{DD988CDC-56FA-4F6A-9835-040E1682B4B4}" presName="composite" presStyleCnt="0"/>
      <dgm:spPr/>
    </dgm:pt>
    <dgm:pt modelId="{57B71DD0-572D-4CAF-9A33-92D426D26996}" type="pres">
      <dgm:prSet presAssocID="{DD988CDC-56FA-4F6A-9835-040E1682B4B4}" presName="parentText" presStyleLbl="alignNode1" presStyleIdx="4" presStyleCnt="10">
        <dgm:presLayoutVars>
          <dgm:chMax val="1"/>
          <dgm:bulletEnabled val="1"/>
        </dgm:presLayoutVars>
      </dgm:prSet>
      <dgm:spPr/>
    </dgm:pt>
    <dgm:pt modelId="{311D61A8-DE97-42F3-B074-6623B497EF7C}" type="pres">
      <dgm:prSet presAssocID="{DD988CDC-56FA-4F6A-9835-040E1682B4B4}" presName="descendantText" presStyleLbl="alignAcc1" presStyleIdx="4" presStyleCnt="10">
        <dgm:presLayoutVars>
          <dgm:bulletEnabled val="1"/>
        </dgm:presLayoutVars>
      </dgm:prSet>
      <dgm:spPr/>
    </dgm:pt>
    <dgm:pt modelId="{1C63856F-35DC-48C8-8DC6-16F61A4AABCC}" type="pres">
      <dgm:prSet presAssocID="{36AAA9F5-1A07-4239-A629-84A3B85A7B8B}" presName="sp" presStyleCnt="0"/>
      <dgm:spPr/>
    </dgm:pt>
    <dgm:pt modelId="{BE07A742-3A7A-44A6-B682-9A288F0E4444}" type="pres">
      <dgm:prSet presAssocID="{F148ECF4-328A-4DE6-BC03-54AC77E91061}" presName="composite" presStyleCnt="0"/>
      <dgm:spPr/>
    </dgm:pt>
    <dgm:pt modelId="{EBB04584-2742-487A-A70E-654AC236F7A0}" type="pres">
      <dgm:prSet presAssocID="{F148ECF4-328A-4DE6-BC03-54AC77E91061}" presName="parentText" presStyleLbl="alignNode1" presStyleIdx="5" presStyleCnt="10">
        <dgm:presLayoutVars>
          <dgm:chMax val="1"/>
          <dgm:bulletEnabled val="1"/>
        </dgm:presLayoutVars>
      </dgm:prSet>
      <dgm:spPr/>
    </dgm:pt>
    <dgm:pt modelId="{36903FF7-746B-4E67-9E48-D79E924C427F}" type="pres">
      <dgm:prSet presAssocID="{F148ECF4-328A-4DE6-BC03-54AC77E91061}" presName="descendantText" presStyleLbl="alignAcc1" presStyleIdx="5" presStyleCnt="10">
        <dgm:presLayoutVars>
          <dgm:bulletEnabled val="1"/>
        </dgm:presLayoutVars>
      </dgm:prSet>
      <dgm:spPr/>
    </dgm:pt>
    <dgm:pt modelId="{8D33F059-B2FE-4CE9-9E1F-3B8A50DC691E}" type="pres">
      <dgm:prSet presAssocID="{AA3E7C2A-811D-4442-823F-4A52823D8F81}" presName="sp" presStyleCnt="0"/>
      <dgm:spPr/>
    </dgm:pt>
    <dgm:pt modelId="{971FD351-1D70-49E3-BBC9-FAEC71EB8B90}" type="pres">
      <dgm:prSet presAssocID="{C16FFCDF-9BC6-4BF7-9BFA-CEF3E9C51B8C}" presName="composite" presStyleCnt="0"/>
      <dgm:spPr/>
    </dgm:pt>
    <dgm:pt modelId="{7843C3F3-3485-45AC-87FF-DE6F36CF8AC5}" type="pres">
      <dgm:prSet presAssocID="{C16FFCDF-9BC6-4BF7-9BFA-CEF3E9C51B8C}" presName="parentText" presStyleLbl="alignNode1" presStyleIdx="6" presStyleCnt="10">
        <dgm:presLayoutVars>
          <dgm:chMax val="1"/>
          <dgm:bulletEnabled val="1"/>
        </dgm:presLayoutVars>
      </dgm:prSet>
      <dgm:spPr/>
    </dgm:pt>
    <dgm:pt modelId="{9D5C9134-DBE1-4466-BC81-EE1373118969}" type="pres">
      <dgm:prSet presAssocID="{C16FFCDF-9BC6-4BF7-9BFA-CEF3E9C51B8C}" presName="descendantText" presStyleLbl="alignAcc1" presStyleIdx="6" presStyleCnt="10">
        <dgm:presLayoutVars>
          <dgm:bulletEnabled val="1"/>
        </dgm:presLayoutVars>
      </dgm:prSet>
      <dgm:spPr/>
    </dgm:pt>
    <dgm:pt modelId="{6F925704-1ECC-4932-92AF-BFC10FFAA2B2}" type="pres">
      <dgm:prSet presAssocID="{F124D7B1-B76A-43BE-8C16-5A8C4368BDFE}" presName="sp" presStyleCnt="0"/>
      <dgm:spPr/>
    </dgm:pt>
    <dgm:pt modelId="{3059F2BD-D16F-4FA4-8384-3219C5AB4ABE}" type="pres">
      <dgm:prSet presAssocID="{C25610D6-5413-41EA-90AC-7BE9AA3E90D9}" presName="composite" presStyleCnt="0"/>
      <dgm:spPr/>
    </dgm:pt>
    <dgm:pt modelId="{BEF59E75-50D2-463C-839D-20521502B8D8}" type="pres">
      <dgm:prSet presAssocID="{C25610D6-5413-41EA-90AC-7BE9AA3E90D9}" presName="parentText" presStyleLbl="alignNode1" presStyleIdx="7" presStyleCnt="10">
        <dgm:presLayoutVars>
          <dgm:chMax val="1"/>
          <dgm:bulletEnabled val="1"/>
        </dgm:presLayoutVars>
      </dgm:prSet>
      <dgm:spPr/>
    </dgm:pt>
    <dgm:pt modelId="{AA5CE74F-C3E8-4C8A-92D0-D290C8852B7E}" type="pres">
      <dgm:prSet presAssocID="{C25610D6-5413-41EA-90AC-7BE9AA3E90D9}" presName="descendantText" presStyleLbl="alignAcc1" presStyleIdx="7" presStyleCnt="10">
        <dgm:presLayoutVars>
          <dgm:bulletEnabled val="1"/>
        </dgm:presLayoutVars>
      </dgm:prSet>
      <dgm:spPr/>
    </dgm:pt>
    <dgm:pt modelId="{CC2F0B7F-8968-48AD-88F7-F325D1434ADF}" type="pres">
      <dgm:prSet presAssocID="{53324B75-7475-49FB-A2B4-6B724C55952C}" presName="sp" presStyleCnt="0"/>
      <dgm:spPr/>
    </dgm:pt>
    <dgm:pt modelId="{DF23EB52-10AC-4EBE-B3D1-F7B03829EC39}" type="pres">
      <dgm:prSet presAssocID="{2C301C00-5DF0-467C-B14C-241CC685BA96}" presName="composite" presStyleCnt="0"/>
      <dgm:spPr/>
    </dgm:pt>
    <dgm:pt modelId="{702D7C46-6347-4541-BA59-025C5E254E0C}" type="pres">
      <dgm:prSet presAssocID="{2C301C00-5DF0-467C-B14C-241CC685BA96}" presName="parentText" presStyleLbl="alignNode1" presStyleIdx="8" presStyleCnt="10">
        <dgm:presLayoutVars>
          <dgm:chMax val="1"/>
          <dgm:bulletEnabled val="1"/>
        </dgm:presLayoutVars>
      </dgm:prSet>
      <dgm:spPr/>
    </dgm:pt>
    <dgm:pt modelId="{A9969764-1C51-445F-B8F4-618B3ADB5817}" type="pres">
      <dgm:prSet presAssocID="{2C301C00-5DF0-467C-B14C-241CC685BA96}" presName="descendantText" presStyleLbl="alignAcc1" presStyleIdx="8" presStyleCnt="10">
        <dgm:presLayoutVars>
          <dgm:bulletEnabled val="1"/>
        </dgm:presLayoutVars>
      </dgm:prSet>
      <dgm:spPr/>
    </dgm:pt>
    <dgm:pt modelId="{7915D3C8-E298-42BB-8FFA-135882244C13}" type="pres">
      <dgm:prSet presAssocID="{EFC3E484-BB71-43A6-953F-9CBF0414416A}" presName="sp" presStyleCnt="0"/>
      <dgm:spPr/>
    </dgm:pt>
    <dgm:pt modelId="{BF206C46-D346-44DF-8F0E-2E245FEC1CE9}" type="pres">
      <dgm:prSet presAssocID="{C56772A3-31D7-4D69-92AC-78FC3B445D14}" presName="composite" presStyleCnt="0"/>
      <dgm:spPr/>
    </dgm:pt>
    <dgm:pt modelId="{A280BDA7-45ED-495C-BB23-128B83855E22}" type="pres">
      <dgm:prSet presAssocID="{C56772A3-31D7-4D69-92AC-78FC3B445D14}" presName="parentText" presStyleLbl="alignNode1" presStyleIdx="9" presStyleCnt="10">
        <dgm:presLayoutVars>
          <dgm:chMax val="1"/>
          <dgm:bulletEnabled val="1"/>
        </dgm:presLayoutVars>
      </dgm:prSet>
      <dgm:spPr/>
    </dgm:pt>
    <dgm:pt modelId="{120CD8E5-9F6F-4301-AAE5-893FFBDF1870}" type="pres">
      <dgm:prSet presAssocID="{C56772A3-31D7-4D69-92AC-78FC3B445D14}" presName="descendantText" presStyleLbl="alignAcc1" presStyleIdx="9" presStyleCnt="10">
        <dgm:presLayoutVars>
          <dgm:bulletEnabled val="1"/>
        </dgm:presLayoutVars>
      </dgm:prSet>
      <dgm:spPr/>
    </dgm:pt>
  </dgm:ptLst>
  <dgm:cxnLst>
    <dgm:cxn modelId="{3CB00319-36BE-4E30-AA5E-F21AFAF5DE8A}" srcId="{509FCDE1-A194-4A9C-B4A6-71CD94A03BF4}" destId="{EDCDDE70-589D-4592-910C-01B774B4ADC9}" srcOrd="1" destOrd="0" parTransId="{7D91F084-D2C6-4EF1-9292-BC66CA746A8A}" sibTransId="{2DCF74F9-5DC4-4FE7-AFD3-C3EC05360820}"/>
    <dgm:cxn modelId="{0DA0D21C-64D2-494B-AD9C-893853AB0223}" srcId="{2C301C00-5DF0-467C-B14C-241CC685BA96}" destId="{05BB2C90-F6E7-4621-96D5-03F5172A88A4}" srcOrd="0" destOrd="0" parTransId="{3CDE30F6-855E-4E9E-AB11-361E27270EBA}" sibTransId="{73E18C6A-FBEB-46CD-B5C7-CC1767CA5070}"/>
    <dgm:cxn modelId="{EFEDC923-7089-4236-997C-A010B0CA526B}" srcId="{C56772A3-31D7-4D69-92AC-78FC3B445D14}" destId="{CB350CC8-ABF0-4702-9C1F-E0B676C0BD24}" srcOrd="0" destOrd="0" parTransId="{FD0E87FF-0CB1-4D6E-90D5-B8D71E847C72}" sibTransId="{F8BA5D6C-3382-4FB1-A31C-DE6FEAB8CAC0}"/>
    <dgm:cxn modelId="{85EF4C26-8569-4667-B5CB-0872AAA695BE}" type="presOf" srcId="{8BEDA3D7-247C-4657-B81F-D13A56EC6CA6}" destId="{36903FF7-746B-4E67-9E48-D79E924C427F}" srcOrd="0" destOrd="0" presId="urn:microsoft.com/office/officeart/2005/8/layout/chevron2"/>
    <dgm:cxn modelId="{EDCB122C-BBB1-4168-B720-2532ABCD73DF}" srcId="{4C242B52-55B0-4B8D-B919-B8BF41B47D34}" destId="{35B4F5D0-C541-497D-AD71-F5D45AA57344}" srcOrd="0" destOrd="0" parTransId="{1AF22289-91DD-47F4-A66B-1EE3558E5B66}" sibTransId="{7F82AFB4-50B3-4422-83C9-C1B8975B0265}"/>
    <dgm:cxn modelId="{AFC5F52C-BDF3-4267-8ADC-3B013CCE0B54}" srcId="{509FCDE1-A194-4A9C-B4A6-71CD94A03BF4}" destId="{C16FFCDF-9BC6-4BF7-9BFA-CEF3E9C51B8C}" srcOrd="6" destOrd="0" parTransId="{24F617C4-78EE-426C-84FE-38369931AC79}" sibTransId="{F124D7B1-B76A-43BE-8C16-5A8C4368BDFE}"/>
    <dgm:cxn modelId="{A6FD222F-0435-4444-9B65-0896B9DE2AD9}" type="presOf" srcId="{35B4F5D0-C541-497D-AD71-F5D45AA57344}" destId="{B0FBAFBD-77E2-436E-ABE0-E7EE951B3966}" srcOrd="0" destOrd="0" presId="urn:microsoft.com/office/officeart/2005/8/layout/chevron2"/>
    <dgm:cxn modelId="{32F72332-98BC-47F1-94E4-A6043F45E35D}" type="presOf" srcId="{C16FFCDF-9BC6-4BF7-9BFA-CEF3E9C51B8C}" destId="{7843C3F3-3485-45AC-87FF-DE6F36CF8AC5}" srcOrd="0" destOrd="0" presId="urn:microsoft.com/office/officeart/2005/8/layout/chevron2"/>
    <dgm:cxn modelId="{8727E633-A00A-419D-ADB3-158CFCFCE811}" type="presOf" srcId="{F148ECF4-328A-4DE6-BC03-54AC77E91061}" destId="{EBB04584-2742-487A-A70E-654AC236F7A0}" srcOrd="0" destOrd="0" presId="urn:microsoft.com/office/officeart/2005/8/layout/chevron2"/>
    <dgm:cxn modelId="{2B647E5C-8717-480A-99AE-8880E5682AD6}" srcId="{C16FFCDF-9BC6-4BF7-9BFA-CEF3E9C51B8C}" destId="{45B85F65-ED31-48BE-BDDC-39277F6CA333}" srcOrd="0" destOrd="0" parTransId="{55279BBA-3E8D-4366-B61B-4352A6454637}" sibTransId="{F59831EE-E1F1-481C-A720-A2E5F47A720E}"/>
    <dgm:cxn modelId="{F5D63D5D-66C4-4C42-BAC4-6CA4D1240C4E}" srcId="{3F0E6C6A-18E4-44C5-82D4-95BB2A4E8B54}" destId="{8E62B10A-E3F9-4DC9-AD1F-961F511E32EA}" srcOrd="0" destOrd="0" parTransId="{63F7083F-F099-4B13-8A47-A8A6370A617E}" sibTransId="{4F9DE998-85D9-42B8-AF5E-EAE0221E26EE}"/>
    <dgm:cxn modelId="{D70EA560-01FE-4286-BEE9-1440588EE5F0}" type="presOf" srcId="{EDCDDE70-589D-4592-910C-01B774B4ADC9}" destId="{3F8D93C5-C826-450D-A2DE-F70671A4B576}" srcOrd="0" destOrd="0" presId="urn:microsoft.com/office/officeart/2005/8/layout/chevron2"/>
    <dgm:cxn modelId="{EA40B761-D828-4940-AAA0-39CBFD1D04BB}" type="presOf" srcId="{F0987482-9978-49DC-8E5D-EFB07F89FFF0}" destId="{F6812B15-7D8A-4588-9BA1-36172637DE70}" srcOrd="0" destOrd="0" presId="urn:microsoft.com/office/officeart/2005/8/layout/chevron2"/>
    <dgm:cxn modelId="{5E41E443-7254-4E02-97BF-052E3D9CE0B8}" type="presOf" srcId="{46C49702-6C23-4FB2-B43E-E2D897098327}" destId="{311D61A8-DE97-42F3-B074-6623B497EF7C}" srcOrd="0" destOrd="0" presId="urn:microsoft.com/office/officeart/2005/8/layout/chevron2"/>
    <dgm:cxn modelId="{52FCE547-6AF2-4F73-B208-003C60ECCEAB}" type="presOf" srcId="{C25610D6-5413-41EA-90AC-7BE9AA3E90D9}" destId="{BEF59E75-50D2-463C-839D-20521502B8D8}" srcOrd="0" destOrd="0" presId="urn:microsoft.com/office/officeart/2005/8/layout/chevron2"/>
    <dgm:cxn modelId="{46FC8C4B-5A9E-47CC-92B5-31E170F50606}" srcId="{509FCDE1-A194-4A9C-B4A6-71CD94A03BF4}" destId="{3F0E6C6A-18E4-44C5-82D4-95BB2A4E8B54}" srcOrd="3" destOrd="0" parTransId="{B357EEE6-FAEE-449C-B92E-A4377E377C3D}" sibTransId="{E257CDF2-474F-4692-9C26-386B71CB5DDE}"/>
    <dgm:cxn modelId="{20C7CD52-E201-4CCE-8431-343B9BEF8671}" srcId="{509FCDE1-A194-4A9C-B4A6-71CD94A03BF4}" destId="{DD988CDC-56FA-4F6A-9835-040E1682B4B4}" srcOrd="4" destOrd="0" parTransId="{3E94CC20-4878-4BB7-BB0C-1B9128C6260C}" sibTransId="{36AAA9F5-1A07-4239-A629-84A3B85A7B8B}"/>
    <dgm:cxn modelId="{6BEBD57D-4BCA-4876-8523-472A9058FD81}" srcId="{509FCDE1-A194-4A9C-B4A6-71CD94A03BF4}" destId="{C56772A3-31D7-4D69-92AC-78FC3B445D14}" srcOrd="9" destOrd="0" parTransId="{908A1960-4182-4797-9F39-FB379AE8F38B}" sibTransId="{1C3D890A-6A7F-4A49-91DA-F72A73715B06}"/>
    <dgm:cxn modelId="{44FC7C85-F174-4436-A849-62493009BCEF}" srcId="{509FCDE1-A194-4A9C-B4A6-71CD94A03BF4}" destId="{F148ECF4-328A-4DE6-BC03-54AC77E91061}" srcOrd="5" destOrd="0" parTransId="{10D2E762-4E2F-418C-9E5B-AB8A6543DD50}" sibTransId="{AA3E7C2A-811D-4442-823F-4A52823D8F81}"/>
    <dgm:cxn modelId="{A1690E87-536E-40E6-9201-6774C776185F}" type="presOf" srcId="{45B85F65-ED31-48BE-BDDC-39277F6CA333}" destId="{9D5C9134-DBE1-4466-BC81-EE1373118969}" srcOrd="0" destOrd="0" presId="urn:microsoft.com/office/officeart/2005/8/layout/chevron2"/>
    <dgm:cxn modelId="{091A3487-754A-4A73-B730-2A6190EA5DD2}" type="presOf" srcId="{8E62B10A-E3F9-4DC9-AD1F-961F511E32EA}" destId="{C578408A-3116-4971-8333-A2ABB2E539C2}" srcOrd="0" destOrd="0" presId="urn:microsoft.com/office/officeart/2005/8/layout/chevron2"/>
    <dgm:cxn modelId="{5AD7858B-B5A8-488B-AD6D-CB5FFB1B21B4}" srcId="{C25610D6-5413-41EA-90AC-7BE9AA3E90D9}" destId="{588DC153-62BE-4236-AAEA-E5F678A0CDF7}" srcOrd="0" destOrd="0" parTransId="{4EE7BD6B-43A3-48C0-A3BD-0B5DCFFD6087}" sibTransId="{023010F7-E4B5-470B-9A83-B03354720E2C}"/>
    <dgm:cxn modelId="{9C3F698D-08B2-4157-8C00-5C0987095828}" type="presOf" srcId="{2823754F-1616-414B-9FDF-66C4FCA728B2}" destId="{3AA8F0BC-6682-47C8-B979-26135EBE83A9}" srcOrd="0" destOrd="0" presId="urn:microsoft.com/office/officeart/2005/8/layout/chevron2"/>
    <dgm:cxn modelId="{1E34CE90-3CE0-4B6A-8787-5B221629AA76}" type="presOf" srcId="{4C242B52-55B0-4B8D-B919-B8BF41B47D34}" destId="{A2A0E208-AE02-4EA6-88DC-53C598A1FC0C}" srcOrd="0" destOrd="0" presId="urn:microsoft.com/office/officeart/2005/8/layout/chevron2"/>
    <dgm:cxn modelId="{CF296E94-46F2-4466-A8E6-71890CE35B86}" type="presOf" srcId="{C56772A3-31D7-4D69-92AC-78FC3B445D14}" destId="{A280BDA7-45ED-495C-BB23-128B83855E22}" srcOrd="0" destOrd="0" presId="urn:microsoft.com/office/officeart/2005/8/layout/chevron2"/>
    <dgm:cxn modelId="{56FEC096-D251-400F-9BDF-2E0AC7454433}" type="presOf" srcId="{3F0E6C6A-18E4-44C5-82D4-95BB2A4E8B54}" destId="{32AECE43-49EB-48D1-BED9-ADD54E1860E3}" srcOrd="0" destOrd="0" presId="urn:microsoft.com/office/officeart/2005/8/layout/chevron2"/>
    <dgm:cxn modelId="{23388C97-D084-4D5B-B3B7-AB943E4DA79D}" srcId="{EDCDDE70-589D-4592-910C-01B774B4ADC9}" destId="{1A927F73-9279-400B-B567-88B8759D038B}" srcOrd="0" destOrd="0" parTransId="{4301AB40-E1A9-40D2-A03A-675A2427F56D}" sibTransId="{7BB83BC9-2B84-4696-8B6B-52DC96660D75}"/>
    <dgm:cxn modelId="{F1F127AE-9A5A-428D-91B6-1C855D88D543}" srcId="{509FCDE1-A194-4A9C-B4A6-71CD94A03BF4}" destId="{C25610D6-5413-41EA-90AC-7BE9AA3E90D9}" srcOrd="7" destOrd="0" parTransId="{F162634D-B5D7-47A6-A7A9-67824268903F}" sibTransId="{53324B75-7475-49FB-A2B4-6B724C55952C}"/>
    <dgm:cxn modelId="{C8D3D6C1-40AC-41F9-844F-B69BF4AAE865}" srcId="{509FCDE1-A194-4A9C-B4A6-71CD94A03BF4}" destId="{4C242B52-55B0-4B8D-B919-B8BF41B47D34}" srcOrd="2" destOrd="0" parTransId="{1CB35FFE-9B63-4DAB-A3E8-1DCC980FA8F8}" sibTransId="{85AED6FF-25BB-4485-AAB1-57F4C3ACCED6}"/>
    <dgm:cxn modelId="{09D806C7-ACAA-4C6F-BDDE-2AACAF6186D5}" srcId="{DD988CDC-56FA-4F6A-9835-040E1682B4B4}" destId="{46C49702-6C23-4FB2-B43E-E2D897098327}" srcOrd="0" destOrd="0" parTransId="{17881B0C-E98E-4188-A368-B435A481237D}" sibTransId="{A21C0C94-EF7E-40B5-BEDE-AEE2C48388AB}"/>
    <dgm:cxn modelId="{BA0174C8-6784-46B0-8A2D-9777F6D237C3}" srcId="{509FCDE1-A194-4A9C-B4A6-71CD94A03BF4}" destId="{2C301C00-5DF0-467C-B14C-241CC685BA96}" srcOrd="8" destOrd="0" parTransId="{28745964-FD00-4487-A64B-70A48DDD8EEA}" sibTransId="{EFC3E484-BB71-43A6-953F-9CBF0414416A}"/>
    <dgm:cxn modelId="{954615CD-F276-424C-ABCC-533932274917}" srcId="{F0987482-9978-49DC-8E5D-EFB07F89FFF0}" destId="{2823754F-1616-414B-9FDF-66C4FCA728B2}" srcOrd="0" destOrd="0" parTransId="{C76E594C-8873-4F89-B86B-DC88A19D7FB3}" sibTransId="{1403E3B2-ADCD-4BAD-9D16-349E8B875C61}"/>
    <dgm:cxn modelId="{9DA5CFCD-8C6D-4EC6-ABB4-3373BC17F687}" type="presOf" srcId="{DD988CDC-56FA-4F6A-9835-040E1682B4B4}" destId="{57B71DD0-572D-4CAF-9A33-92D426D26996}" srcOrd="0" destOrd="0" presId="urn:microsoft.com/office/officeart/2005/8/layout/chevron2"/>
    <dgm:cxn modelId="{380E5ACF-C9BF-402F-B88B-1F157A48354E}" type="presOf" srcId="{2C301C00-5DF0-467C-B14C-241CC685BA96}" destId="{702D7C46-6347-4541-BA59-025C5E254E0C}" srcOrd="0" destOrd="0" presId="urn:microsoft.com/office/officeart/2005/8/layout/chevron2"/>
    <dgm:cxn modelId="{A076A8CF-295D-49EA-A5CA-4F124BCCAD87}" type="presOf" srcId="{05BB2C90-F6E7-4621-96D5-03F5172A88A4}" destId="{A9969764-1C51-445F-B8F4-618B3ADB5817}" srcOrd="0" destOrd="0" presId="urn:microsoft.com/office/officeart/2005/8/layout/chevron2"/>
    <dgm:cxn modelId="{0B5308D1-8744-48D1-88BA-957C90E1D0E6}" type="presOf" srcId="{588DC153-62BE-4236-AAEA-E5F678A0CDF7}" destId="{AA5CE74F-C3E8-4C8A-92D0-D290C8852B7E}" srcOrd="0" destOrd="0" presId="urn:microsoft.com/office/officeart/2005/8/layout/chevron2"/>
    <dgm:cxn modelId="{224D43D5-29DA-4CD6-B92B-1D3373B752F9}" type="presOf" srcId="{1A927F73-9279-400B-B567-88B8759D038B}" destId="{098094A3-813C-497B-AEEA-41E0FA48B0A2}" srcOrd="0" destOrd="0" presId="urn:microsoft.com/office/officeart/2005/8/layout/chevron2"/>
    <dgm:cxn modelId="{65F311DD-CC85-4880-BAE7-F0E0519F23F3}" srcId="{509FCDE1-A194-4A9C-B4A6-71CD94A03BF4}" destId="{F0987482-9978-49DC-8E5D-EFB07F89FFF0}" srcOrd="0" destOrd="0" parTransId="{F3C5456C-684E-4E75-9487-6FC6BB5B1B39}" sibTransId="{E0722455-EF0B-471E-8EC0-EB468FF3750E}"/>
    <dgm:cxn modelId="{885DD8DD-4F8D-42CD-9A7B-7DB52485CAB8}" type="presOf" srcId="{CB350CC8-ABF0-4702-9C1F-E0B676C0BD24}" destId="{120CD8E5-9F6F-4301-AAE5-893FFBDF1870}" srcOrd="0" destOrd="0" presId="urn:microsoft.com/office/officeart/2005/8/layout/chevron2"/>
    <dgm:cxn modelId="{4BB612E5-850C-4DCE-95E8-EB5F2E2931DD}" srcId="{F148ECF4-328A-4DE6-BC03-54AC77E91061}" destId="{8BEDA3D7-247C-4657-B81F-D13A56EC6CA6}" srcOrd="0" destOrd="0" parTransId="{CEDD3100-49DA-4B17-B9B0-765FFAF66DA0}" sibTransId="{CFC8A6A7-231B-4ECF-A6F2-8B4CA5ECAD63}"/>
    <dgm:cxn modelId="{81A7B5FB-8AA3-483E-B6C4-3288C0B27414}" type="presOf" srcId="{509FCDE1-A194-4A9C-B4A6-71CD94A03BF4}" destId="{1956165A-3B54-464C-9E1B-C491F847100A}" srcOrd="0" destOrd="0" presId="urn:microsoft.com/office/officeart/2005/8/layout/chevron2"/>
    <dgm:cxn modelId="{C2B91EBE-10F9-4E3F-AC28-ED8D181A4EE4}" type="presParOf" srcId="{1956165A-3B54-464C-9E1B-C491F847100A}" destId="{58A20214-00BD-45BF-BF8A-9CB7527D9EC4}" srcOrd="0" destOrd="0" presId="urn:microsoft.com/office/officeart/2005/8/layout/chevron2"/>
    <dgm:cxn modelId="{C50D57D0-F705-4186-9F24-7777519E8B30}" type="presParOf" srcId="{58A20214-00BD-45BF-BF8A-9CB7527D9EC4}" destId="{F6812B15-7D8A-4588-9BA1-36172637DE70}" srcOrd="0" destOrd="0" presId="urn:microsoft.com/office/officeart/2005/8/layout/chevron2"/>
    <dgm:cxn modelId="{FD505119-C33D-458A-9056-00087017A3F8}" type="presParOf" srcId="{58A20214-00BD-45BF-BF8A-9CB7527D9EC4}" destId="{3AA8F0BC-6682-47C8-B979-26135EBE83A9}" srcOrd="1" destOrd="0" presId="urn:microsoft.com/office/officeart/2005/8/layout/chevron2"/>
    <dgm:cxn modelId="{8EF77828-1E1D-4CDF-A185-A49FBD29A820}" type="presParOf" srcId="{1956165A-3B54-464C-9E1B-C491F847100A}" destId="{50C9154C-AAE5-4F02-92E1-8B7AAE543CA2}" srcOrd="1" destOrd="0" presId="urn:microsoft.com/office/officeart/2005/8/layout/chevron2"/>
    <dgm:cxn modelId="{C3CFD3DB-4700-49BE-A0CB-8A2CFE6A68D2}" type="presParOf" srcId="{1956165A-3B54-464C-9E1B-C491F847100A}" destId="{0D94AE1B-F110-43F1-9745-7DA33935081F}" srcOrd="2" destOrd="0" presId="urn:microsoft.com/office/officeart/2005/8/layout/chevron2"/>
    <dgm:cxn modelId="{012EF077-7C04-47DC-B959-89BB429807F8}" type="presParOf" srcId="{0D94AE1B-F110-43F1-9745-7DA33935081F}" destId="{3F8D93C5-C826-450D-A2DE-F70671A4B576}" srcOrd="0" destOrd="0" presId="urn:microsoft.com/office/officeart/2005/8/layout/chevron2"/>
    <dgm:cxn modelId="{0C722FCE-29D1-49CF-A0CE-869BA3BCCB03}" type="presParOf" srcId="{0D94AE1B-F110-43F1-9745-7DA33935081F}" destId="{098094A3-813C-497B-AEEA-41E0FA48B0A2}" srcOrd="1" destOrd="0" presId="urn:microsoft.com/office/officeart/2005/8/layout/chevron2"/>
    <dgm:cxn modelId="{55CDDD94-9090-47F8-B337-3DFCF6703F0B}" type="presParOf" srcId="{1956165A-3B54-464C-9E1B-C491F847100A}" destId="{DAAFE83A-8A67-4C4A-AB26-8AC94DBCEC6D}" srcOrd="3" destOrd="0" presId="urn:microsoft.com/office/officeart/2005/8/layout/chevron2"/>
    <dgm:cxn modelId="{C63FE729-E69B-4219-96A1-229458470E21}" type="presParOf" srcId="{1956165A-3B54-464C-9E1B-C491F847100A}" destId="{D9495F33-4A66-4E2D-9834-3CBBECBBEF61}" srcOrd="4" destOrd="0" presId="urn:microsoft.com/office/officeart/2005/8/layout/chevron2"/>
    <dgm:cxn modelId="{90BF2A53-37C8-4E55-938D-D0BCCE095C7A}" type="presParOf" srcId="{D9495F33-4A66-4E2D-9834-3CBBECBBEF61}" destId="{A2A0E208-AE02-4EA6-88DC-53C598A1FC0C}" srcOrd="0" destOrd="0" presId="urn:microsoft.com/office/officeart/2005/8/layout/chevron2"/>
    <dgm:cxn modelId="{01469DF6-8451-4BCE-B944-2F4FAF630772}" type="presParOf" srcId="{D9495F33-4A66-4E2D-9834-3CBBECBBEF61}" destId="{B0FBAFBD-77E2-436E-ABE0-E7EE951B3966}" srcOrd="1" destOrd="0" presId="urn:microsoft.com/office/officeart/2005/8/layout/chevron2"/>
    <dgm:cxn modelId="{9D787E28-FBA3-42FE-8F45-AD55B83E9617}" type="presParOf" srcId="{1956165A-3B54-464C-9E1B-C491F847100A}" destId="{3316CC7B-B80B-4DE0-84E0-61C6CA3AF40D}" srcOrd="5" destOrd="0" presId="urn:microsoft.com/office/officeart/2005/8/layout/chevron2"/>
    <dgm:cxn modelId="{E39D8FC1-5097-4EB9-8C42-D14E796F2274}" type="presParOf" srcId="{1956165A-3B54-464C-9E1B-C491F847100A}" destId="{D977E9B6-92C7-4A51-8008-ED97A01A1B1D}" srcOrd="6" destOrd="0" presId="urn:microsoft.com/office/officeart/2005/8/layout/chevron2"/>
    <dgm:cxn modelId="{D118BC5C-6FB5-45B5-92F2-129D51264C5F}" type="presParOf" srcId="{D977E9B6-92C7-4A51-8008-ED97A01A1B1D}" destId="{32AECE43-49EB-48D1-BED9-ADD54E1860E3}" srcOrd="0" destOrd="0" presId="urn:microsoft.com/office/officeart/2005/8/layout/chevron2"/>
    <dgm:cxn modelId="{665517DC-1D38-44C5-8415-8A17A3E0168B}" type="presParOf" srcId="{D977E9B6-92C7-4A51-8008-ED97A01A1B1D}" destId="{C578408A-3116-4971-8333-A2ABB2E539C2}" srcOrd="1" destOrd="0" presId="urn:microsoft.com/office/officeart/2005/8/layout/chevron2"/>
    <dgm:cxn modelId="{5772D617-76CB-4F5A-926D-74BA4322BC40}" type="presParOf" srcId="{1956165A-3B54-464C-9E1B-C491F847100A}" destId="{63E04D32-86F2-429D-8EBA-C9B65F970675}" srcOrd="7" destOrd="0" presId="urn:microsoft.com/office/officeart/2005/8/layout/chevron2"/>
    <dgm:cxn modelId="{4DDD2D99-1B29-46D1-8C4C-B14247AC7DA2}" type="presParOf" srcId="{1956165A-3B54-464C-9E1B-C491F847100A}" destId="{3CFEBCFF-CD7A-4343-BC2F-AC106F475A42}" srcOrd="8" destOrd="0" presId="urn:microsoft.com/office/officeart/2005/8/layout/chevron2"/>
    <dgm:cxn modelId="{8D95F29F-DD58-4B34-B4CE-F56889D964D7}" type="presParOf" srcId="{3CFEBCFF-CD7A-4343-BC2F-AC106F475A42}" destId="{57B71DD0-572D-4CAF-9A33-92D426D26996}" srcOrd="0" destOrd="0" presId="urn:microsoft.com/office/officeart/2005/8/layout/chevron2"/>
    <dgm:cxn modelId="{61FD0E01-A2DE-475E-BC90-3F99DB4526C8}" type="presParOf" srcId="{3CFEBCFF-CD7A-4343-BC2F-AC106F475A42}" destId="{311D61A8-DE97-42F3-B074-6623B497EF7C}" srcOrd="1" destOrd="0" presId="urn:microsoft.com/office/officeart/2005/8/layout/chevron2"/>
    <dgm:cxn modelId="{264AC90C-8A72-4C06-BE86-DAEA3A71CF6B}" type="presParOf" srcId="{1956165A-3B54-464C-9E1B-C491F847100A}" destId="{1C63856F-35DC-48C8-8DC6-16F61A4AABCC}" srcOrd="9" destOrd="0" presId="urn:microsoft.com/office/officeart/2005/8/layout/chevron2"/>
    <dgm:cxn modelId="{873EDD35-CEA3-4881-9D2C-1CC785EC12E4}" type="presParOf" srcId="{1956165A-3B54-464C-9E1B-C491F847100A}" destId="{BE07A742-3A7A-44A6-B682-9A288F0E4444}" srcOrd="10" destOrd="0" presId="urn:microsoft.com/office/officeart/2005/8/layout/chevron2"/>
    <dgm:cxn modelId="{706C7C6E-881B-4218-AA5E-F246288E7D18}" type="presParOf" srcId="{BE07A742-3A7A-44A6-B682-9A288F0E4444}" destId="{EBB04584-2742-487A-A70E-654AC236F7A0}" srcOrd="0" destOrd="0" presId="urn:microsoft.com/office/officeart/2005/8/layout/chevron2"/>
    <dgm:cxn modelId="{4E763E23-416F-4449-9318-65B537464C4C}" type="presParOf" srcId="{BE07A742-3A7A-44A6-B682-9A288F0E4444}" destId="{36903FF7-746B-4E67-9E48-D79E924C427F}" srcOrd="1" destOrd="0" presId="urn:microsoft.com/office/officeart/2005/8/layout/chevron2"/>
    <dgm:cxn modelId="{90ADA695-A6D4-49A0-9E92-6519B8B0D92F}" type="presParOf" srcId="{1956165A-3B54-464C-9E1B-C491F847100A}" destId="{8D33F059-B2FE-4CE9-9E1F-3B8A50DC691E}" srcOrd="11" destOrd="0" presId="urn:microsoft.com/office/officeart/2005/8/layout/chevron2"/>
    <dgm:cxn modelId="{6F5A5135-3D5B-45C0-BAA3-E13EC43E68F0}" type="presParOf" srcId="{1956165A-3B54-464C-9E1B-C491F847100A}" destId="{971FD351-1D70-49E3-BBC9-FAEC71EB8B90}" srcOrd="12" destOrd="0" presId="urn:microsoft.com/office/officeart/2005/8/layout/chevron2"/>
    <dgm:cxn modelId="{3B3CC0A9-8A50-4B0E-8B25-D39C269D832B}" type="presParOf" srcId="{971FD351-1D70-49E3-BBC9-FAEC71EB8B90}" destId="{7843C3F3-3485-45AC-87FF-DE6F36CF8AC5}" srcOrd="0" destOrd="0" presId="urn:microsoft.com/office/officeart/2005/8/layout/chevron2"/>
    <dgm:cxn modelId="{FED54C89-F850-47F1-9A4B-03F45ED58782}" type="presParOf" srcId="{971FD351-1D70-49E3-BBC9-FAEC71EB8B90}" destId="{9D5C9134-DBE1-4466-BC81-EE1373118969}" srcOrd="1" destOrd="0" presId="urn:microsoft.com/office/officeart/2005/8/layout/chevron2"/>
    <dgm:cxn modelId="{6EDD4D1B-25A0-4AB6-9F48-BC3C36045AF8}" type="presParOf" srcId="{1956165A-3B54-464C-9E1B-C491F847100A}" destId="{6F925704-1ECC-4932-92AF-BFC10FFAA2B2}" srcOrd="13" destOrd="0" presId="urn:microsoft.com/office/officeart/2005/8/layout/chevron2"/>
    <dgm:cxn modelId="{91173B77-FD0B-47B0-BB8E-2272C7F49444}" type="presParOf" srcId="{1956165A-3B54-464C-9E1B-C491F847100A}" destId="{3059F2BD-D16F-4FA4-8384-3219C5AB4ABE}" srcOrd="14" destOrd="0" presId="urn:microsoft.com/office/officeart/2005/8/layout/chevron2"/>
    <dgm:cxn modelId="{FD593143-EB2C-4E0F-8AF8-23CE67DD81F2}" type="presParOf" srcId="{3059F2BD-D16F-4FA4-8384-3219C5AB4ABE}" destId="{BEF59E75-50D2-463C-839D-20521502B8D8}" srcOrd="0" destOrd="0" presId="urn:microsoft.com/office/officeart/2005/8/layout/chevron2"/>
    <dgm:cxn modelId="{2E6445DD-676E-47F6-95A4-706DE11BB82E}" type="presParOf" srcId="{3059F2BD-D16F-4FA4-8384-3219C5AB4ABE}" destId="{AA5CE74F-C3E8-4C8A-92D0-D290C8852B7E}" srcOrd="1" destOrd="0" presId="urn:microsoft.com/office/officeart/2005/8/layout/chevron2"/>
    <dgm:cxn modelId="{DD532CEE-AF7F-49CB-BF0B-EAA48BD64CE8}" type="presParOf" srcId="{1956165A-3B54-464C-9E1B-C491F847100A}" destId="{CC2F0B7F-8968-48AD-88F7-F325D1434ADF}" srcOrd="15" destOrd="0" presId="urn:microsoft.com/office/officeart/2005/8/layout/chevron2"/>
    <dgm:cxn modelId="{B7B69A0E-6935-44FA-BD69-0073B104834B}" type="presParOf" srcId="{1956165A-3B54-464C-9E1B-C491F847100A}" destId="{DF23EB52-10AC-4EBE-B3D1-F7B03829EC39}" srcOrd="16" destOrd="0" presId="urn:microsoft.com/office/officeart/2005/8/layout/chevron2"/>
    <dgm:cxn modelId="{E114B8FA-0A69-4735-92F3-9C175C177877}" type="presParOf" srcId="{DF23EB52-10AC-4EBE-B3D1-F7B03829EC39}" destId="{702D7C46-6347-4541-BA59-025C5E254E0C}" srcOrd="0" destOrd="0" presId="urn:microsoft.com/office/officeart/2005/8/layout/chevron2"/>
    <dgm:cxn modelId="{C38E6FBC-0128-45A6-A9C2-263716AD8199}" type="presParOf" srcId="{DF23EB52-10AC-4EBE-B3D1-F7B03829EC39}" destId="{A9969764-1C51-445F-B8F4-618B3ADB5817}" srcOrd="1" destOrd="0" presId="urn:microsoft.com/office/officeart/2005/8/layout/chevron2"/>
    <dgm:cxn modelId="{455CC429-AD6F-42F3-A988-3FBE5866A00B}" type="presParOf" srcId="{1956165A-3B54-464C-9E1B-C491F847100A}" destId="{7915D3C8-E298-42BB-8FFA-135882244C13}" srcOrd="17" destOrd="0" presId="urn:microsoft.com/office/officeart/2005/8/layout/chevron2"/>
    <dgm:cxn modelId="{560E3E3C-1521-42D6-AEC7-D18B7C2DB8D0}" type="presParOf" srcId="{1956165A-3B54-464C-9E1B-C491F847100A}" destId="{BF206C46-D346-44DF-8F0E-2E245FEC1CE9}" srcOrd="18" destOrd="0" presId="urn:microsoft.com/office/officeart/2005/8/layout/chevron2"/>
    <dgm:cxn modelId="{E95C4D90-DDC6-45FE-892C-8EB77AA3AFFE}" type="presParOf" srcId="{BF206C46-D346-44DF-8F0E-2E245FEC1CE9}" destId="{A280BDA7-45ED-495C-BB23-128B83855E22}" srcOrd="0" destOrd="0" presId="urn:microsoft.com/office/officeart/2005/8/layout/chevron2"/>
    <dgm:cxn modelId="{5CF88A41-7192-4D01-AE03-7EA5025AFC4E}" type="presParOf" srcId="{BF206C46-D346-44DF-8F0E-2E245FEC1CE9}" destId="{120CD8E5-9F6F-4301-AAE5-893FFBDF18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B6BE1B-B060-4240-B4D4-5FDF4DB190D5}" type="doc">
      <dgm:prSet loTypeId="urn:microsoft.com/office/officeart/2008/layout/PictureStrips" loCatId="pictur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AD4D1ED8-0B74-4E78-B8D4-8FF3F0A28FAC}">
      <dgm:prSet phldrT="[Texto]"/>
      <dgm:spPr/>
      <dgm:t>
        <a:bodyPr/>
        <a:lstStyle/>
        <a:p>
          <a:r>
            <a:rPr lang="pt-BR" dirty="0"/>
            <a:t>Disponibilizar dados de produção no ambiente de </a:t>
          </a:r>
          <a:r>
            <a:rPr lang="pt-BR" dirty="0" err="1"/>
            <a:t>Staging</a:t>
          </a:r>
          <a:endParaRPr lang="pt-BR" dirty="0"/>
        </a:p>
      </dgm:t>
    </dgm:pt>
    <dgm:pt modelId="{19143410-B1C7-46DD-AF6D-99A30B3DCC6D}" type="parTrans" cxnId="{BE9115C7-66B1-410E-934B-D9535A89A0F9}">
      <dgm:prSet/>
      <dgm:spPr/>
      <dgm:t>
        <a:bodyPr/>
        <a:lstStyle/>
        <a:p>
          <a:endParaRPr lang="pt-BR"/>
        </a:p>
      </dgm:t>
    </dgm:pt>
    <dgm:pt modelId="{7EB79FAA-F2B0-4FCA-B7F6-1FC3086A227E}" type="sibTrans" cxnId="{BE9115C7-66B1-410E-934B-D9535A89A0F9}">
      <dgm:prSet/>
      <dgm:spPr/>
      <dgm:t>
        <a:bodyPr/>
        <a:lstStyle/>
        <a:p>
          <a:endParaRPr lang="pt-BR"/>
        </a:p>
      </dgm:t>
    </dgm:pt>
    <dgm:pt modelId="{E65AC502-5D80-442A-B9E9-00D7D3188464}">
      <dgm:prSet/>
      <dgm:spPr/>
      <dgm:t>
        <a:bodyPr/>
        <a:lstStyle/>
        <a:p>
          <a:r>
            <a:rPr lang="pt-BR" dirty="0"/>
            <a:t>Introduzir os conceitos de Data </a:t>
          </a:r>
          <a:r>
            <a:rPr lang="pt-BR" dirty="0" err="1"/>
            <a:t>Warehouse</a:t>
          </a:r>
          <a:r>
            <a:rPr lang="pt-BR" dirty="0"/>
            <a:t> /BI e separar o desenvolvimento de produção</a:t>
          </a:r>
        </a:p>
      </dgm:t>
    </dgm:pt>
    <dgm:pt modelId="{968DC144-F43F-4578-AEB1-E3B739276032}" type="parTrans" cxnId="{4C901CB2-616E-4799-B0C6-B11E047A9CFE}">
      <dgm:prSet/>
      <dgm:spPr/>
      <dgm:t>
        <a:bodyPr/>
        <a:lstStyle/>
        <a:p>
          <a:endParaRPr lang="pt-BR"/>
        </a:p>
      </dgm:t>
    </dgm:pt>
    <dgm:pt modelId="{5FE5E055-5DA6-4182-87B2-6A4FDF808101}" type="sibTrans" cxnId="{4C901CB2-616E-4799-B0C6-B11E047A9CFE}">
      <dgm:prSet/>
      <dgm:spPr/>
      <dgm:t>
        <a:bodyPr/>
        <a:lstStyle/>
        <a:p>
          <a:endParaRPr lang="pt-BR"/>
        </a:p>
      </dgm:t>
    </dgm:pt>
    <dgm:pt modelId="{14290E8A-6EFA-46B1-81F6-9636281D89F5}">
      <dgm:prSet/>
      <dgm:spPr/>
      <dgm:t>
        <a:bodyPr/>
        <a:lstStyle/>
        <a:p>
          <a:r>
            <a:rPr lang="pt-BR" dirty="0"/>
            <a:t>Unificar Tempos Operacionais </a:t>
          </a:r>
          <a:r>
            <a:rPr lang="pt-BR" dirty="0" err="1"/>
            <a:t>Avaya</a:t>
          </a:r>
          <a:r>
            <a:rPr lang="pt-BR" dirty="0"/>
            <a:t> &amp; </a:t>
          </a:r>
          <a:r>
            <a:rPr lang="pt-BR" dirty="0" err="1"/>
            <a:t>Aspect</a:t>
          </a:r>
          <a:r>
            <a:rPr lang="pt-BR" dirty="0"/>
            <a:t> (ociosidade, tempos on-line, etc.)</a:t>
          </a:r>
        </a:p>
      </dgm:t>
    </dgm:pt>
    <dgm:pt modelId="{BA00334B-82CF-442A-9B04-0B0DA336C5C0}" type="parTrans" cxnId="{6B7931CA-A20D-4539-978A-5F59EBCF2EEB}">
      <dgm:prSet/>
      <dgm:spPr/>
      <dgm:t>
        <a:bodyPr/>
        <a:lstStyle/>
        <a:p>
          <a:endParaRPr lang="pt-BR"/>
        </a:p>
      </dgm:t>
    </dgm:pt>
    <dgm:pt modelId="{FD679396-034F-4B85-9824-139FB74140D0}" type="sibTrans" cxnId="{6B7931CA-A20D-4539-978A-5F59EBCF2EEB}">
      <dgm:prSet/>
      <dgm:spPr/>
      <dgm:t>
        <a:bodyPr/>
        <a:lstStyle/>
        <a:p>
          <a:endParaRPr lang="pt-BR"/>
        </a:p>
      </dgm:t>
    </dgm:pt>
    <dgm:pt modelId="{336DF4B5-768C-421E-AAE5-14B4AD3DCA40}">
      <dgm:prSet/>
      <dgm:spPr/>
      <dgm:t>
        <a:bodyPr/>
        <a:lstStyle/>
        <a:p>
          <a:r>
            <a:rPr lang="pt-BR" dirty="0"/>
            <a:t>Estabelecer e cumprir SLA de clientes (especialmente o Santander)</a:t>
          </a:r>
        </a:p>
      </dgm:t>
    </dgm:pt>
    <dgm:pt modelId="{767F3442-AACF-4E2D-94A6-BBDE687D62E5}" type="parTrans" cxnId="{2D08EAE8-AA7A-44EF-B456-3A6D4B45D0B2}">
      <dgm:prSet/>
      <dgm:spPr/>
      <dgm:t>
        <a:bodyPr/>
        <a:lstStyle/>
        <a:p>
          <a:endParaRPr lang="pt-BR"/>
        </a:p>
      </dgm:t>
    </dgm:pt>
    <dgm:pt modelId="{949FE679-4636-4311-BEA2-610B9B926287}" type="sibTrans" cxnId="{2D08EAE8-AA7A-44EF-B456-3A6D4B45D0B2}">
      <dgm:prSet/>
      <dgm:spPr/>
      <dgm:t>
        <a:bodyPr/>
        <a:lstStyle/>
        <a:p>
          <a:endParaRPr lang="pt-BR"/>
        </a:p>
      </dgm:t>
    </dgm:pt>
    <dgm:pt modelId="{0E127EB7-B2EC-4A39-A810-0234A9A4C672}">
      <dgm:prSet/>
      <dgm:spPr/>
      <dgm:t>
        <a:bodyPr/>
        <a:lstStyle/>
        <a:p>
          <a:r>
            <a:rPr lang="pt-BR" dirty="0"/>
            <a:t>Criar e disponibilizar Relatórios Corporativos (Absenteísmo, </a:t>
          </a:r>
          <a:r>
            <a:rPr lang="pt-BR" dirty="0" err="1"/>
            <a:t>TurnOver</a:t>
          </a:r>
          <a:r>
            <a:rPr lang="pt-BR" dirty="0"/>
            <a:t>, etc.)</a:t>
          </a:r>
        </a:p>
      </dgm:t>
    </dgm:pt>
    <dgm:pt modelId="{68368506-B04D-44C0-95BB-33A4BBF641B9}" type="parTrans" cxnId="{B97A879E-9B2E-491D-B961-243C920745DA}">
      <dgm:prSet/>
      <dgm:spPr/>
      <dgm:t>
        <a:bodyPr/>
        <a:lstStyle/>
        <a:p>
          <a:endParaRPr lang="pt-BR"/>
        </a:p>
      </dgm:t>
    </dgm:pt>
    <dgm:pt modelId="{0C8DD2C7-B042-4C5B-81CF-72B02CE6B4E9}" type="sibTrans" cxnId="{B97A879E-9B2E-491D-B961-243C920745DA}">
      <dgm:prSet/>
      <dgm:spPr/>
      <dgm:t>
        <a:bodyPr/>
        <a:lstStyle/>
        <a:p>
          <a:endParaRPr lang="pt-BR"/>
        </a:p>
      </dgm:t>
    </dgm:pt>
    <dgm:pt modelId="{BF0A703E-08C0-4BD8-82B3-B150359C5244}">
      <dgm:prSet/>
      <dgm:spPr/>
      <dgm:t>
        <a:bodyPr/>
        <a:lstStyle/>
        <a:p>
          <a:r>
            <a:rPr lang="pt-BR" dirty="0"/>
            <a:t>Criar o Portal de Relatórios unificando visões </a:t>
          </a:r>
          <a:r>
            <a:rPr lang="pt-BR" dirty="0" err="1"/>
            <a:t>QlikView</a:t>
          </a:r>
          <a:r>
            <a:rPr lang="pt-BR" dirty="0"/>
            <a:t> e </a:t>
          </a:r>
          <a:r>
            <a:rPr lang="pt-BR" dirty="0" err="1"/>
            <a:t>Reporting</a:t>
          </a:r>
          <a:endParaRPr lang="pt-BR" dirty="0"/>
        </a:p>
      </dgm:t>
    </dgm:pt>
    <dgm:pt modelId="{B02C1C2A-7DC5-436C-8536-9EB4CEB78DA3}" type="parTrans" cxnId="{5BF977E8-2289-4AD5-A093-A0915EEB534B}">
      <dgm:prSet/>
      <dgm:spPr/>
      <dgm:t>
        <a:bodyPr/>
        <a:lstStyle/>
        <a:p>
          <a:endParaRPr lang="pt-BR"/>
        </a:p>
      </dgm:t>
    </dgm:pt>
    <dgm:pt modelId="{B5D1F112-53B6-44BA-8DE5-41B271B3F797}" type="sibTrans" cxnId="{5BF977E8-2289-4AD5-A093-A0915EEB534B}">
      <dgm:prSet/>
      <dgm:spPr/>
      <dgm:t>
        <a:bodyPr/>
        <a:lstStyle/>
        <a:p>
          <a:endParaRPr lang="pt-BR"/>
        </a:p>
      </dgm:t>
    </dgm:pt>
    <dgm:pt modelId="{F85B5AF4-34CD-4A20-BFCF-96C7BC341895}">
      <dgm:prSet/>
      <dgm:spPr/>
      <dgm:t>
        <a:bodyPr/>
        <a:lstStyle/>
        <a:p>
          <a:r>
            <a:rPr lang="pt-BR" dirty="0"/>
            <a:t>Reduzir o pagamento de comissões indevidas</a:t>
          </a:r>
        </a:p>
      </dgm:t>
    </dgm:pt>
    <dgm:pt modelId="{AE539EFF-6A98-429D-92FC-1FE041EAC359}" type="parTrans" cxnId="{B0AE57B3-086C-459E-812F-FC8E56C59508}">
      <dgm:prSet/>
      <dgm:spPr/>
      <dgm:t>
        <a:bodyPr/>
        <a:lstStyle/>
        <a:p>
          <a:endParaRPr lang="pt-BR"/>
        </a:p>
      </dgm:t>
    </dgm:pt>
    <dgm:pt modelId="{BF649B0C-7A81-4B2A-9B73-844107AB47F6}" type="sibTrans" cxnId="{B0AE57B3-086C-459E-812F-FC8E56C59508}">
      <dgm:prSet/>
      <dgm:spPr/>
      <dgm:t>
        <a:bodyPr/>
        <a:lstStyle/>
        <a:p>
          <a:endParaRPr lang="pt-BR"/>
        </a:p>
      </dgm:t>
    </dgm:pt>
    <dgm:pt modelId="{06886ABD-9AE8-4BD8-90BB-5BA26377FDFB}">
      <dgm:prSet/>
      <dgm:spPr/>
      <dgm:t>
        <a:bodyPr/>
        <a:lstStyle/>
        <a:p>
          <a:r>
            <a:rPr lang="pt-BR" dirty="0"/>
            <a:t>Mapear e alinhar os processos da área</a:t>
          </a:r>
        </a:p>
      </dgm:t>
    </dgm:pt>
    <dgm:pt modelId="{D2AED973-1665-409C-BBFB-C24CB8F6C8A9}" type="parTrans" cxnId="{E258F177-8C61-4792-9E28-8AEB65FD3E11}">
      <dgm:prSet/>
      <dgm:spPr/>
      <dgm:t>
        <a:bodyPr/>
        <a:lstStyle/>
        <a:p>
          <a:endParaRPr lang="pt-BR"/>
        </a:p>
      </dgm:t>
    </dgm:pt>
    <dgm:pt modelId="{980413A3-1615-4CF3-AA3B-050735A96DC9}" type="sibTrans" cxnId="{E258F177-8C61-4792-9E28-8AEB65FD3E11}">
      <dgm:prSet/>
      <dgm:spPr/>
      <dgm:t>
        <a:bodyPr/>
        <a:lstStyle/>
        <a:p>
          <a:endParaRPr lang="pt-BR"/>
        </a:p>
      </dgm:t>
    </dgm:pt>
    <dgm:pt modelId="{CBAEB8B5-D95D-4031-B83F-32D28CCCC588}">
      <dgm:prSet/>
      <dgm:spPr/>
      <dgm:t>
        <a:bodyPr/>
        <a:lstStyle/>
        <a:p>
          <a:r>
            <a:rPr lang="pt-BR" dirty="0"/>
            <a:t>Estruturar pastas e acessos à elas por usuários internos e externos</a:t>
          </a:r>
        </a:p>
      </dgm:t>
    </dgm:pt>
    <dgm:pt modelId="{6720D05F-80AE-4EDE-80ED-1F8BF5BE70B3}" type="parTrans" cxnId="{781898EE-F895-43E8-BE68-74500CAB9FC0}">
      <dgm:prSet/>
      <dgm:spPr/>
      <dgm:t>
        <a:bodyPr/>
        <a:lstStyle/>
        <a:p>
          <a:endParaRPr lang="pt-BR"/>
        </a:p>
      </dgm:t>
    </dgm:pt>
    <dgm:pt modelId="{5ECA13BE-3193-4889-A40A-FEAEF5EF26FF}" type="sibTrans" cxnId="{781898EE-F895-43E8-BE68-74500CAB9FC0}">
      <dgm:prSet/>
      <dgm:spPr/>
      <dgm:t>
        <a:bodyPr/>
        <a:lstStyle/>
        <a:p>
          <a:endParaRPr lang="pt-BR"/>
        </a:p>
      </dgm:t>
    </dgm:pt>
    <dgm:pt modelId="{C916B2F6-CE9C-4795-924E-7D413FA13742}">
      <dgm:prSet/>
      <dgm:spPr/>
      <dgm:t>
        <a:bodyPr/>
        <a:lstStyle/>
        <a:p>
          <a:r>
            <a:rPr lang="pt-BR" dirty="0"/>
            <a:t>Apurar e divulgar o Custo x Operações</a:t>
          </a:r>
        </a:p>
      </dgm:t>
    </dgm:pt>
    <dgm:pt modelId="{DFF360AD-012F-41B7-B5BF-91A20A7DDDBE}" type="parTrans" cxnId="{E6FD3B42-A210-4CD2-8EC8-FADAE623245B}">
      <dgm:prSet/>
      <dgm:spPr/>
      <dgm:t>
        <a:bodyPr/>
        <a:lstStyle/>
        <a:p>
          <a:endParaRPr lang="pt-BR"/>
        </a:p>
      </dgm:t>
    </dgm:pt>
    <dgm:pt modelId="{761CDE61-56B2-4BB8-AAA4-8DB6CAF291BD}" type="sibTrans" cxnId="{E6FD3B42-A210-4CD2-8EC8-FADAE623245B}">
      <dgm:prSet/>
      <dgm:spPr/>
      <dgm:t>
        <a:bodyPr/>
        <a:lstStyle/>
        <a:p>
          <a:endParaRPr lang="pt-BR"/>
        </a:p>
      </dgm:t>
    </dgm:pt>
    <dgm:pt modelId="{5B6D83B5-5B5B-4FD6-BC19-E92008FEF822}">
      <dgm:prSet/>
      <dgm:spPr/>
      <dgm:t>
        <a:bodyPr/>
        <a:lstStyle/>
        <a:p>
          <a:r>
            <a:rPr lang="pt-BR" dirty="0"/>
            <a:t>Criar o validador de layout de mailings e o front de Metas &amp; KPIs</a:t>
          </a:r>
        </a:p>
      </dgm:t>
    </dgm:pt>
    <dgm:pt modelId="{612A2B31-203B-4795-ABC7-42918146B923}" type="parTrans" cxnId="{8543C58B-7607-462B-BDCB-9D2460E09520}">
      <dgm:prSet/>
      <dgm:spPr/>
      <dgm:t>
        <a:bodyPr/>
        <a:lstStyle/>
        <a:p>
          <a:endParaRPr lang="pt-BR"/>
        </a:p>
      </dgm:t>
    </dgm:pt>
    <dgm:pt modelId="{39C1EFC5-FE12-41F1-93E3-3EA4CD1661CC}" type="sibTrans" cxnId="{8543C58B-7607-462B-BDCB-9D2460E09520}">
      <dgm:prSet/>
      <dgm:spPr/>
      <dgm:t>
        <a:bodyPr/>
        <a:lstStyle/>
        <a:p>
          <a:endParaRPr lang="pt-BR"/>
        </a:p>
      </dgm:t>
    </dgm:pt>
    <dgm:pt modelId="{E86E8F24-E835-458B-A22F-B26306CD194B}">
      <dgm:prSet/>
      <dgm:spPr/>
      <dgm:t>
        <a:bodyPr/>
        <a:lstStyle/>
        <a:p>
          <a:r>
            <a:rPr lang="pt-BR" dirty="0"/>
            <a:t>Remover e regras de negócio dos relatórios</a:t>
          </a:r>
        </a:p>
      </dgm:t>
    </dgm:pt>
    <dgm:pt modelId="{420472DD-B243-4F65-B904-70F919D79F2D}" type="parTrans" cxnId="{DDE3AC40-9D6F-4576-82EC-CB83DF28BF26}">
      <dgm:prSet/>
      <dgm:spPr/>
      <dgm:t>
        <a:bodyPr/>
        <a:lstStyle/>
        <a:p>
          <a:endParaRPr lang="pt-BR"/>
        </a:p>
      </dgm:t>
    </dgm:pt>
    <dgm:pt modelId="{764AF40D-DAC3-4ABD-BAD1-BABAC4FD1029}" type="sibTrans" cxnId="{DDE3AC40-9D6F-4576-82EC-CB83DF28BF26}">
      <dgm:prSet/>
      <dgm:spPr/>
      <dgm:t>
        <a:bodyPr/>
        <a:lstStyle/>
        <a:p>
          <a:endParaRPr lang="pt-BR"/>
        </a:p>
      </dgm:t>
    </dgm:pt>
    <dgm:pt modelId="{98C75DAD-B2E3-4AAC-A8A7-55C883362B60}" type="pres">
      <dgm:prSet presAssocID="{C0B6BE1B-B060-4240-B4D4-5FDF4DB190D5}" presName="Name0" presStyleCnt="0">
        <dgm:presLayoutVars>
          <dgm:dir/>
          <dgm:resizeHandles val="exact"/>
        </dgm:presLayoutVars>
      </dgm:prSet>
      <dgm:spPr/>
    </dgm:pt>
    <dgm:pt modelId="{F1188638-DD2A-4EFA-9E39-9D303F18968E}" type="pres">
      <dgm:prSet presAssocID="{AD4D1ED8-0B74-4E78-B8D4-8FF3F0A28FAC}" presName="composite" presStyleCnt="0"/>
      <dgm:spPr/>
    </dgm:pt>
    <dgm:pt modelId="{C2152BBC-5CC7-4CE5-94BB-F17C8AD82033}" type="pres">
      <dgm:prSet presAssocID="{AD4D1ED8-0B74-4E78-B8D4-8FF3F0A28FAC}" presName="rect1" presStyleLbl="trAlignAcc1" presStyleIdx="0" presStyleCnt="12">
        <dgm:presLayoutVars>
          <dgm:bulletEnabled val="1"/>
        </dgm:presLayoutVars>
      </dgm:prSet>
      <dgm:spPr/>
    </dgm:pt>
    <dgm:pt modelId="{10D62A52-9EFC-4F02-8991-68CD5A5AA517}" type="pres">
      <dgm:prSet presAssocID="{AD4D1ED8-0B74-4E78-B8D4-8FF3F0A28FAC}" presName="rect2" presStyleLbl="fgImgPlace1" presStyleIdx="0" presStyleCnt="1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4AC29529-D04D-415F-9898-046DC86D989F}" type="pres">
      <dgm:prSet presAssocID="{7EB79FAA-F2B0-4FCA-B7F6-1FC3086A227E}" presName="sibTrans" presStyleCnt="0"/>
      <dgm:spPr/>
    </dgm:pt>
    <dgm:pt modelId="{E870DE24-5E69-4A4F-91EE-4A6167EF8B99}" type="pres">
      <dgm:prSet presAssocID="{E65AC502-5D80-442A-B9E9-00D7D3188464}" presName="composite" presStyleCnt="0"/>
      <dgm:spPr/>
    </dgm:pt>
    <dgm:pt modelId="{B8EA497A-0C6A-4BB0-A084-124DC1F59C06}" type="pres">
      <dgm:prSet presAssocID="{E65AC502-5D80-442A-B9E9-00D7D3188464}" presName="rect1" presStyleLbl="trAlignAcc1" presStyleIdx="1" presStyleCnt="12">
        <dgm:presLayoutVars>
          <dgm:bulletEnabled val="1"/>
        </dgm:presLayoutVars>
      </dgm:prSet>
      <dgm:spPr/>
    </dgm:pt>
    <dgm:pt modelId="{D98CC8AD-BE05-4C59-A623-3D1B8D25DF27}" type="pres">
      <dgm:prSet presAssocID="{E65AC502-5D80-442A-B9E9-00D7D3188464}" presName="rect2" presStyleLbl="fgImgPlace1" presStyleIdx="1" presStyleCnt="1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F2EB0CC-0E07-421A-8EC4-C5BB54E44214}" type="pres">
      <dgm:prSet presAssocID="{5FE5E055-5DA6-4182-87B2-6A4FDF808101}" presName="sibTrans" presStyleCnt="0"/>
      <dgm:spPr/>
    </dgm:pt>
    <dgm:pt modelId="{52798F53-7931-4458-9B3D-44C7FBBD7EFA}" type="pres">
      <dgm:prSet presAssocID="{14290E8A-6EFA-46B1-81F6-9636281D89F5}" presName="composite" presStyleCnt="0"/>
      <dgm:spPr/>
    </dgm:pt>
    <dgm:pt modelId="{54E373C0-409E-494C-8E09-580E3C38F3B8}" type="pres">
      <dgm:prSet presAssocID="{14290E8A-6EFA-46B1-81F6-9636281D89F5}" presName="rect1" presStyleLbl="trAlignAcc1" presStyleIdx="2" presStyleCnt="12">
        <dgm:presLayoutVars>
          <dgm:bulletEnabled val="1"/>
        </dgm:presLayoutVars>
      </dgm:prSet>
      <dgm:spPr/>
    </dgm:pt>
    <dgm:pt modelId="{FB444F1B-2384-4303-976F-B884B75EA0AD}" type="pres">
      <dgm:prSet presAssocID="{14290E8A-6EFA-46B1-81F6-9636281D89F5}" presName="rect2" presStyleLbl="fgImgPlace1" presStyleIdx="2" presStyleCnt="1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03121094-59BF-4358-8C9F-1478783909F6}" type="pres">
      <dgm:prSet presAssocID="{FD679396-034F-4B85-9824-139FB74140D0}" presName="sibTrans" presStyleCnt="0"/>
      <dgm:spPr/>
    </dgm:pt>
    <dgm:pt modelId="{378122EF-C0BC-4FBE-8E34-5F786344C803}" type="pres">
      <dgm:prSet presAssocID="{336DF4B5-768C-421E-AAE5-14B4AD3DCA40}" presName="composite" presStyleCnt="0"/>
      <dgm:spPr/>
    </dgm:pt>
    <dgm:pt modelId="{E3D1C657-C2FE-43E1-B391-9D1CEA1F81B2}" type="pres">
      <dgm:prSet presAssocID="{336DF4B5-768C-421E-AAE5-14B4AD3DCA40}" presName="rect1" presStyleLbl="trAlignAcc1" presStyleIdx="3" presStyleCnt="12">
        <dgm:presLayoutVars>
          <dgm:bulletEnabled val="1"/>
        </dgm:presLayoutVars>
      </dgm:prSet>
      <dgm:spPr/>
    </dgm:pt>
    <dgm:pt modelId="{9DC0B9B5-8BE1-4E8B-BA04-A0A189700D98}" type="pres">
      <dgm:prSet presAssocID="{336DF4B5-768C-421E-AAE5-14B4AD3DCA40}" presName="rect2" presStyleLbl="fgImgPlace1" presStyleIdx="3" presStyleCnt="12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47D6951-27D1-48A8-9FEC-8F6B6F22B0EE}" type="pres">
      <dgm:prSet presAssocID="{949FE679-4636-4311-BEA2-610B9B926287}" presName="sibTrans" presStyleCnt="0"/>
      <dgm:spPr/>
    </dgm:pt>
    <dgm:pt modelId="{4FE811B4-10E2-41DF-A985-8318D542F9A6}" type="pres">
      <dgm:prSet presAssocID="{0E127EB7-B2EC-4A39-A810-0234A9A4C672}" presName="composite" presStyleCnt="0"/>
      <dgm:spPr/>
    </dgm:pt>
    <dgm:pt modelId="{A0AE8960-EC30-41DB-AD5C-007AA1CD944B}" type="pres">
      <dgm:prSet presAssocID="{0E127EB7-B2EC-4A39-A810-0234A9A4C672}" presName="rect1" presStyleLbl="trAlignAcc1" presStyleIdx="4" presStyleCnt="12">
        <dgm:presLayoutVars>
          <dgm:bulletEnabled val="1"/>
        </dgm:presLayoutVars>
      </dgm:prSet>
      <dgm:spPr/>
    </dgm:pt>
    <dgm:pt modelId="{77B7AFA0-33F5-404F-9FF8-8C56B0F6CA80}" type="pres">
      <dgm:prSet presAssocID="{0E127EB7-B2EC-4A39-A810-0234A9A4C672}" presName="rect2" presStyleLbl="fgImgPlace1" presStyleIdx="4" presStyleCnt="12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01DDA775-F0B2-4652-A1F2-821B27139FA7}" type="pres">
      <dgm:prSet presAssocID="{0C8DD2C7-B042-4C5B-81CF-72B02CE6B4E9}" presName="sibTrans" presStyleCnt="0"/>
      <dgm:spPr/>
    </dgm:pt>
    <dgm:pt modelId="{6484D644-1304-4527-B251-9816EA0EBDAE}" type="pres">
      <dgm:prSet presAssocID="{BF0A703E-08C0-4BD8-82B3-B150359C5244}" presName="composite" presStyleCnt="0"/>
      <dgm:spPr/>
    </dgm:pt>
    <dgm:pt modelId="{A69FFC77-3777-4DD0-A522-50BB7912E224}" type="pres">
      <dgm:prSet presAssocID="{BF0A703E-08C0-4BD8-82B3-B150359C5244}" presName="rect1" presStyleLbl="trAlignAcc1" presStyleIdx="5" presStyleCnt="12">
        <dgm:presLayoutVars>
          <dgm:bulletEnabled val="1"/>
        </dgm:presLayoutVars>
      </dgm:prSet>
      <dgm:spPr/>
    </dgm:pt>
    <dgm:pt modelId="{33DA1966-2288-4822-95E0-EB6770E115FF}" type="pres">
      <dgm:prSet presAssocID="{BF0A703E-08C0-4BD8-82B3-B150359C5244}" presName="rect2" presStyleLbl="fgImgPlace1" presStyleIdx="5" presStyleCnt="12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76AB1597-8B34-4B1C-B544-1C88C59C6B9E}" type="pres">
      <dgm:prSet presAssocID="{B5D1F112-53B6-44BA-8DE5-41B271B3F797}" presName="sibTrans" presStyleCnt="0"/>
      <dgm:spPr/>
    </dgm:pt>
    <dgm:pt modelId="{57B68B63-5569-4FD4-9151-4011169C6250}" type="pres">
      <dgm:prSet presAssocID="{F85B5AF4-34CD-4A20-BFCF-96C7BC341895}" presName="composite" presStyleCnt="0"/>
      <dgm:spPr/>
    </dgm:pt>
    <dgm:pt modelId="{29C6436D-87F4-42D0-98D3-0659FA47B7E2}" type="pres">
      <dgm:prSet presAssocID="{F85B5AF4-34CD-4A20-BFCF-96C7BC341895}" presName="rect1" presStyleLbl="trAlignAcc1" presStyleIdx="6" presStyleCnt="12">
        <dgm:presLayoutVars>
          <dgm:bulletEnabled val="1"/>
        </dgm:presLayoutVars>
      </dgm:prSet>
      <dgm:spPr/>
    </dgm:pt>
    <dgm:pt modelId="{99741F4E-0326-4382-9D4C-934FF4D68CB4}" type="pres">
      <dgm:prSet presAssocID="{F85B5AF4-34CD-4A20-BFCF-96C7BC341895}" presName="rect2" presStyleLbl="fgImgPlace1" presStyleIdx="6" presStyleCnt="12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B389139E-035E-4148-8672-33E848E2E2A1}" type="pres">
      <dgm:prSet presAssocID="{BF649B0C-7A81-4B2A-9B73-844107AB47F6}" presName="sibTrans" presStyleCnt="0"/>
      <dgm:spPr/>
    </dgm:pt>
    <dgm:pt modelId="{70944724-58ED-4842-8756-36D562F2BC08}" type="pres">
      <dgm:prSet presAssocID="{06886ABD-9AE8-4BD8-90BB-5BA26377FDFB}" presName="composite" presStyleCnt="0"/>
      <dgm:spPr/>
    </dgm:pt>
    <dgm:pt modelId="{9E426F14-DB9A-4EAF-9C46-7FEB3D2E1514}" type="pres">
      <dgm:prSet presAssocID="{06886ABD-9AE8-4BD8-90BB-5BA26377FDFB}" presName="rect1" presStyleLbl="trAlignAcc1" presStyleIdx="7" presStyleCnt="12">
        <dgm:presLayoutVars>
          <dgm:bulletEnabled val="1"/>
        </dgm:presLayoutVars>
      </dgm:prSet>
      <dgm:spPr/>
    </dgm:pt>
    <dgm:pt modelId="{FF2C16F7-0471-4641-98B6-ADB70A82CD5E}" type="pres">
      <dgm:prSet presAssocID="{06886ABD-9AE8-4BD8-90BB-5BA26377FDFB}" presName="rect2" presStyleLbl="fgImgPlace1" presStyleIdx="7" presStyleCnt="12"/>
      <dgm:spPr>
        <a:blipFill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FBB2321-5E1E-4ECE-9C9F-81B20BD85534}" type="pres">
      <dgm:prSet presAssocID="{980413A3-1615-4CF3-AA3B-050735A96DC9}" presName="sibTrans" presStyleCnt="0"/>
      <dgm:spPr/>
    </dgm:pt>
    <dgm:pt modelId="{F01ED7F6-ED9B-44D2-8DEA-9BA43C23A16A}" type="pres">
      <dgm:prSet presAssocID="{CBAEB8B5-D95D-4031-B83F-32D28CCCC588}" presName="composite" presStyleCnt="0"/>
      <dgm:spPr/>
    </dgm:pt>
    <dgm:pt modelId="{DFDB39E6-86AF-4B4A-9C2D-76D6B31E0620}" type="pres">
      <dgm:prSet presAssocID="{CBAEB8B5-D95D-4031-B83F-32D28CCCC588}" presName="rect1" presStyleLbl="trAlignAcc1" presStyleIdx="8" presStyleCnt="12">
        <dgm:presLayoutVars>
          <dgm:bulletEnabled val="1"/>
        </dgm:presLayoutVars>
      </dgm:prSet>
      <dgm:spPr/>
    </dgm:pt>
    <dgm:pt modelId="{E5BE4BD6-AD81-454B-B0D1-22774669B734}" type="pres">
      <dgm:prSet presAssocID="{CBAEB8B5-D95D-4031-B83F-32D28CCCC588}" presName="rect2" presStyleLbl="fgImgPlace1" presStyleIdx="8" presStyleCnt="12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A4851440-AC26-4796-9E30-89FD4A0E70D6}" type="pres">
      <dgm:prSet presAssocID="{5ECA13BE-3193-4889-A40A-FEAEF5EF26FF}" presName="sibTrans" presStyleCnt="0"/>
      <dgm:spPr/>
    </dgm:pt>
    <dgm:pt modelId="{AE922176-200A-4750-BAB2-CFE72F6DCA3B}" type="pres">
      <dgm:prSet presAssocID="{C916B2F6-CE9C-4795-924E-7D413FA13742}" presName="composite" presStyleCnt="0"/>
      <dgm:spPr/>
    </dgm:pt>
    <dgm:pt modelId="{A57D1629-9521-4987-A08F-30A2C1C6A0CE}" type="pres">
      <dgm:prSet presAssocID="{C916B2F6-CE9C-4795-924E-7D413FA13742}" presName="rect1" presStyleLbl="trAlignAcc1" presStyleIdx="9" presStyleCnt="12">
        <dgm:presLayoutVars>
          <dgm:bulletEnabled val="1"/>
        </dgm:presLayoutVars>
      </dgm:prSet>
      <dgm:spPr/>
    </dgm:pt>
    <dgm:pt modelId="{3F664BF0-0128-4605-BA25-C266BBDD3E91}" type="pres">
      <dgm:prSet presAssocID="{C916B2F6-CE9C-4795-924E-7D413FA13742}" presName="rect2" presStyleLbl="fgImgPlace1" presStyleIdx="9" presStyleCnt="12"/>
      <dgm:spPr>
        <a:blipFill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924E76D-3E78-48C9-808A-FB0D07BD5373}" type="pres">
      <dgm:prSet presAssocID="{761CDE61-56B2-4BB8-AAA4-8DB6CAF291BD}" presName="sibTrans" presStyleCnt="0"/>
      <dgm:spPr/>
    </dgm:pt>
    <dgm:pt modelId="{AC57289E-9812-4FAA-AD42-AAA135EFF9B3}" type="pres">
      <dgm:prSet presAssocID="{5B6D83B5-5B5B-4FD6-BC19-E92008FEF822}" presName="composite" presStyleCnt="0"/>
      <dgm:spPr/>
    </dgm:pt>
    <dgm:pt modelId="{A99BE081-7829-4FA5-B69E-62338B242E2B}" type="pres">
      <dgm:prSet presAssocID="{5B6D83B5-5B5B-4FD6-BC19-E92008FEF822}" presName="rect1" presStyleLbl="trAlignAcc1" presStyleIdx="10" presStyleCnt="12">
        <dgm:presLayoutVars>
          <dgm:bulletEnabled val="1"/>
        </dgm:presLayoutVars>
      </dgm:prSet>
      <dgm:spPr/>
    </dgm:pt>
    <dgm:pt modelId="{F25DDA2A-8ACF-457E-B100-095B79BDD44E}" type="pres">
      <dgm:prSet presAssocID="{5B6D83B5-5B5B-4FD6-BC19-E92008FEF822}" presName="rect2" presStyleLbl="fgImgPlace1" presStyleIdx="10" presStyleCnt="12"/>
      <dgm:spPr>
        <a:blipFill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9C19861-D983-4274-A640-68BC63BFB878}" type="pres">
      <dgm:prSet presAssocID="{39C1EFC5-FE12-41F1-93E3-3EA4CD1661CC}" presName="sibTrans" presStyleCnt="0"/>
      <dgm:spPr/>
    </dgm:pt>
    <dgm:pt modelId="{D909CE4A-1A72-4ABE-BCE8-29152F7BA0FD}" type="pres">
      <dgm:prSet presAssocID="{E86E8F24-E835-458B-A22F-B26306CD194B}" presName="composite" presStyleCnt="0"/>
      <dgm:spPr/>
    </dgm:pt>
    <dgm:pt modelId="{B169D87E-5B3B-46C3-B3AB-8C9CCA56F2A6}" type="pres">
      <dgm:prSet presAssocID="{E86E8F24-E835-458B-A22F-B26306CD194B}" presName="rect1" presStyleLbl="trAlignAcc1" presStyleIdx="11" presStyleCnt="12">
        <dgm:presLayoutVars>
          <dgm:bulletEnabled val="1"/>
        </dgm:presLayoutVars>
      </dgm:prSet>
      <dgm:spPr/>
    </dgm:pt>
    <dgm:pt modelId="{BC6500C8-31F1-4748-85E4-090749F60FB4}" type="pres">
      <dgm:prSet presAssocID="{E86E8F24-E835-458B-A22F-B26306CD194B}" presName="rect2" presStyleLbl="fgImgPlace1" presStyleIdx="11" presStyleCnt="12"/>
      <dgm:spPr>
        <a:blipFill rotWithShape="1"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FE4C411F-1BC7-4E27-8C7F-A6F08FC27B35}" type="presOf" srcId="{0E127EB7-B2EC-4A39-A810-0234A9A4C672}" destId="{A0AE8960-EC30-41DB-AD5C-007AA1CD944B}" srcOrd="0" destOrd="0" presId="urn:microsoft.com/office/officeart/2008/layout/PictureStrips"/>
    <dgm:cxn modelId="{FB04F52F-9934-43FF-80E5-2CCEE553E2A8}" type="presOf" srcId="{E86E8F24-E835-458B-A22F-B26306CD194B}" destId="{B169D87E-5B3B-46C3-B3AB-8C9CCA56F2A6}" srcOrd="0" destOrd="0" presId="urn:microsoft.com/office/officeart/2008/layout/PictureStrips"/>
    <dgm:cxn modelId="{CF0E0638-1CAA-47AD-A868-E36876076C2C}" type="presOf" srcId="{AD4D1ED8-0B74-4E78-B8D4-8FF3F0A28FAC}" destId="{C2152BBC-5CC7-4CE5-94BB-F17C8AD82033}" srcOrd="0" destOrd="0" presId="urn:microsoft.com/office/officeart/2008/layout/PictureStrips"/>
    <dgm:cxn modelId="{DDE3AC40-9D6F-4576-82EC-CB83DF28BF26}" srcId="{C0B6BE1B-B060-4240-B4D4-5FDF4DB190D5}" destId="{E86E8F24-E835-458B-A22F-B26306CD194B}" srcOrd="11" destOrd="0" parTransId="{420472DD-B243-4F65-B904-70F919D79F2D}" sibTransId="{764AF40D-DAC3-4ABD-BAD1-BABAC4FD1029}"/>
    <dgm:cxn modelId="{E6FD3B42-A210-4CD2-8EC8-FADAE623245B}" srcId="{C0B6BE1B-B060-4240-B4D4-5FDF4DB190D5}" destId="{C916B2F6-CE9C-4795-924E-7D413FA13742}" srcOrd="9" destOrd="0" parTransId="{DFF360AD-012F-41B7-B5BF-91A20A7DDDBE}" sibTransId="{761CDE61-56B2-4BB8-AAA4-8DB6CAF291BD}"/>
    <dgm:cxn modelId="{B963306F-EC92-4991-AA3D-C0032D0BFBE5}" type="presOf" srcId="{E65AC502-5D80-442A-B9E9-00D7D3188464}" destId="{B8EA497A-0C6A-4BB0-A084-124DC1F59C06}" srcOrd="0" destOrd="0" presId="urn:microsoft.com/office/officeart/2008/layout/PictureStrips"/>
    <dgm:cxn modelId="{C8FE3B57-E8A5-4F32-A08A-1E0CA0721D58}" type="presOf" srcId="{CBAEB8B5-D95D-4031-B83F-32D28CCCC588}" destId="{DFDB39E6-86AF-4B4A-9C2D-76D6B31E0620}" srcOrd="0" destOrd="0" presId="urn:microsoft.com/office/officeart/2008/layout/PictureStrips"/>
    <dgm:cxn modelId="{E258F177-8C61-4792-9E28-8AEB65FD3E11}" srcId="{C0B6BE1B-B060-4240-B4D4-5FDF4DB190D5}" destId="{06886ABD-9AE8-4BD8-90BB-5BA26377FDFB}" srcOrd="7" destOrd="0" parTransId="{D2AED973-1665-409C-BBFB-C24CB8F6C8A9}" sibTransId="{980413A3-1615-4CF3-AA3B-050735A96DC9}"/>
    <dgm:cxn modelId="{8543C58B-7607-462B-BDCB-9D2460E09520}" srcId="{C0B6BE1B-B060-4240-B4D4-5FDF4DB190D5}" destId="{5B6D83B5-5B5B-4FD6-BC19-E92008FEF822}" srcOrd="10" destOrd="0" parTransId="{612A2B31-203B-4795-ABC7-42918146B923}" sibTransId="{39C1EFC5-FE12-41F1-93E3-3EA4CD1661CC}"/>
    <dgm:cxn modelId="{D409999D-B49B-499A-87AE-857A71EE7F33}" type="presOf" srcId="{C0B6BE1B-B060-4240-B4D4-5FDF4DB190D5}" destId="{98C75DAD-B2E3-4AAC-A8A7-55C883362B60}" srcOrd="0" destOrd="0" presId="urn:microsoft.com/office/officeart/2008/layout/PictureStrips"/>
    <dgm:cxn modelId="{B97A879E-9B2E-491D-B961-243C920745DA}" srcId="{C0B6BE1B-B060-4240-B4D4-5FDF4DB190D5}" destId="{0E127EB7-B2EC-4A39-A810-0234A9A4C672}" srcOrd="4" destOrd="0" parTransId="{68368506-B04D-44C0-95BB-33A4BBF641B9}" sibTransId="{0C8DD2C7-B042-4C5B-81CF-72B02CE6B4E9}"/>
    <dgm:cxn modelId="{72078EA1-8784-4012-B489-8E5D81DC1F30}" type="presOf" srcId="{5B6D83B5-5B5B-4FD6-BC19-E92008FEF822}" destId="{A99BE081-7829-4FA5-B69E-62338B242E2B}" srcOrd="0" destOrd="0" presId="urn:microsoft.com/office/officeart/2008/layout/PictureStrips"/>
    <dgm:cxn modelId="{A2FA15A2-12D9-4299-99AF-E9E1330C1F6E}" type="presOf" srcId="{C916B2F6-CE9C-4795-924E-7D413FA13742}" destId="{A57D1629-9521-4987-A08F-30A2C1C6A0CE}" srcOrd="0" destOrd="0" presId="urn:microsoft.com/office/officeart/2008/layout/PictureStrips"/>
    <dgm:cxn modelId="{C1B4FFA9-94C7-4B6C-8ACE-AB63B509238C}" type="presOf" srcId="{F85B5AF4-34CD-4A20-BFCF-96C7BC341895}" destId="{29C6436D-87F4-42D0-98D3-0659FA47B7E2}" srcOrd="0" destOrd="0" presId="urn:microsoft.com/office/officeart/2008/layout/PictureStrips"/>
    <dgm:cxn modelId="{4C901CB2-616E-4799-B0C6-B11E047A9CFE}" srcId="{C0B6BE1B-B060-4240-B4D4-5FDF4DB190D5}" destId="{E65AC502-5D80-442A-B9E9-00D7D3188464}" srcOrd="1" destOrd="0" parTransId="{968DC144-F43F-4578-AEB1-E3B739276032}" sibTransId="{5FE5E055-5DA6-4182-87B2-6A4FDF808101}"/>
    <dgm:cxn modelId="{B0AE57B3-086C-459E-812F-FC8E56C59508}" srcId="{C0B6BE1B-B060-4240-B4D4-5FDF4DB190D5}" destId="{F85B5AF4-34CD-4A20-BFCF-96C7BC341895}" srcOrd="6" destOrd="0" parTransId="{AE539EFF-6A98-429D-92FC-1FE041EAC359}" sibTransId="{BF649B0C-7A81-4B2A-9B73-844107AB47F6}"/>
    <dgm:cxn modelId="{44D256B9-44D8-4E28-92E7-A567BE3B1145}" type="presOf" srcId="{BF0A703E-08C0-4BD8-82B3-B150359C5244}" destId="{A69FFC77-3777-4DD0-A522-50BB7912E224}" srcOrd="0" destOrd="0" presId="urn:microsoft.com/office/officeart/2008/layout/PictureStrips"/>
    <dgm:cxn modelId="{808552C5-2998-446F-9B4C-06FE0056A47A}" type="presOf" srcId="{14290E8A-6EFA-46B1-81F6-9636281D89F5}" destId="{54E373C0-409E-494C-8E09-580E3C38F3B8}" srcOrd="0" destOrd="0" presId="urn:microsoft.com/office/officeart/2008/layout/PictureStrips"/>
    <dgm:cxn modelId="{BE9115C7-66B1-410E-934B-D9535A89A0F9}" srcId="{C0B6BE1B-B060-4240-B4D4-5FDF4DB190D5}" destId="{AD4D1ED8-0B74-4E78-B8D4-8FF3F0A28FAC}" srcOrd="0" destOrd="0" parTransId="{19143410-B1C7-46DD-AF6D-99A30B3DCC6D}" sibTransId="{7EB79FAA-F2B0-4FCA-B7F6-1FC3086A227E}"/>
    <dgm:cxn modelId="{6B7931CA-A20D-4539-978A-5F59EBCF2EEB}" srcId="{C0B6BE1B-B060-4240-B4D4-5FDF4DB190D5}" destId="{14290E8A-6EFA-46B1-81F6-9636281D89F5}" srcOrd="2" destOrd="0" parTransId="{BA00334B-82CF-442A-9B04-0B0DA336C5C0}" sibTransId="{FD679396-034F-4B85-9824-139FB74140D0}"/>
    <dgm:cxn modelId="{5BF977E8-2289-4AD5-A093-A0915EEB534B}" srcId="{C0B6BE1B-B060-4240-B4D4-5FDF4DB190D5}" destId="{BF0A703E-08C0-4BD8-82B3-B150359C5244}" srcOrd="5" destOrd="0" parTransId="{B02C1C2A-7DC5-436C-8536-9EB4CEB78DA3}" sibTransId="{B5D1F112-53B6-44BA-8DE5-41B271B3F797}"/>
    <dgm:cxn modelId="{2D08EAE8-AA7A-44EF-B456-3A6D4B45D0B2}" srcId="{C0B6BE1B-B060-4240-B4D4-5FDF4DB190D5}" destId="{336DF4B5-768C-421E-AAE5-14B4AD3DCA40}" srcOrd="3" destOrd="0" parTransId="{767F3442-AACF-4E2D-94A6-BBDE687D62E5}" sibTransId="{949FE679-4636-4311-BEA2-610B9B926287}"/>
    <dgm:cxn modelId="{781898EE-F895-43E8-BE68-74500CAB9FC0}" srcId="{C0B6BE1B-B060-4240-B4D4-5FDF4DB190D5}" destId="{CBAEB8B5-D95D-4031-B83F-32D28CCCC588}" srcOrd="8" destOrd="0" parTransId="{6720D05F-80AE-4EDE-80ED-1F8BF5BE70B3}" sibTransId="{5ECA13BE-3193-4889-A40A-FEAEF5EF26FF}"/>
    <dgm:cxn modelId="{000923F1-8E55-472F-AA58-9902B04D7F44}" type="presOf" srcId="{06886ABD-9AE8-4BD8-90BB-5BA26377FDFB}" destId="{9E426F14-DB9A-4EAF-9C46-7FEB3D2E1514}" srcOrd="0" destOrd="0" presId="urn:microsoft.com/office/officeart/2008/layout/PictureStrips"/>
    <dgm:cxn modelId="{16F926F6-89E7-43C9-9841-799BFBF2AFE0}" type="presOf" srcId="{336DF4B5-768C-421E-AAE5-14B4AD3DCA40}" destId="{E3D1C657-C2FE-43E1-B391-9D1CEA1F81B2}" srcOrd="0" destOrd="0" presId="urn:microsoft.com/office/officeart/2008/layout/PictureStrips"/>
    <dgm:cxn modelId="{D2A86379-7CC2-4EB4-8A65-8A86E4A4FC41}" type="presParOf" srcId="{98C75DAD-B2E3-4AAC-A8A7-55C883362B60}" destId="{F1188638-DD2A-4EFA-9E39-9D303F18968E}" srcOrd="0" destOrd="0" presId="urn:microsoft.com/office/officeart/2008/layout/PictureStrips"/>
    <dgm:cxn modelId="{36982C02-4434-49E3-B788-A5E1789B124A}" type="presParOf" srcId="{F1188638-DD2A-4EFA-9E39-9D303F18968E}" destId="{C2152BBC-5CC7-4CE5-94BB-F17C8AD82033}" srcOrd="0" destOrd="0" presId="urn:microsoft.com/office/officeart/2008/layout/PictureStrips"/>
    <dgm:cxn modelId="{0E90CC67-7C67-4D03-8C21-9E198557F738}" type="presParOf" srcId="{F1188638-DD2A-4EFA-9E39-9D303F18968E}" destId="{10D62A52-9EFC-4F02-8991-68CD5A5AA517}" srcOrd="1" destOrd="0" presId="urn:microsoft.com/office/officeart/2008/layout/PictureStrips"/>
    <dgm:cxn modelId="{1BF4E9B0-1345-4503-B8E7-8FC04F4A3DD6}" type="presParOf" srcId="{98C75DAD-B2E3-4AAC-A8A7-55C883362B60}" destId="{4AC29529-D04D-415F-9898-046DC86D989F}" srcOrd="1" destOrd="0" presId="urn:microsoft.com/office/officeart/2008/layout/PictureStrips"/>
    <dgm:cxn modelId="{BA283174-33CB-4992-8F85-954106D3E42C}" type="presParOf" srcId="{98C75DAD-B2E3-4AAC-A8A7-55C883362B60}" destId="{E870DE24-5E69-4A4F-91EE-4A6167EF8B99}" srcOrd="2" destOrd="0" presId="urn:microsoft.com/office/officeart/2008/layout/PictureStrips"/>
    <dgm:cxn modelId="{4F65D006-A61F-45A9-9149-68E75B5E4F02}" type="presParOf" srcId="{E870DE24-5E69-4A4F-91EE-4A6167EF8B99}" destId="{B8EA497A-0C6A-4BB0-A084-124DC1F59C06}" srcOrd="0" destOrd="0" presId="urn:microsoft.com/office/officeart/2008/layout/PictureStrips"/>
    <dgm:cxn modelId="{7385CF50-CBB8-4DC5-8181-238DC7E21856}" type="presParOf" srcId="{E870DE24-5E69-4A4F-91EE-4A6167EF8B99}" destId="{D98CC8AD-BE05-4C59-A623-3D1B8D25DF27}" srcOrd="1" destOrd="0" presId="urn:microsoft.com/office/officeart/2008/layout/PictureStrips"/>
    <dgm:cxn modelId="{B6C2F424-9D24-4F2B-97DB-F1E6322A1B04}" type="presParOf" srcId="{98C75DAD-B2E3-4AAC-A8A7-55C883362B60}" destId="{8F2EB0CC-0E07-421A-8EC4-C5BB54E44214}" srcOrd="3" destOrd="0" presId="urn:microsoft.com/office/officeart/2008/layout/PictureStrips"/>
    <dgm:cxn modelId="{9DC91A65-F819-48E8-BEF5-72B2C7D1A7E3}" type="presParOf" srcId="{98C75DAD-B2E3-4AAC-A8A7-55C883362B60}" destId="{52798F53-7931-4458-9B3D-44C7FBBD7EFA}" srcOrd="4" destOrd="0" presId="urn:microsoft.com/office/officeart/2008/layout/PictureStrips"/>
    <dgm:cxn modelId="{FCAEB7D2-2A66-42F9-BC18-3D274E4F51ED}" type="presParOf" srcId="{52798F53-7931-4458-9B3D-44C7FBBD7EFA}" destId="{54E373C0-409E-494C-8E09-580E3C38F3B8}" srcOrd="0" destOrd="0" presId="urn:microsoft.com/office/officeart/2008/layout/PictureStrips"/>
    <dgm:cxn modelId="{2403543F-E1D2-4C1A-B9B7-C7A499EC954C}" type="presParOf" srcId="{52798F53-7931-4458-9B3D-44C7FBBD7EFA}" destId="{FB444F1B-2384-4303-976F-B884B75EA0AD}" srcOrd="1" destOrd="0" presId="urn:microsoft.com/office/officeart/2008/layout/PictureStrips"/>
    <dgm:cxn modelId="{63BEEECA-D630-4C41-968F-9B3731B6803A}" type="presParOf" srcId="{98C75DAD-B2E3-4AAC-A8A7-55C883362B60}" destId="{03121094-59BF-4358-8C9F-1478783909F6}" srcOrd="5" destOrd="0" presId="urn:microsoft.com/office/officeart/2008/layout/PictureStrips"/>
    <dgm:cxn modelId="{69AE7A4D-065A-4C95-939F-E89BD38DDFD8}" type="presParOf" srcId="{98C75DAD-B2E3-4AAC-A8A7-55C883362B60}" destId="{378122EF-C0BC-4FBE-8E34-5F786344C803}" srcOrd="6" destOrd="0" presId="urn:microsoft.com/office/officeart/2008/layout/PictureStrips"/>
    <dgm:cxn modelId="{C97449CA-50F2-48CD-B551-7400FBE385BC}" type="presParOf" srcId="{378122EF-C0BC-4FBE-8E34-5F786344C803}" destId="{E3D1C657-C2FE-43E1-B391-9D1CEA1F81B2}" srcOrd="0" destOrd="0" presId="urn:microsoft.com/office/officeart/2008/layout/PictureStrips"/>
    <dgm:cxn modelId="{E21C5337-88C9-4729-B7E8-BB8AD20F3898}" type="presParOf" srcId="{378122EF-C0BC-4FBE-8E34-5F786344C803}" destId="{9DC0B9B5-8BE1-4E8B-BA04-A0A189700D98}" srcOrd="1" destOrd="0" presId="urn:microsoft.com/office/officeart/2008/layout/PictureStrips"/>
    <dgm:cxn modelId="{9CC124E4-04B8-49AE-9467-56619847AD83}" type="presParOf" srcId="{98C75DAD-B2E3-4AAC-A8A7-55C883362B60}" destId="{D47D6951-27D1-48A8-9FEC-8F6B6F22B0EE}" srcOrd="7" destOrd="0" presId="urn:microsoft.com/office/officeart/2008/layout/PictureStrips"/>
    <dgm:cxn modelId="{598E4D2B-5DCF-43E7-AB8A-AD3036CEEFAD}" type="presParOf" srcId="{98C75DAD-B2E3-4AAC-A8A7-55C883362B60}" destId="{4FE811B4-10E2-41DF-A985-8318D542F9A6}" srcOrd="8" destOrd="0" presId="urn:microsoft.com/office/officeart/2008/layout/PictureStrips"/>
    <dgm:cxn modelId="{C76B873E-A0C6-4EC6-AB2F-1F96147F9481}" type="presParOf" srcId="{4FE811B4-10E2-41DF-A985-8318D542F9A6}" destId="{A0AE8960-EC30-41DB-AD5C-007AA1CD944B}" srcOrd="0" destOrd="0" presId="urn:microsoft.com/office/officeart/2008/layout/PictureStrips"/>
    <dgm:cxn modelId="{04523109-050F-4838-9388-14E642D35B71}" type="presParOf" srcId="{4FE811B4-10E2-41DF-A985-8318D542F9A6}" destId="{77B7AFA0-33F5-404F-9FF8-8C56B0F6CA80}" srcOrd="1" destOrd="0" presId="urn:microsoft.com/office/officeart/2008/layout/PictureStrips"/>
    <dgm:cxn modelId="{49850E5D-E5EC-4352-9910-DC27FECBF7A8}" type="presParOf" srcId="{98C75DAD-B2E3-4AAC-A8A7-55C883362B60}" destId="{01DDA775-F0B2-4652-A1F2-821B27139FA7}" srcOrd="9" destOrd="0" presId="urn:microsoft.com/office/officeart/2008/layout/PictureStrips"/>
    <dgm:cxn modelId="{DEEFD70A-33F6-4857-8F96-038307CD34D7}" type="presParOf" srcId="{98C75DAD-B2E3-4AAC-A8A7-55C883362B60}" destId="{6484D644-1304-4527-B251-9816EA0EBDAE}" srcOrd="10" destOrd="0" presId="urn:microsoft.com/office/officeart/2008/layout/PictureStrips"/>
    <dgm:cxn modelId="{DA90109C-7AAB-45B6-B339-325292E6C9AF}" type="presParOf" srcId="{6484D644-1304-4527-B251-9816EA0EBDAE}" destId="{A69FFC77-3777-4DD0-A522-50BB7912E224}" srcOrd="0" destOrd="0" presId="urn:microsoft.com/office/officeart/2008/layout/PictureStrips"/>
    <dgm:cxn modelId="{215445CD-546A-4897-AB53-99A2C961C3EF}" type="presParOf" srcId="{6484D644-1304-4527-B251-9816EA0EBDAE}" destId="{33DA1966-2288-4822-95E0-EB6770E115FF}" srcOrd="1" destOrd="0" presId="urn:microsoft.com/office/officeart/2008/layout/PictureStrips"/>
    <dgm:cxn modelId="{AFD901E0-7074-4444-865C-D7521EEDE95C}" type="presParOf" srcId="{98C75DAD-B2E3-4AAC-A8A7-55C883362B60}" destId="{76AB1597-8B34-4B1C-B544-1C88C59C6B9E}" srcOrd="11" destOrd="0" presId="urn:microsoft.com/office/officeart/2008/layout/PictureStrips"/>
    <dgm:cxn modelId="{E4980F32-9A31-4BC8-89DC-CD1E7215A9D6}" type="presParOf" srcId="{98C75DAD-B2E3-4AAC-A8A7-55C883362B60}" destId="{57B68B63-5569-4FD4-9151-4011169C6250}" srcOrd="12" destOrd="0" presId="urn:microsoft.com/office/officeart/2008/layout/PictureStrips"/>
    <dgm:cxn modelId="{4CB5488C-DDE6-4889-A98D-1479F83EF96D}" type="presParOf" srcId="{57B68B63-5569-4FD4-9151-4011169C6250}" destId="{29C6436D-87F4-42D0-98D3-0659FA47B7E2}" srcOrd="0" destOrd="0" presId="urn:microsoft.com/office/officeart/2008/layout/PictureStrips"/>
    <dgm:cxn modelId="{7F5F2240-CA47-46DA-8C92-FF75F1798100}" type="presParOf" srcId="{57B68B63-5569-4FD4-9151-4011169C6250}" destId="{99741F4E-0326-4382-9D4C-934FF4D68CB4}" srcOrd="1" destOrd="0" presId="urn:microsoft.com/office/officeart/2008/layout/PictureStrips"/>
    <dgm:cxn modelId="{0E0D3CEF-A2C0-4AD6-AB2E-B92A601355A3}" type="presParOf" srcId="{98C75DAD-B2E3-4AAC-A8A7-55C883362B60}" destId="{B389139E-035E-4148-8672-33E848E2E2A1}" srcOrd="13" destOrd="0" presId="urn:microsoft.com/office/officeart/2008/layout/PictureStrips"/>
    <dgm:cxn modelId="{B227BE52-C6EF-42F6-BAF6-8990887B68D2}" type="presParOf" srcId="{98C75DAD-B2E3-4AAC-A8A7-55C883362B60}" destId="{70944724-58ED-4842-8756-36D562F2BC08}" srcOrd="14" destOrd="0" presId="urn:microsoft.com/office/officeart/2008/layout/PictureStrips"/>
    <dgm:cxn modelId="{6865B6D8-A910-406F-8BD3-6470DAF55322}" type="presParOf" srcId="{70944724-58ED-4842-8756-36D562F2BC08}" destId="{9E426F14-DB9A-4EAF-9C46-7FEB3D2E1514}" srcOrd="0" destOrd="0" presId="urn:microsoft.com/office/officeart/2008/layout/PictureStrips"/>
    <dgm:cxn modelId="{0CBF7302-F124-413D-9199-E7DA6CDA6084}" type="presParOf" srcId="{70944724-58ED-4842-8756-36D562F2BC08}" destId="{FF2C16F7-0471-4641-98B6-ADB70A82CD5E}" srcOrd="1" destOrd="0" presId="urn:microsoft.com/office/officeart/2008/layout/PictureStrips"/>
    <dgm:cxn modelId="{B95AC727-CD65-4725-9ADE-4A763C6FF293}" type="presParOf" srcId="{98C75DAD-B2E3-4AAC-A8A7-55C883362B60}" destId="{6FBB2321-5E1E-4ECE-9C9F-81B20BD85534}" srcOrd="15" destOrd="0" presId="urn:microsoft.com/office/officeart/2008/layout/PictureStrips"/>
    <dgm:cxn modelId="{B8C7B459-71B1-4808-AFDA-DD4CA577CBDD}" type="presParOf" srcId="{98C75DAD-B2E3-4AAC-A8A7-55C883362B60}" destId="{F01ED7F6-ED9B-44D2-8DEA-9BA43C23A16A}" srcOrd="16" destOrd="0" presId="urn:microsoft.com/office/officeart/2008/layout/PictureStrips"/>
    <dgm:cxn modelId="{CEE3AEB0-AFC6-4FB5-8581-0EB4DC834886}" type="presParOf" srcId="{F01ED7F6-ED9B-44D2-8DEA-9BA43C23A16A}" destId="{DFDB39E6-86AF-4B4A-9C2D-76D6B31E0620}" srcOrd="0" destOrd="0" presId="urn:microsoft.com/office/officeart/2008/layout/PictureStrips"/>
    <dgm:cxn modelId="{8A938DE8-DA1C-4989-96B8-D392179437FB}" type="presParOf" srcId="{F01ED7F6-ED9B-44D2-8DEA-9BA43C23A16A}" destId="{E5BE4BD6-AD81-454B-B0D1-22774669B734}" srcOrd="1" destOrd="0" presId="urn:microsoft.com/office/officeart/2008/layout/PictureStrips"/>
    <dgm:cxn modelId="{A0E87491-92A7-4B45-A40C-A5FA12EB59BA}" type="presParOf" srcId="{98C75DAD-B2E3-4AAC-A8A7-55C883362B60}" destId="{A4851440-AC26-4796-9E30-89FD4A0E70D6}" srcOrd="17" destOrd="0" presId="urn:microsoft.com/office/officeart/2008/layout/PictureStrips"/>
    <dgm:cxn modelId="{2A5A4255-B773-4BBF-A60A-2412B96EAE64}" type="presParOf" srcId="{98C75DAD-B2E3-4AAC-A8A7-55C883362B60}" destId="{AE922176-200A-4750-BAB2-CFE72F6DCA3B}" srcOrd="18" destOrd="0" presId="urn:microsoft.com/office/officeart/2008/layout/PictureStrips"/>
    <dgm:cxn modelId="{9525B427-4E9E-462A-BF63-FA34989BD4C6}" type="presParOf" srcId="{AE922176-200A-4750-BAB2-CFE72F6DCA3B}" destId="{A57D1629-9521-4987-A08F-30A2C1C6A0CE}" srcOrd="0" destOrd="0" presId="urn:microsoft.com/office/officeart/2008/layout/PictureStrips"/>
    <dgm:cxn modelId="{2F030343-81D5-4A3D-B769-BE7044F7FCBC}" type="presParOf" srcId="{AE922176-200A-4750-BAB2-CFE72F6DCA3B}" destId="{3F664BF0-0128-4605-BA25-C266BBDD3E91}" srcOrd="1" destOrd="0" presId="urn:microsoft.com/office/officeart/2008/layout/PictureStrips"/>
    <dgm:cxn modelId="{C73F32E3-2EDC-4000-AB34-B4230A4C6D8F}" type="presParOf" srcId="{98C75DAD-B2E3-4AAC-A8A7-55C883362B60}" destId="{D924E76D-3E78-48C9-808A-FB0D07BD5373}" srcOrd="19" destOrd="0" presId="urn:microsoft.com/office/officeart/2008/layout/PictureStrips"/>
    <dgm:cxn modelId="{70A4C6CE-E20D-4ACD-8677-CDC762DEDD92}" type="presParOf" srcId="{98C75DAD-B2E3-4AAC-A8A7-55C883362B60}" destId="{AC57289E-9812-4FAA-AD42-AAA135EFF9B3}" srcOrd="20" destOrd="0" presId="urn:microsoft.com/office/officeart/2008/layout/PictureStrips"/>
    <dgm:cxn modelId="{1709CB3E-8934-446B-8A69-91711A4BAE72}" type="presParOf" srcId="{AC57289E-9812-4FAA-AD42-AAA135EFF9B3}" destId="{A99BE081-7829-4FA5-B69E-62338B242E2B}" srcOrd="0" destOrd="0" presId="urn:microsoft.com/office/officeart/2008/layout/PictureStrips"/>
    <dgm:cxn modelId="{139F1672-3C6F-41EC-8E7D-F5FD108F2DF6}" type="presParOf" srcId="{AC57289E-9812-4FAA-AD42-AAA135EFF9B3}" destId="{F25DDA2A-8ACF-457E-B100-095B79BDD44E}" srcOrd="1" destOrd="0" presId="urn:microsoft.com/office/officeart/2008/layout/PictureStrips"/>
    <dgm:cxn modelId="{72DD4196-078B-4C7F-A367-FDE8505B2948}" type="presParOf" srcId="{98C75DAD-B2E3-4AAC-A8A7-55C883362B60}" destId="{69C19861-D983-4274-A640-68BC63BFB878}" srcOrd="21" destOrd="0" presId="urn:microsoft.com/office/officeart/2008/layout/PictureStrips"/>
    <dgm:cxn modelId="{ABF30B9D-60D5-4C6D-873C-E6FD2731A697}" type="presParOf" srcId="{98C75DAD-B2E3-4AAC-A8A7-55C883362B60}" destId="{D909CE4A-1A72-4ABE-BCE8-29152F7BA0FD}" srcOrd="22" destOrd="0" presId="urn:microsoft.com/office/officeart/2008/layout/PictureStrips"/>
    <dgm:cxn modelId="{32646E76-2AE4-45D4-8A9E-3ABD78FB6043}" type="presParOf" srcId="{D909CE4A-1A72-4ABE-BCE8-29152F7BA0FD}" destId="{B169D87E-5B3B-46C3-B3AB-8C9CCA56F2A6}" srcOrd="0" destOrd="0" presId="urn:microsoft.com/office/officeart/2008/layout/PictureStrips"/>
    <dgm:cxn modelId="{21CCFEBF-3C45-4378-9848-21F2611102A4}" type="presParOf" srcId="{D909CE4A-1A72-4ABE-BCE8-29152F7BA0FD}" destId="{BC6500C8-31F1-4748-85E4-090749F60F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890C0-EEE3-48B5-B0D3-9CDA87C7D4F2}">
      <dsp:nvSpPr>
        <dsp:cNvPr id="0" name=""/>
        <dsp:cNvSpPr/>
      </dsp:nvSpPr>
      <dsp:spPr>
        <a:xfrm>
          <a:off x="0" y="0"/>
          <a:ext cx="6764011" cy="7483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Diretrizes Estratégicas</a:t>
          </a:r>
        </a:p>
      </dsp:txBody>
      <dsp:txXfrm>
        <a:off x="21919" y="21919"/>
        <a:ext cx="5868892" cy="704541"/>
      </dsp:txXfrm>
    </dsp:sp>
    <dsp:sp modelId="{F8AA47ED-A586-4D03-9846-5C0E61A4BECB}">
      <dsp:nvSpPr>
        <dsp:cNvPr id="0" name=""/>
        <dsp:cNvSpPr/>
      </dsp:nvSpPr>
      <dsp:spPr>
        <a:xfrm>
          <a:off x="505104" y="852320"/>
          <a:ext cx="6764011" cy="748379"/>
        </a:xfrm>
        <a:prstGeom prst="roundRect">
          <a:avLst>
            <a:gd name="adj" fmla="val 10000"/>
          </a:avLst>
        </a:prstGeom>
        <a:solidFill>
          <a:schemeClr val="accent5">
            <a:hueOff val="-3738733"/>
            <a:satOff val="-17773"/>
            <a:lumOff val="-406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Análise SWOT</a:t>
          </a:r>
        </a:p>
      </dsp:txBody>
      <dsp:txXfrm>
        <a:off x="527023" y="874239"/>
        <a:ext cx="5728622" cy="704541"/>
      </dsp:txXfrm>
    </dsp:sp>
    <dsp:sp modelId="{5253C567-9ED5-4437-9098-07F2CF64A78A}">
      <dsp:nvSpPr>
        <dsp:cNvPr id="0" name=""/>
        <dsp:cNvSpPr/>
      </dsp:nvSpPr>
      <dsp:spPr>
        <a:xfrm>
          <a:off x="1010209" y="1704641"/>
          <a:ext cx="6764011" cy="748379"/>
        </a:xfrm>
        <a:prstGeom prst="roundRect">
          <a:avLst>
            <a:gd name="adj" fmla="val 10000"/>
          </a:avLst>
        </a:prstGeom>
        <a:solidFill>
          <a:schemeClr val="accent5">
            <a:hueOff val="-7477465"/>
            <a:satOff val="-35546"/>
            <a:lumOff val="-81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Objetivos Estratégicos</a:t>
          </a:r>
        </a:p>
      </dsp:txBody>
      <dsp:txXfrm>
        <a:off x="1032128" y="1726560"/>
        <a:ext cx="5728622" cy="704541"/>
      </dsp:txXfrm>
    </dsp:sp>
    <dsp:sp modelId="{E096CC7C-B37D-4853-B807-5E5EB972E8D8}">
      <dsp:nvSpPr>
        <dsp:cNvPr id="0" name=""/>
        <dsp:cNvSpPr/>
      </dsp:nvSpPr>
      <dsp:spPr>
        <a:xfrm>
          <a:off x="1515314" y="2556962"/>
          <a:ext cx="6764011" cy="748379"/>
        </a:xfrm>
        <a:prstGeom prst="roundRect">
          <a:avLst>
            <a:gd name="adj" fmla="val 10000"/>
          </a:avLst>
        </a:prstGeom>
        <a:solidFill>
          <a:schemeClr val="accent5">
            <a:hueOff val="-11216198"/>
            <a:satOff val="-53320"/>
            <a:lumOff val="-122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 err="1"/>
            <a:t>KPIs</a:t>
          </a:r>
          <a:r>
            <a:rPr lang="pt-BR" sz="3200" kern="1200" dirty="0"/>
            <a:t> &amp; Metas Estratégicos</a:t>
          </a:r>
        </a:p>
      </dsp:txBody>
      <dsp:txXfrm>
        <a:off x="1537233" y="2578881"/>
        <a:ext cx="5728622" cy="704541"/>
      </dsp:txXfrm>
    </dsp:sp>
    <dsp:sp modelId="{58F2CB1A-124F-4DFB-A0FC-8DD9A97322C7}">
      <dsp:nvSpPr>
        <dsp:cNvPr id="0" name=""/>
        <dsp:cNvSpPr/>
      </dsp:nvSpPr>
      <dsp:spPr>
        <a:xfrm>
          <a:off x="2020419" y="3409283"/>
          <a:ext cx="6764011" cy="748379"/>
        </a:xfrm>
        <a:prstGeom prst="roundRect">
          <a:avLst>
            <a:gd name="adj" fmla="val 10000"/>
          </a:avLst>
        </a:prstGeom>
        <a:solidFill>
          <a:schemeClr val="accent5">
            <a:hueOff val="-14954930"/>
            <a:satOff val="-71093"/>
            <a:lumOff val="-1627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Projetos Estratégicos</a:t>
          </a:r>
        </a:p>
      </dsp:txBody>
      <dsp:txXfrm>
        <a:off x="2042338" y="3431202"/>
        <a:ext cx="5728622" cy="704541"/>
      </dsp:txXfrm>
    </dsp:sp>
    <dsp:sp modelId="{E56A6A2C-687A-4BA0-9A13-9326607878EA}">
      <dsp:nvSpPr>
        <dsp:cNvPr id="0" name=""/>
        <dsp:cNvSpPr/>
      </dsp:nvSpPr>
      <dsp:spPr>
        <a:xfrm>
          <a:off x="6277565" y="546732"/>
          <a:ext cx="486446" cy="48644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6387015" y="546732"/>
        <a:ext cx="267546" cy="366051"/>
      </dsp:txXfrm>
    </dsp:sp>
    <dsp:sp modelId="{8DA0AE8D-4A45-4FC3-A894-3BB5272F2436}">
      <dsp:nvSpPr>
        <dsp:cNvPr id="0" name=""/>
        <dsp:cNvSpPr/>
      </dsp:nvSpPr>
      <dsp:spPr>
        <a:xfrm>
          <a:off x="6782670" y="1399053"/>
          <a:ext cx="486446" cy="48644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5027116"/>
            <a:satOff val="-4468"/>
            <a:lumOff val="-7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6892120" y="1399053"/>
        <a:ext cx="267546" cy="366051"/>
      </dsp:txXfrm>
    </dsp:sp>
    <dsp:sp modelId="{A244FE55-9601-44FA-A2E1-9D34A4163D12}">
      <dsp:nvSpPr>
        <dsp:cNvPr id="0" name=""/>
        <dsp:cNvSpPr/>
      </dsp:nvSpPr>
      <dsp:spPr>
        <a:xfrm>
          <a:off x="7287774" y="2238901"/>
          <a:ext cx="486446" cy="48644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054232"/>
            <a:satOff val="-8937"/>
            <a:lumOff val="-15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7397224" y="2238901"/>
        <a:ext cx="267546" cy="366051"/>
      </dsp:txXfrm>
    </dsp:sp>
    <dsp:sp modelId="{F4CDF60E-8FE2-43B5-9EC0-7DE61169A490}">
      <dsp:nvSpPr>
        <dsp:cNvPr id="0" name=""/>
        <dsp:cNvSpPr/>
      </dsp:nvSpPr>
      <dsp:spPr>
        <a:xfrm>
          <a:off x="7792879" y="3099537"/>
          <a:ext cx="486446" cy="48644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5081346"/>
            <a:satOff val="-13405"/>
            <a:lumOff val="-22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7902329" y="3099537"/>
        <a:ext cx="267546" cy="366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EA068-6637-47B7-BD80-0F7ED0EBCA0B}">
      <dsp:nvSpPr>
        <dsp:cNvPr id="0" name=""/>
        <dsp:cNvSpPr/>
      </dsp:nvSpPr>
      <dsp:spPr>
        <a:xfrm>
          <a:off x="330517" y="0"/>
          <a:ext cx="1497330" cy="831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Direcionadores</a:t>
          </a:r>
        </a:p>
      </dsp:txBody>
      <dsp:txXfrm>
        <a:off x="354881" y="24364"/>
        <a:ext cx="1448602" cy="783122"/>
      </dsp:txXfrm>
    </dsp:sp>
    <dsp:sp modelId="{30191EE1-5EDE-4CA1-9C3F-3FFB29311A5A}">
      <dsp:nvSpPr>
        <dsp:cNvPr id="0" name=""/>
        <dsp:cNvSpPr/>
      </dsp:nvSpPr>
      <dsp:spPr>
        <a:xfrm>
          <a:off x="2493327" y="0"/>
          <a:ext cx="1497330" cy="8318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SWOT</a:t>
          </a:r>
        </a:p>
      </dsp:txBody>
      <dsp:txXfrm>
        <a:off x="2517691" y="24364"/>
        <a:ext cx="1448602" cy="783122"/>
      </dsp:txXfrm>
    </dsp:sp>
    <dsp:sp modelId="{230914C0-177E-4E1D-92CA-7CC2790262D1}">
      <dsp:nvSpPr>
        <dsp:cNvPr id="0" name=""/>
        <dsp:cNvSpPr/>
      </dsp:nvSpPr>
      <dsp:spPr>
        <a:xfrm>
          <a:off x="1848643" y="3535362"/>
          <a:ext cx="623887" cy="623887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BA5D6-2063-4A44-93F1-372DEC519CC3}">
      <dsp:nvSpPr>
        <dsp:cNvPr id="0" name=""/>
        <dsp:cNvSpPr/>
      </dsp:nvSpPr>
      <dsp:spPr>
        <a:xfrm>
          <a:off x="288925" y="3274161"/>
          <a:ext cx="3743325" cy="25288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9363F-D112-423F-A657-CB163D006A22}">
      <dsp:nvSpPr>
        <dsp:cNvPr id="0" name=""/>
        <dsp:cNvSpPr/>
      </dsp:nvSpPr>
      <dsp:spPr>
        <a:xfrm>
          <a:off x="2493327" y="2731795"/>
          <a:ext cx="1497330" cy="5124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Ameaças</a:t>
          </a:r>
        </a:p>
      </dsp:txBody>
      <dsp:txXfrm>
        <a:off x="2518341" y="2756809"/>
        <a:ext cx="1447302" cy="462391"/>
      </dsp:txXfrm>
    </dsp:sp>
    <dsp:sp modelId="{A3FCDFF0-070F-41C6-A778-5D6A64E387E4}">
      <dsp:nvSpPr>
        <dsp:cNvPr id="0" name=""/>
        <dsp:cNvSpPr/>
      </dsp:nvSpPr>
      <dsp:spPr>
        <a:xfrm>
          <a:off x="2493327" y="2179447"/>
          <a:ext cx="1497330" cy="5124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Oportunidades</a:t>
          </a:r>
        </a:p>
      </dsp:txBody>
      <dsp:txXfrm>
        <a:off x="2518341" y="2204461"/>
        <a:ext cx="1447302" cy="462391"/>
      </dsp:txXfrm>
    </dsp:sp>
    <dsp:sp modelId="{9B76AAB8-33A7-468A-A9BB-55F0B716D781}">
      <dsp:nvSpPr>
        <dsp:cNvPr id="0" name=""/>
        <dsp:cNvSpPr/>
      </dsp:nvSpPr>
      <dsp:spPr>
        <a:xfrm>
          <a:off x="2493327" y="1627098"/>
          <a:ext cx="1497330" cy="5124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Fraquezas</a:t>
          </a:r>
        </a:p>
      </dsp:txBody>
      <dsp:txXfrm>
        <a:off x="2518341" y="1652112"/>
        <a:ext cx="1447302" cy="462391"/>
      </dsp:txXfrm>
    </dsp:sp>
    <dsp:sp modelId="{C657D9CF-15E3-404B-AFC6-C2FCF052479A}">
      <dsp:nvSpPr>
        <dsp:cNvPr id="0" name=""/>
        <dsp:cNvSpPr/>
      </dsp:nvSpPr>
      <dsp:spPr>
        <a:xfrm>
          <a:off x="2493327" y="1064768"/>
          <a:ext cx="1497330" cy="5124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Fortalezas</a:t>
          </a:r>
        </a:p>
      </dsp:txBody>
      <dsp:txXfrm>
        <a:off x="2518341" y="1089782"/>
        <a:ext cx="1447302" cy="462391"/>
      </dsp:txXfrm>
    </dsp:sp>
    <dsp:sp modelId="{CC46E902-D260-4502-9E51-9652BD5C8E07}">
      <dsp:nvSpPr>
        <dsp:cNvPr id="0" name=""/>
        <dsp:cNvSpPr/>
      </dsp:nvSpPr>
      <dsp:spPr>
        <a:xfrm>
          <a:off x="330517" y="2731795"/>
          <a:ext cx="1497330" cy="5124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Diretriz 1</a:t>
          </a:r>
        </a:p>
      </dsp:txBody>
      <dsp:txXfrm>
        <a:off x="355531" y="2756809"/>
        <a:ext cx="1447302" cy="462391"/>
      </dsp:txXfrm>
    </dsp:sp>
    <dsp:sp modelId="{DA17CC92-7564-4048-869B-2BF030B82D3F}">
      <dsp:nvSpPr>
        <dsp:cNvPr id="0" name=""/>
        <dsp:cNvSpPr/>
      </dsp:nvSpPr>
      <dsp:spPr>
        <a:xfrm>
          <a:off x="330517" y="2179447"/>
          <a:ext cx="1497330" cy="5124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Diretriz 2</a:t>
          </a:r>
        </a:p>
      </dsp:txBody>
      <dsp:txXfrm>
        <a:off x="355531" y="2204461"/>
        <a:ext cx="1447302" cy="462391"/>
      </dsp:txXfrm>
    </dsp:sp>
    <dsp:sp modelId="{60B8691A-F6A1-4B0B-B6F5-B4C042460C2E}">
      <dsp:nvSpPr>
        <dsp:cNvPr id="0" name=""/>
        <dsp:cNvSpPr/>
      </dsp:nvSpPr>
      <dsp:spPr>
        <a:xfrm>
          <a:off x="330517" y="1627098"/>
          <a:ext cx="1497330" cy="5124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...</a:t>
          </a:r>
        </a:p>
      </dsp:txBody>
      <dsp:txXfrm>
        <a:off x="355531" y="1652112"/>
        <a:ext cx="1447302" cy="462391"/>
      </dsp:txXfrm>
    </dsp:sp>
    <dsp:sp modelId="{F7BD3A34-6A46-415E-80D3-3D99EBBEF28E}">
      <dsp:nvSpPr>
        <dsp:cNvPr id="0" name=""/>
        <dsp:cNvSpPr/>
      </dsp:nvSpPr>
      <dsp:spPr>
        <a:xfrm>
          <a:off x="330517" y="1064768"/>
          <a:ext cx="1497330" cy="5124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Diretriz n</a:t>
          </a:r>
        </a:p>
      </dsp:txBody>
      <dsp:txXfrm>
        <a:off x="355531" y="1089782"/>
        <a:ext cx="1447302" cy="462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6C823-BC9F-4AB0-985E-7D084B0BFD6B}">
      <dsp:nvSpPr>
        <dsp:cNvPr id="0" name=""/>
        <dsp:cNvSpPr/>
      </dsp:nvSpPr>
      <dsp:spPr>
        <a:xfrm>
          <a:off x="0" y="0"/>
          <a:ext cx="1620180" cy="162018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FA0DB5-6769-4471-B90D-938B6BDBE477}">
      <dsp:nvSpPr>
        <dsp:cNvPr id="0" name=""/>
        <dsp:cNvSpPr/>
      </dsp:nvSpPr>
      <dsp:spPr>
        <a:xfrm>
          <a:off x="810090" y="0"/>
          <a:ext cx="3493928" cy="1620180"/>
        </a:xfrm>
        <a:prstGeom prst="rect">
          <a:avLst/>
        </a:prstGeom>
        <a:solidFill>
          <a:srgbClr val="CCFF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Exemplo Objetivo Cliente: Aumento Eficiência</a:t>
          </a:r>
        </a:p>
      </dsp:txBody>
      <dsp:txXfrm>
        <a:off x="810090" y="0"/>
        <a:ext cx="1746964" cy="1620180"/>
      </dsp:txXfrm>
    </dsp:sp>
    <dsp:sp modelId="{00F3B654-2ECF-4ACD-B225-0D0AE0E9D457}">
      <dsp:nvSpPr>
        <dsp:cNvPr id="0" name=""/>
        <dsp:cNvSpPr/>
      </dsp:nvSpPr>
      <dsp:spPr>
        <a:xfrm>
          <a:off x="2557054" y="0"/>
          <a:ext cx="1746964" cy="162018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Desenvolver Lideranças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Mudanças de Equipes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Ganhos de Produtividade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Relatórios Básicos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Avaliação de Desempenho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Processos Gestão Pessoas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Reduzir Absenteísmo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Barreiras de Saídas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00" kern="1200" dirty="0"/>
            <a:t>Consumir Serviços </a:t>
          </a:r>
          <a:r>
            <a:rPr lang="pt-BR" sz="1000" kern="1200" dirty="0" err="1"/>
            <a:t>Cloud</a:t>
          </a:r>
          <a:endParaRPr lang="es-ES_tradnl" sz="1000" kern="1200" dirty="0"/>
        </a:p>
      </dsp:txBody>
      <dsp:txXfrm>
        <a:off x="2557054" y="0"/>
        <a:ext cx="1746964" cy="1620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F226D-B1E6-4648-A19D-E1F118ED63F8}">
      <dsp:nvSpPr>
        <dsp:cNvPr id="0" name=""/>
        <dsp:cNvSpPr/>
      </dsp:nvSpPr>
      <dsp:spPr>
        <a:xfrm>
          <a:off x="0" y="0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Objetivo Estratégico</a:t>
          </a:r>
        </a:p>
      </dsp:txBody>
      <dsp:txXfrm>
        <a:off x="24939" y="24939"/>
        <a:ext cx="2466185" cy="801593"/>
      </dsp:txXfrm>
    </dsp:sp>
    <dsp:sp modelId="{5F15F47C-BCEE-4AFF-8BA6-FB40309CBE3E}">
      <dsp:nvSpPr>
        <dsp:cNvPr id="0" name=""/>
        <dsp:cNvSpPr/>
      </dsp:nvSpPr>
      <dsp:spPr>
        <a:xfrm>
          <a:off x="289518" y="1006284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-4984977"/>
            <a:satOff val="-23698"/>
            <a:lumOff val="-54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Item da SWOT Associado</a:t>
          </a:r>
        </a:p>
      </dsp:txBody>
      <dsp:txXfrm>
        <a:off x="314457" y="1031223"/>
        <a:ext cx="2564086" cy="801593"/>
      </dsp:txXfrm>
    </dsp:sp>
    <dsp:sp modelId="{C167A174-369D-4E6C-B238-8BF40D1230AC}">
      <dsp:nvSpPr>
        <dsp:cNvPr id="0" name=""/>
        <dsp:cNvSpPr/>
      </dsp:nvSpPr>
      <dsp:spPr>
        <a:xfrm>
          <a:off x="574716" y="2012569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-9969954"/>
            <a:satOff val="-47395"/>
            <a:lumOff val="-108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Como medir a evolução?</a:t>
          </a:r>
        </a:p>
      </dsp:txBody>
      <dsp:txXfrm>
        <a:off x="599655" y="2037508"/>
        <a:ext cx="2568407" cy="801593"/>
      </dsp:txXfrm>
    </dsp:sp>
    <dsp:sp modelId="{C1EDBE65-2E2C-4B9E-8E96-7EB97CDBB8C1}">
      <dsp:nvSpPr>
        <dsp:cNvPr id="0" name=""/>
        <dsp:cNvSpPr/>
      </dsp:nvSpPr>
      <dsp:spPr>
        <a:xfrm>
          <a:off x="864235" y="3018853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-14954930"/>
            <a:satOff val="-71093"/>
            <a:lumOff val="-1627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Pesando os </a:t>
          </a:r>
          <a:r>
            <a:rPr lang="pt-BR" sz="2200" kern="1200" dirty="0" err="1"/>
            <a:t>KPIs</a:t>
          </a:r>
          <a:r>
            <a:rPr lang="pt-BR" sz="2200" kern="1200" dirty="0"/>
            <a:t> no Objetivo</a:t>
          </a:r>
        </a:p>
      </dsp:txBody>
      <dsp:txXfrm>
        <a:off x="889174" y="3043792"/>
        <a:ext cx="2564086" cy="801593"/>
      </dsp:txXfrm>
    </dsp:sp>
    <dsp:sp modelId="{9A123119-A245-411F-A321-36A8DE5CACB6}">
      <dsp:nvSpPr>
        <dsp:cNvPr id="0" name=""/>
        <dsp:cNvSpPr/>
      </dsp:nvSpPr>
      <dsp:spPr>
        <a:xfrm>
          <a:off x="2903483" y="652149"/>
          <a:ext cx="553456" cy="55345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500" kern="1200"/>
        </a:p>
      </dsp:txBody>
      <dsp:txXfrm>
        <a:off x="3028011" y="652149"/>
        <a:ext cx="304400" cy="416476"/>
      </dsp:txXfrm>
    </dsp:sp>
    <dsp:sp modelId="{84CDD355-81E9-497B-9044-F655AEBACC48}">
      <dsp:nvSpPr>
        <dsp:cNvPr id="0" name=""/>
        <dsp:cNvSpPr/>
      </dsp:nvSpPr>
      <dsp:spPr>
        <a:xfrm>
          <a:off x="3193002" y="1658434"/>
          <a:ext cx="553456" cy="55345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540673"/>
            <a:satOff val="-6702"/>
            <a:lumOff val="-11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500" kern="1200"/>
        </a:p>
      </dsp:txBody>
      <dsp:txXfrm>
        <a:off x="3317530" y="1658434"/>
        <a:ext cx="304400" cy="416476"/>
      </dsp:txXfrm>
    </dsp:sp>
    <dsp:sp modelId="{E74B337D-F67E-47D2-8DE0-F4DCEBD8A1C3}">
      <dsp:nvSpPr>
        <dsp:cNvPr id="0" name=""/>
        <dsp:cNvSpPr/>
      </dsp:nvSpPr>
      <dsp:spPr>
        <a:xfrm>
          <a:off x="3478199" y="2664718"/>
          <a:ext cx="553456" cy="55345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5081346"/>
            <a:satOff val="-13405"/>
            <a:lumOff val="-22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500" kern="1200"/>
        </a:p>
      </dsp:txBody>
      <dsp:txXfrm>
        <a:off x="3602727" y="2664718"/>
        <a:ext cx="304400" cy="4164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C8013-49D2-411F-8C0E-F5A6F01AA0B4}">
      <dsp:nvSpPr>
        <dsp:cNvPr id="0" name=""/>
        <dsp:cNvSpPr/>
      </dsp:nvSpPr>
      <dsp:spPr>
        <a:xfrm>
          <a:off x="1353" y="132272"/>
          <a:ext cx="1137305" cy="8404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5177D-5F0B-4155-B0BA-E620D296439E}">
      <dsp:nvSpPr>
        <dsp:cNvPr id="0" name=""/>
        <dsp:cNvSpPr/>
      </dsp:nvSpPr>
      <dsp:spPr>
        <a:xfrm>
          <a:off x="231234" y="820344"/>
          <a:ext cx="980018" cy="235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BR" sz="1300" kern="1200" dirty="0"/>
            <a:t>Específica</a:t>
          </a:r>
        </a:p>
      </dsp:txBody>
      <dsp:txXfrm>
        <a:off x="231234" y="820344"/>
        <a:ext cx="980018" cy="235514"/>
      </dsp:txXfrm>
    </dsp:sp>
    <dsp:sp modelId="{FA9F7812-1056-483E-889A-15198C6425D2}">
      <dsp:nvSpPr>
        <dsp:cNvPr id="0" name=""/>
        <dsp:cNvSpPr/>
      </dsp:nvSpPr>
      <dsp:spPr>
        <a:xfrm>
          <a:off x="1894011" y="132272"/>
          <a:ext cx="1137305" cy="84046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8B97A-3592-4010-9B38-57EA315DCBD5}">
      <dsp:nvSpPr>
        <dsp:cNvPr id="0" name=""/>
        <dsp:cNvSpPr/>
      </dsp:nvSpPr>
      <dsp:spPr>
        <a:xfrm>
          <a:off x="2123892" y="820344"/>
          <a:ext cx="980018" cy="235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BR" sz="1300" kern="1200" dirty="0"/>
            <a:t>Mensurável</a:t>
          </a:r>
        </a:p>
      </dsp:txBody>
      <dsp:txXfrm>
        <a:off x="2123892" y="820344"/>
        <a:ext cx="980018" cy="235514"/>
      </dsp:txXfrm>
    </dsp:sp>
    <dsp:sp modelId="{BB7FDA97-BE71-4205-B68B-D2C8ABE8401C}">
      <dsp:nvSpPr>
        <dsp:cNvPr id="0" name=""/>
        <dsp:cNvSpPr/>
      </dsp:nvSpPr>
      <dsp:spPr>
        <a:xfrm>
          <a:off x="3786670" y="132272"/>
          <a:ext cx="1137305" cy="84046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0E495-E470-4B3A-8F02-C5912A8A2DB3}">
      <dsp:nvSpPr>
        <dsp:cNvPr id="0" name=""/>
        <dsp:cNvSpPr/>
      </dsp:nvSpPr>
      <dsp:spPr>
        <a:xfrm>
          <a:off x="4016551" y="820344"/>
          <a:ext cx="980018" cy="235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BR" sz="1300" kern="1200" dirty="0"/>
            <a:t>Atingível</a:t>
          </a:r>
        </a:p>
      </dsp:txBody>
      <dsp:txXfrm>
        <a:off x="4016551" y="820344"/>
        <a:ext cx="980018" cy="235514"/>
      </dsp:txXfrm>
    </dsp:sp>
    <dsp:sp modelId="{6FAEEF62-0015-42D7-B7FE-6C4611FF8B0B}">
      <dsp:nvSpPr>
        <dsp:cNvPr id="0" name=""/>
        <dsp:cNvSpPr/>
      </dsp:nvSpPr>
      <dsp:spPr>
        <a:xfrm>
          <a:off x="5679329" y="132272"/>
          <a:ext cx="1137305" cy="84046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66A71-6D48-4032-A2B8-37140567880F}">
      <dsp:nvSpPr>
        <dsp:cNvPr id="0" name=""/>
        <dsp:cNvSpPr/>
      </dsp:nvSpPr>
      <dsp:spPr>
        <a:xfrm>
          <a:off x="5909209" y="820344"/>
          <a:ext cx="980018" cy="235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BR" sz="1300" kern="1200" dirty="0"/>
            <a:t>Realística</a:t>
          </a:r>
        </a:p>
      </dsp:txBody>
      <dsp:txXfrm>
        <a:off x="5909209" y="820344"/>
        <a:ext cx="980018" cy="235514"/>
      </dsp:txXfrm>
    </dsp:sp>
    <dsp:sp modelId="{BCD495E0-A340-4CFE-8E78-152A08604619}">
      <dsp:nvSpPr>
        <dsp:cNvPr id="0" name=""/>
        <dsp:cNvSpPr/>
      </dsp:nvSpPr>
      <dsp:spPr>
        <a:xfrm>
          <a:off x="7571987" y="132272"/>
          <a:ext cx="1137305" cy="840464"/>
        </a:xfrm>
        <a:prstGeom prst="rect">
          <a:avLst/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E5053-60B5-4994-A5BE-5B695C3B31EA}">
      <dsp:nvSpPr>
        <dsp:cNvPr id="0" name=""/>
        <dsp:cNvSpPr/>
      </dsp:nvSpPr>
      <dsp:spPr>
        <a:xfrm>
          <a:off x="7801868" y="820344"/>
          <a:ext cx="980018" cy="235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BR" sz="1300" kern="1200" dirty="0"/>
            <a:t>Oportuna</a:t>
          </a:r>
        </a:p>
      </dsp:txBody>
      <dsp:txXfrm>
        <a:off x="7801868" y="820344"/>
        <a:ext cx="980018" cy="2355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F226D-B1E6-4648-A19D-E1F118ED63F8}">
      <dsp:nvSpPr>
        <dsp:cNvPr id="0" name=""/>
        <dsp:cNvSpPr/>
      </dsp:nvSpPr>
      <dsp:spPr>
        <a:xfrm>
          <a:off x="0" y="0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Agrupe os Itens da SWOT por Sinergia</a:t>
          </a:r>
        </a:p>
      </dsp:txBody>
      <dsp:txXfrm>
        <a:off x="24939" y="24939"/>
        <a:ext cx="2466185" cy="801593"/>
      </dsp:txXfrm>
    </dsp:sp>
    <dsp:sp modelId="{5F15F47C-BCEE-4AFF-8BA6-FB40309CBE3E}">
      <dsp:nvSpPr>
        <dsp:cNvPr id="0" name=""/>
        <dsp:cNvSpPr/>
      </dsp:nvSpPr>
      <dsp:spPr>
        <a:xfrm>
          <a:off x="289518" y="1006284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-4984977"/>
            <a:satOff val="-23698"/>
            <a:lumOff val="-54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Defina os Patrocinadores</a:t>
          </a:r>
        </a:p>
      </dsp:txBody>
      <dsp:txXfrm>
        <a:off x="314457" y="1031223"/>
        <a:ext cx="2564086" cy="801593"/>
      </dsp:txXfrm>
    </dsp:sp>
    <dsp:sp modelId="{C167A174-369D-4E6C-B238-8BF40D1230AC}">
      <dsp:nvSpPr>
        <dsp:cNvPr id="0" name=""/>
        <dsp:cNvSpPr/>
      </dsp:nvSpPr>
      <dsp:spPr>
        <a:xfrm>
          <a:off x="574716" y="2012569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-9969954"/>
            <a:satOff val="-47395"/>
            <a:lumOff val="-108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Defina os Responsáveis</a:t>
          </a:r>
        </a:p>
      </dsp:txBody>
      <dsp:txXfrm>
        <a:off x="599655" y="2037508"/>
        <a:ext cx="2568407" cy="801593"/>
      </dsp:txXfrm>
    </dsp:sp>
    <dsp:sp modelId="{C1EDBE65-2E2C-4B9E-8E96-7EB97CDBB8C1}">
      <dsp:nvSpPr>
        <dsp:cNvPr id="0" name=""/>
        <dsp:cNvSpPr/>
      </dsp:nvSpPr>
      <dsp:spPr>
        <a:xfrm>
          <a:off x="864235" y="3018853"/>
          <a:ext cx="3456940" cy="851471"/>
        </a:xfrm>
        <a:prstGeom prst="roundRect">
          <a:avLst>
            <a:gd name="adj" fmla="val 10000"/>
          </a:avLst>
        </a:prstGeom>
        <a:solidFill>
          <a:schemeClr val="accent5">
            <a:hueOff val="-14954930"/>
            <a:satOff val="-71093"/>
            <a:lumOff val="-1627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Defina a Equipe</a:t>
          </a:r>
        </a:p>
      </dsp:txBody>
      <dsp:txXfrm>
        <a:off x="889174" y="3043792"/>
        <a:ext cx="2564086" cy="801593"/>
      </dsp:txXfrm>
    </dsp:sp>
    <dsp:sp modelId="{9A123119-A245-411F-A321-36A8DE5CACB6}">
      <dsp:nvSpPr>
        <dsp:cNvPr id="0" name=""/>
        <dsp:cNvSpPr/>
      </dsp:nvSpPr>
      <dsp:spPr>
        <a:xfrm>
          <a:off x="2903483" y="652149"/>
          <a:ext cx="553456" cy="55345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500" kern="1200"/>
        </a:p>
      </dsp:txBody>
      <dsp:txXfrm>
        <a:off x="3028011" y="652149"/>
        <a:ext cx="304400" cy="416476"/>
      </dsp:txXfrm>
    </dsp:sp>
    <dsp:sp modelId="{84CDD355-81E9-497B-9044-F655AEBACC48}">
      <dsp:nvSpPr>
        <dsp:cNvPr id="0" name=""/>
        <dsp:cNvSpPr/>
      </dsp:nvSpPr>
      <dsp:spPr>
        <a:xfrm>
          <a:off x="3193002" y="1658434"/>
          <a:ext cx="553456" cy="55345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540673"/>
            <a:satOff val="-6702"/>
            <a:lumOff val="-11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500" kern="1200"/>
        </a:p>
      </dsp:txBody>
      <dsp:txXfrm>
        <a:off x="3317530" y="1658434"/>
        <a:ext cx="304400" cy="416476"/>
      </dsp:txXfrm>
    </dsp:sp>
    <dsp:sp modelId="{E74B337D-F67E-47D2-8DE0-F4DCEBD8A1C3}">
      <dsp:nvSpPr>
        <dsp:cNvPr id="0" name=""/>
        <dsp:cNvSpPr/>
      </dsp:nvSpPr>
      <dsp:spPr>
        <a:xfrm>
          <a:off x="3478199" y="2664718"/>
          <a:ext cx="553456" cy="55345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5081346"/>
            <a:satOff val="-13405"/>
            <a:lumOff val="-22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500" kern="1200"/>
        </a:p>
      </dsp:txBody>
      <dsp:txXfrm>
        <a:off x="3602727" y="2664718"/>
        <a:ext cx="304400" cy="4164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5080C-5B18-4AC3-BD94-4E0343EA80FB}">
      <dsp:nvSpPr>
        <dsp:cNvPr id="0" name=""/>
        <dsp:cNvSpPr/>
      </dsp:nvSpPr>
      <dsp:spPr>
        <a:xfrm>
          <a:off x="173008" y="718417"/>
          <a:ext cx="4117702" cy="12867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7158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Foco no Importante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Orçamento &amp; Dedicação (Equipe)</a:t>
          </a:r>
        </a:p>
      </dsp:txBody>
      <dsp:txXfrm>
        <a:off x="173008" y="718417"/>
        <a:ext cx="4117702" cy="1286781"/>
      </dsp:txXfrm>
    </dsp:sp>
    <dsp:sp modelId="{8F060B87-9AE3-449F-8E4D-7195F6D05EDB}">
      <dsp:nvSpPr>
        <dsp:cNvPr id="0" name=""/>
        <dsp:cNvSpPr/>
      </dsp:nvSpPr>
      <dsp:spPr>
        <a:xfrm>
          <a:off x="1437" y="532548"/>
          <a:ext cx="900747" cy="13511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91C6DAD-53E4-4086-9798-70434E1D10E2}">
      <dsp:nvSpPr>
        <dsp:cNvPr id="0" name=""/>
        <dsp:cNvSpPr/>
      </dsp:nvSpPr>
      <dsp:spPr>
        <a:xfrm>
          <a:off x="4665291" y="718417"/>
          <a:ext cx="4117702" cy="12867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7158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Quebrar as Resistências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Voluntariado: Patrocínio &amp; GP</a:t>
          </a:r>
        </a:p>
      </dsp:txBody>
      <dsp:txXfrm>
        <a:off x="4665291" y="718417"/>
        <a:ext cx="4117702" cy="1286781"/>
      </dsp:txXfrm>
    </dsp:sp>
    <dsp:sp modelId="{8F1174B7-2DD2-4D2C-B41C-119EFBF0E058}">
      <dsp:nvSpPr>
        <dsp:cNvPr id="0" name=""/>
        <dsp:cNvSpPr/>
      </dsp:nvSpPr>
      <dsp:spPr>
        <a:xfrm>
          <a:off x="4493720" y="532548"/>
          <a:ext cx="900747" cy="13511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67F9DD-3B07-4A35-AAAB-A80B253F8DC7}">
      <dsp:nvSpPr>
        <dsp:cNvPr id="0" name=""/>
        <dsp:cNvSpPr/>
      </dsp:nvSpPr>
      <dsp:spPr>
        <a:xfrm>
          <a:off x="173008" y="2338332"/>
          <a:ext cx="4117702" cy="12867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7158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Manter um Placar Convincente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KPIs</a:t>
          </a:r>
          <a:r>
            <a:rPr lang="pt-BR" sz="1600" kern="1200" dirty="0"/>
            <a:t> de Entregas</a:t>
          </a:r>
        </a:p>
      </dsp:txBody>
      <dsp:txXfrm>
        <a:off x="173008" y="2338332"/>
        <a:ext cx="4117702" cy="1286781"/>
      </dsp:txXfrm>
    </dsp:sp>
    <dsp:sp modelId="{35FFBC87-FE87-4309-9CD6-0C01FAA22B92}">
      <dsp:nvSpPr>
        <dsp:cNvPr id="0" name=""/>
        <dsp:cNvSpPr/>
      </dsp:nvSpPr>
      <dsp:spPr>
        <a:xfrm>
          <a:off x="1437" y="2152464"/>
          <a:ext cx="900747" cy="135112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45731C-108F-4488-9129-E3618AF9E24A}">
      <dsp:nvSpPr>
        <dsp:cNvPr id="0" name=""/>
        <dsp:cNvSpPr/>
      </dsp:nvSpPr>
      <dsp:spPr>
        <a:xfrm>
          <a:off x="4665291" y="2338332"/>
          <a:ext cx="4117702" cy="12867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7158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Criar uma cadência de Responsabilidade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Apresentar resultados trimestralmente</a:t>
          </a:r>
        </a:p>
      </dsp:txBody>
      <dsp:txXfrm>
        <a:off x="4665291" y="2338332"/>
        <a:ext cx="4117702" cy="1286781"/>
      </dsp:txXfrm>
    </dsp:sp>
    <dsp:sp modelId="{740D9730-71CF-47EC-BE23-B017A9E90B0E}">
      <dsp:nvSpPr>
        <dsp:cNvPr id="0" name=""/>
        <dsp:cNvSpPr/>
      </dsp:nvSpPr>
      <dsp:spPr>
        <a:xfrm>
          <a:off x="4493720" y="2152464"/>
          <a:ext cx="900747" cy="135112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12B15-7D8A-4588-9BA1-36172637DE70}">
      <dsp:nvSpPr>
        <dsp:cNvPr id="0" name=""/>
        <dsp:cNvSpPr/>
      </dsp:nvSpPr>
      <dsp:spPr>
        <a:xfrm rot="5400000">
          <a:off x="-67451" y="67913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1</a:t>
          </a:r>
        </a:p>
      </dsp:txBody>
      <dsp:txXfrm rot="-5400000">
        <a:off x="1" y="157849"/>
        <a:ext cx="314773" cy="134902"/>
      </dsp:txXfrm>
    </dsp:sp>
    <dsp:sp modelId="{3AA8F0BC-6682-47C8-B979-26135EBE83A9}">
      <dsp:nvSpPr>
        <dsp:cNvPr id="0" name=""/>
        <dsp:cNvSpPr/>
      </dsp:nvSpPr>
      <dsp:spPr>
        <a:xfrm rot="5400000">
          <a:off x="1451104" y="-1135869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Voz </a:t>
          </a:r>
          <a:r>
            <a:rPr lang="pt-BR" sz="1400" kern="1200" dirty="0"/>
            <a:t>do Cliente</a:t>
          </a:r>
        </a:p>
      </dsp:txBody>
      <dsp:txXfrm rot="-5400000">
        <a:off x="314773" y="14730"/>
        <a:ext cx="2550683" cy="263753"/>
      </dsp:txXfrm>
    </dsp:sp>
    <dsp:sp modelId="{3F8D93C5-C826-450D-A2DE-F70671A4B576}">
      <dsp:nvSpPr>
        <dsp:cNvPr id="0" name=""/>
        <dsp:cNvSpPr/>
      </dsp:nvSpPr>
      <dsp:spPr>
        <a:xfrm rot="5400000">
          <a:off x="-67451" y="447883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2</a:t>
          </a:r>
        </a:p>
      </dsp:txBody>
      <dsp:txXfrm rot="-5400000">
        <a:off x="1" y="537819"/>
        <a:ext cx="314773" cy="134902"/>
      </dsp:txXfrm>
    </dsp:sp>
    <dsp:sp modelId="{098094A3-813C-497B-AEEA-41E0FA48B0A2}">
      <dsp:nvSpPr>
        <dsp:cNvPr id="0" name=""/>
        <dsp:cNvSpPr/>
      </dsp:nvSpPr>
      <dsp:spPr>
        <a:xfrm rot="5400000">
          <a:off x="1451104" y="-755899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Revisar Responsabilidades</a:t>
          </a:r>
        </a:p>
      </dsp:txBody>
      <dsp:txXfrm rot="-5400000">
        <a:off x="314773" y="394700"/>
        <a:ext cx="2550683" cy="263753"/>
      </dsp:txXfrm>
    </dsp:sp>
    <dsp:sp modelId="{A2A0E208-AE02-4EA6-88DC-53C598A1FC0C}">
      <dsp:nvSpPr>
        <dsp:cNvPr id="0" name=""/>
        <dsp:cNvSpPr/>
      </dsp:nvSpPr>
      <dsp:spPr>
        <a:xfrm rot="5400000">
          <a:off x="-67451" y="827852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3</a:t>
          </a:r>
        </a:p>
      </dsp:txBody>
      <dsp:txXfrm rot="-5400000">
        <a:off x="1" y="917788"/>
        <a:ext cx="314773" cy="134902"/>
      </dsp:txXfrm>
    </dsp:sp>
    <dsp:sp modelId="{B0FBAFBD-77E2-436E-ABE0-E7EE951B3966}">
      <dsp:nvSpPr>
        <dsp:cNvPr id="0" name=""/>
        <dsp:cNvSpPr/>
      </dsp:nvSpPr>
      <dsp:spPr>
        <a:xfrm rot="5400000">
          <a:off x="1451104" y="-375930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Propor </a:t>
          </a:r>
          <a:r>
            <a:rPr lang="pt-BR" sz="1400" kern="1200" dirty="0"/>
            <a:t>Nova Estrutura</a:t>
          </a:r>
        </a:p>
      </dsp:txBody>
      <dsp:txXfrm rot="-5400000">
        <a:off x="314773" y="774669"/>
        <a:ext cx="2550683" cy="263753"/>
      </dsp:txXfrm>
    </dsp:sp>
    <dsp:sp modelId="{32AECE43-49EB-48D1-BED9-ADD54E1860E3}">
      <dsp:nvSpPr>
        <dsp:cNvPr id="0" name=""/>
        <dsp:cNvSpPr/>
      </dsp:nvSpPr>
      <dsp:spPr>
        <a:xfrm rot="5400000">
          <a:off x="-67451" y="1207821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4</a:t>
          </a:r>
        </a:p>
      </dsp:txBody>
      <dsp:txXfrm rot="-5400000">
        <a:off x="1" y="1297757"/>
        <a:ext cx="314773" cy="134902"/>
      </dsp:txXfrm>
    </dsp:sp>
    <dsp:sp modelId="{C578408A-3116-4971-8333-A2ABB2E539C2}">
      <dsp:nvSpPr>
        <dsp:cNvPr id="0" name=""/>
        <dsp:cNvSpPr/>
      </dsp:nvSpPr>
      <dsp:spPr>
        <a:xfrm rot="5400000">
          <a:off x="1451104" y="4039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Inventariar Competências</a:t>
          </a:r>
        </a:p>
      </dsp:txBody>
      <dsp:txXfrm rot="-5400000">
        <a:off x="314773" y="1154638"/>
        <a:ext cx="2550683" cy="263753"/>
      </dsp:txXfrm>
    </dsp:sp>
    <dsp:sp modelId="{57B71DD0-572D-4CAF-9A33-92D426D26996}">
      <dsp:nvSpPr>
        <dsp:cNvPr id="0" name=""/>
        <dsp:cNvSpPr/>
      </dsp:nvSpPr>
      <dsp:spPr>
        <a:xfrm rot="5400000">
          <a:off x="-67451" y="1587791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5</a:t>
          </a:r>
        </a:p>
      </dsp:txBody>
      <dsp:txXfrm rot="-5400000">
        <a:off x="1" y="1677727"/>
        <a:ext cx="314773" cy="134902"/>
      </dsp:txXfrm>
    </dsp:sp>
    <dsp:sp modelId="{311D61A8-DE97-42F3-B074-6623B497EF7C}">
      <dsp:nvSpPr>
        <dsp:cNvPr id="0" name=""/>
        <dsp:cNvSpPr/>
      </dsp:nvSpPr>
      <dsp:spPr>
        <a:xfrm rot="5400000">
          <a:off x="1451104" y="384008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Fazer </a:t>
          </a:r>
          <a:r>
            <a:rPr lang="pt-BR" sz="1400" kern="1200" dirty="0"/>
            <a:t>Análise SWOT</a:t>
          </a:r>
        </a:p>
      </dsp:txBody>
      <dsp:txXfrm rot="-5400000">
        <a:off x="314773" y="1534607"/>
        <a:ext cx="2550683" cy="263753"/>
      </dsp:txXfrm>
    </dsp:sp>
    <dsp:sp modelId="{EBB04584-2742-487A-A70E-654AC236F7A0}">
      <dsp:nvSpPr>
        <dsp:cNvPr id="0" name=""/>
        <dsp:cNvSpPr/>
      </dsp:nvSpPr>
      <dsp:spPr>
        <a:xfrm rot="5400000">
          <a:off x="-67451" y="1967760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6</a:t>
          </a:r>
        </a:p>
      </dsp:txBody>
      <dsp:txXfrm rot="-5400000">
        <a:off x="1" y="2057696"/>
        <a:ext cx="314773" cy="134902"/>
      </dsp:txXfrm>
    </dsp:sp>
    <dsp:sp modelId="{36903FF7-746B-4E67-9E48-D79E924C427F}">
      <dsp:nvSpPr>
        <dsp:cNvPr id="0" name=""/>
        <dsp:cNvSpPr/>
      </dsp:nvSpPr>
      <dsp:spPr>
        <a:xfrm rot="5400000">
          <a:off x="1451104" y="763977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Mapear </a:t>
          </a:r>
          <a:r>
            <a:rPr lang="pt-BR" sz="1400" kern="1200" dirty="0"/>
            <a:t>Objetivos (BSC)</a:t>
          </a:r>
        </a:p>
      </dsp:txBody>
      <dsp:txXfrm rot="-5400000">
        <a:off x="314773" y="1914576"/>
        <a:ext cx="2550683" cy="263753"/>
      </dsp:txXfrm>
    </dsp:sp>
    <dsp:sp modelId="{7843C3F3-3485-45AC-87FF-DE6F36CF8AC5}">
      <dsp:nvSpPr>
        <dsp:cNvPr id="0" name=""/>
        <dsp:cNvSpPr/>
      </dsp:nvSpPr>
      <dsp:spPr>
        <a:xfrm rot="5400000">
          <a:off x="-67451" y="2347730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7</a:t>
          </a:r>
        </a:p>
      </dsp:txBody>
      <dsp:txXfrm rot="-5400000">
        <a:off x="1" y="2437666"/>
        <a:ext cx="314773" cy="134902"/>
      </dsp:txXfrm>
    </dsp:sp>
    <dsp:sp modelId="{9D5C9134-DBE1-4466-BC81-EE1373118969}">
      <dsp:nvSpPr>
        <dsp:cNvPr id="0" name=""/>
        <dsp:cNvSpPr/>
      </dsp:nvSpPr>
      <dsp:spPr>
        <a:xfrm rot="5400000">
          <a:off x="1451104" y="1143947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Definir Indicadores</a:t>
          </a:r>
        </a:p>
      </dsp:txBody>
      <dsp:txXfrm rot="-5400000">
        <a:off x="314773" y="2294546"/>
        <a:ext cx="2550683" cy="263753"/>
      </dsp:txXfrm>
    </dsp:sp>
    <dsp:sp modelId="{BEF59E75-50D2-463C-839D-20521502B8D8}">
      <dsp:nvSpPr>
        <dsp:cNvPr id="0" name=""/>
        <dsp:cNvSpPr/>
      </dsp:nvSpPr>
      <dsp:spPr>
        <a:xfrm rot="5400000">
          <a:off x="-67451" y="2727699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8</a:t>
          </a:r>
        </a:p>
      </dsp:txBody>
      <dsp:txXfrm rot="-5400000">
        <a:off x="1" y="2817635"/>
        <a:ext cx="314773" cy="134902"/>
      </dsp:txXfrm>
    </dsp:sp>
    <dsp:sp modelId="{AA5CE74F-C3E8-4C8A-92D0-D290C8852B7E}">
      <dsp:nvSpPr>
        <dsp:cNvPr id="0" name=""/>
        <dsp:cNvSpPr/>
      </dsp:nvSpPr>
      <dsp:spPr>
        <a:xfrm rot="5400000">
          <a:off x="1451104" y="1523916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Definir </a:t>
          </a:r>
          <a:r>
            <a:rPr lang="pt-BR" sz="1400" kern="1200" dirty="0"/>
            <a:t>Metas</a:t>
          </a:r>
        </a:p>
      </dsp:txBody>
      <dsp:txXfrm rot="-5400000">
        <a:off x="314773" y="2674515"/>
        <a:ext cx="2550683" cy="263753"/>
      </dsp:txXfrm>
    </dsp:sp>
    <dsp:sp modelId="{702D7C46-6347-4541-BA59-025C5E254E0C}">
      <dsp:nvSpPr>
        <dsp:cNvPr id="0" name=""/>
        <dsp:cNvSpPr/>
      </dsp:nvSpPr>
      <dsp:spPr>
        <a:xfrm rot="5400000">
          <a:off x="-67451" y="3107668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9</a:t>
          </a:r>
        </a:p>
      </dsp:txBody>
      <dsp:txXfrm rot="-5400000">
        <a:off x="1" y="3197604"/>
        <a:ext cx="314773" cy="134902"/>
      </dsp:txXfrm>
    </dsp:sp>
    <dsp:sp modelId="{A9969764-1C51-445F-B8F4-618B3ADB5817}">
      <dsp:nvSpPr>
        <dsp:cNvPr id="0" name=""/>
        <dsp:cNvSpPr/>
      </dsp:nvSpPr>
      <dsp:spPr>
        <a:xfrm rot="5400000">
          <a:off x="1451104" y="1903886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Definir </a:t>
          </a:r>
          <a:r>
            <a:rPr lang="pt-BR" sz="1400" kern="1200" dirty="0"/>
            <a:t>Projetos</a:t>
          </a:r>
        </a:p>
      </dsp:txBody>
      <dsp:txXfrm rot="-5400000">
        <a:off x="314773" y="3054485"/>
        <a:ext cx="2550683" cy="263753"/>
      </dsp:txXfrm>
    </dsp:sp>
    <dsp:sp modelId="{A280BDA7-45ED-495C-BB23-128B83855E22}">
      <dsp:nvSpPr>
        <dsp:cNvPr id="0" name=""/>
        <dsp:cNvSpPr/>
      </dsp:nvSpPr>
      <dsp:spPr>
        <a:xfrm rot="5400000">
          <a:off x="-67451" y="3487638"/>
          <a:ext cx="449675" cy="31477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10</a:t>
          </a:r>
        </a:p>
      </dsp:txBody>
      <dsp:txXfrm rot="-5400000">
        <a:off x="1" y="3577574"/>
        <a:ext cx="314773" cy="134902"/>
      </dsp:txXfrm>
    </dsp:sp>
    <dsp:sp modelId="{120CD8E5-9F6F-4301-AAE5-893FFBDF1870}">
      <dsp:nvSpPr>
        <dsp:cNvPr id="0" name=""/>
        <dsp:cNvSpPr/>
      </dsp:nvSpPr>
      <dsp:spPr>
        <a:xfrm rot="5400000">
          <a:off x="1451104" y="2283855"/>
          <a:ext cx="292289" cy="25649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Gerir a Execução</a:t>
          </a:r>
        </a:p>
      </dsp:txBody>
      <dsp:txXfrm rot="-5400000">
        <a:off x="314773" y="3434454"/>
        <a:ext cx="2550683" cy="2637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52BBC-5CC7-4CE5-94BB-F17C8AD82033}">
      <dsp:nvSpPr>
        <dsp:cNvPr id="0" name=""/>
        <dsp:cNvSpPr/>
      </dsp:nvSpPr>
      <dsp:spPr>
        <a:xfrm>
          <a:off x="260843" y="175022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Disponibilizar dados de produção no ambiente de </a:t>
          </a:r>
          <a:r>
            <a:rPr lang="pt-BR" sz="1200" kern="1200" dirty="0" err="1"/>
            <a:t>Staging</a:t>
          </a:r>
          <a:endParaRPr lang="pt-BR" sz="1200" kern="1200" dirty="0"/>
        </a:p>
      </dsp:txBody>
      <dsp:txXfrm>
        <a:off x="260843" y="175022"/>
        <a:ext cx="2631449" cy="822327"/>
      </dsp:txXfrm>
    </dsp:sp>
    <dsp:sp modelId="{10D62A52-9EFC-4F02-8991-68CD5A5AA517}">
      <dsp:nvSpPr>
        <dsp:cNvPr id="0" name=""/>
        <dsp:cNvSpPr/>
      </dsp:nvSpPr>
      <dsp:spPr>
        <a:xfrm>
          <a:off x="151199" y="56241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EA497A-0C6A-4BB0-A084-124DC1F59C06}">
      <dsp:nvSpPr>
        <dsp:cNvPr id="0" name=""/>
        <dsp:cNvSpPr/>
      </dsp:nvSpPr>
      <dsp:spPr>
        <a:xfrm>
          <a:off x="3131709" y="175022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Introduzir os conceitos de Data </a:t>
          </a:r>
          <a:r>
            <a:rPr lang="pt-BR" sz="1200" kern="1200" dirty="0" err="1"/>
            <a:t>Warehouse</a:t>
          </a:r>
          <a:r>
            <a:rPr lang="pt-BR" sz="1200" kern="1200" dirty="0"/>
            <a:t> /BI e separar o desenvolvimento de produção</a:t>
          </a:r>
        </a:p>
      </dsp:txBody>
      <dsp:txXfrm>
        <a:off x="3131709" y="175022"/>
        <a:ext cx="2631449" cy="822327"/>
      </dsp:txXfrm>
    </dsp:sp>
    <dsp:sp modelId="{D98CC8AD-BE05-4C59-A623-3D1B8D25DF27}">
      <dsp:nvSpPr>
        <dsp:cNvPr id="0" name=""/>
        <dsp:cNvSpPr/>
      </dsp:nvSpPr>
      <dsp:spPr>
        <a:xfrm>
          <a:off x="3022065" y="56241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E373C0-409E-494C-8E09-580E3C38F3B8}">
      <dsp:nvSpPr>
        <dsp:cNvPr id="0" name=""/>
        <dsp:cNvSpPr/>
      </dsp:nvSpPr>
      <dsp:spPr>
        <a:xfrm>
          <a:off x="6002576" y="175022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Unificar Tempos Operacionais </a:t>
          </a:r>
          <a:r>
            <a:rPr lang="pt-BR" sz="1200" kern="1200" dirty="0" err="1"/>
            <a:t>Avaya</a:t>
          </a:r>
          <a:r>
            <a:rPr lang="pt-BR" sz="1200" kern="1200" dirty="0"/>
            <a:t> &amp; </a:t>
          </a:r>
          <a:r>
            <a:rPr lang="pt-BR" sz="1200" kern="1200" dirty="0" err="1"/>
            <a:t>Aspect</a:t>
          </a:r>
          <a:r>
            <a:rPr lang="pt-BR" sz="1200" kern="1200" dirty="0"/>
            <a:t> (ociosidade, tempos on-line, etc.)</a:t>
          </a:r>
        </a:p>
      </dsp:txBody>
      <dsp:txXfrm>
        <a:off x="6002576" y="175022"/>
        <a:ext cx="2631449" cy="822327"/>
      </dsp:txXfrm>
    </dsp:sp>
    <dsp:sp modelId="{FB444F1B-2384-4303-976F-B884B75EA0AD}">
      <dsp:nvSpPr>
        <dsp:cNvPr id="0" name=""/>
        <dsp:cNvSpPr/>
      </dsp:nvSpPr>
      <dsp:spPr>
        <a:xfrm>
          <a:off x="5892932" y="56241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D1C657-C2FE-43E1-B391-9D1CEA1F81B2}">
      <dsp:nvSpPr>
        <dsp:cNvPr id="0" name=""/>
        <dsp:cNvSpPr/>
      </dsp:nvSpPr>
      <dsp:spPr>
        <a:xfrm>
          <a:off x="260843" y="1210241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Estabelecer e cumprir SLA de clientes (especialmente o Santander)</a:t>
          </a:r>
        </a:p>
      </dsp:txBody>
      <dsp:txXfrm>
        <a:off x="260843" y="1210241"/>
        <a:ext cx="2631449" cy="822327"/>
      </dsp:txXfrm>
    </dsp:sp>
    <dsp:sp modelId="{9DC0B9B5-8BE1-4E8B-BA04-A0A189700D98}">
      <dsp:nvSpPr>
        <dsp:cNvPr id="0" name=""/>
        <dsp:cNvSpPr/>
      </dsp:nvSpPr>
      <dsp:spPr>
        <a:xfrm>
          <a:off x="151199" y="1091460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AE8960-EC30-41DB-AD5C-007AA1CD944B}">
      <dsp:nvSpPr>
        <dsp:cNvPr id="0" name=""/>
        <dsp:cNvSpPr/>
      </dsp:nvSpPr>
      <dsp:spPr>
        <a:xfrm>
          <a:off x="3131709" y="1210241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Criar e disponibilizar Relatórios Corporativos (Absenteísmo, </a:t>
          </a:r>
          <a:r>
            <a:rPr lang="pt-BR" sz="1200" kern="1200" dirty="0" err="1"/>
            <a:t>TurnOver</a:t>
          </a:r>
          <a:r>
            <a:rPr lang="pt-BR" sz="1200" kern="1200" dirty="0"/>
            <a:t>, etc.)</a:t>
          </a:r>
        </a:p>
      </dsp:txBody>
      <dsp:txXfrm>
        <a:off x="3131709" y="1210241"/>
        <a:ext cx="2631449" cy="822327"/>
      </dsp:txXfrm>
    </dsp:sp>
    <dsp:sp modelId="{77B7AFA0-33F5-404F-9FF8-8C56B0F6CA80}">
      <dsp:nvSpPr>
        <dsp:cNvPr id="0" name=""/>
        <dsp:cNvSpPr/>
      </dsp:nvSpPr>
      <dsp:spPr>
        <a:xfrm>
          <a:off x="3022065" y="1091460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9FFC77-3777-4DD0-A522-50BB7912E224}">
      <dsp:nvSpPr>
        <dsp:cNvPr id="0" name=""/>
        <dsp:cNvSpPr/>
      </dsp:nvSpPr>
      <dsp:spPr>
        <a:xfrm>
          <a:off x="6002576" y="1210241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Criar o Portal de Relatórios unificando visões </a:t>
          </a:r>
          <a:r>
            <a:rPr lang="pt-BR" sz="1200" kern="1200" dirty="0" err="1"/>
            <a:t>QlikView</a:t>
          </a:r>
          <a:r>
            <a:rPr lang="pt-BR" sz="1200" kern="1200" dirty="0"/>
            <a:t> e </a:t>
          </a:r>
          <a:r>
            <a:rPr lang="pt-BR" sz="1200" kern="1200" dirty="0" err="1"/>
            <a:t>Reporting</a:t>
          </a:r>
          <a:endParaRPr lang="pt-BR" sz="1200" kern="1200" dirty="0"/>
        </a:p>
      </dsp:txBody>
      <dsp:txXfrm>
        <a:off x="6002576" y="1210241"/>
        <a:ext cx="2631449" cy="822327"/>
      </dsp:txXfrm>
    </dsp:sp>
    <dsp:sp modelId="{33DA1966-2288-4822-95E0-EB6770E115FF}">
      <dsp:nvSpPr>
        <dsp:cNvPr id="0" name=""/>
        <dsp:cNvSpPr/>
      </dsp:nvSpPr>
      <dsp:spPr>
        <a:xfrm>
          <a:off x="5892932" y="1091460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9C6436D-87F4-42D0-98D3-0659FA47B7E2}">
      <dsp:nvSpPr>
        <dsp:cNvPr id="0" name=""/>
        <dsp:cNvSpPr/>
      </dsp:nvSpPr>
      <dsp:spPr>
        <a:xfrm>
          <a:off x="260843" y="2245461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Reduzir o pagamento de comissões indevidas</a:t>
          </a:r>
        </a:p>
      </dsp:txBody>
      <dsp:txXfrm>
        <a:off x="260843" y="2245461"/>
        <a:ext cx="2631449" cy="822327"/>
      </dsp:txXfrm>
    </dsp:sp>
    <dsp:sp modelId="{99741F4E-0326-4382-9D4C-934FF4D68CB4}">
      <dsp:nvSpPr>
        <dsp:cNvPr id="0" name=""/>
        <dsp:cNvSpPr/>
      </dsp:nvSpPr>
      <dsp:spPr>
        <a:xfrm>
          <a:off x="151199" y="2126680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426F14-DB9A-4EAF-9C46-7FEB3D2E1514}">
      <dsp:nvSpPr>
        <dsp:cNvPr id="0" name=""/>
        <dsp:cNvSpPr/>
      </dsp:nvSpPr>
      <dsp:spPr>
        <a:xfrm>
          <a:off x="3131709" y="2245461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Mapear e alinhar os processos da área</a:t>
          </a:r>
        </a:p>
      </dsp:txBody>
      <dsp:txXfrm>
        <a:off x="3131709" y="2245461"/>
        <a:ext cx="2631449" cy="822327"/>
      </dsp:txXfrm>
    </dsp:sp>
    <dsp:sp modelId="{FF2C16F7-0471-4641-98B6-ADB70A82CD5E}">
      <dsp:nvSpPr>
        <dsp:cNvPr id="0" name=""/>
        <dsp:cNvSpPr/>
      </dsp:nvSpPr>
      <dsp:spPr>
        <a:xfrm>
          <a:off x="3022065" y="2126680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DB39E6-86AF-4B4A-9C2D-76D6B31E0620}">
      <dsp:nvSpPr>
        <dsp:cNvPr id="0" name=""/>
        <dsp:cNvSpPr/>
      </dsp:nvSpPr>
      <dsp:spPr>
        <a:xfrm>
          <a:off x="6002576" y="2245461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Estruturar pastas e acessos à elas por usuários internos e externos</a:t>
          </a:r>
        </a:p>
      </dsp:txBody>
      <dsp:txXfrm>
        <a:off x="6002576" y="2245461"/>
        <a:ext cx="2631449" cy="822327"/>
      </dsp:txXfrm>
    </dsp:sp>
    <dsp:sp modelId="{E5BE4BD6-AD81-454B-B0D1-22774669B734}">
      <dsp:nvSpPr>
        <dsp:cNvPr id="0" name=""/>
        <dsp:cNvSpPr/>
      </dsp:nvSpPr>
      <dsp:spPr>
        <a:xfrm>
          <a:off x="5892932" y="2126680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7D1629-9521-4987-A08F-30A2C1C6A0CE}">
      <dsp:nvSpPr>
        <dsp:cNvPr id="0" name=""/>
        <dsp:cNvSpPr/>
      </dsp:nvSpPr>
      <dsp:spPr>
        <a:xfrm>
          <a:off x="260843" y="3280680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Apurar e divulgar o Custo x Operações</a:t>
          </a:r>
        </a:p>
      </dsp:txBody>
      <dsp:txXfrm>
        <a:off x="260843" y="3280680"/>
        <a:ext cx="2631449" cy="822327"/>
      </dsp:txXfrm>
    </dsp:sp>
    <dsp:sp modelId="{3F664BF0-0128-4605-BA25-C266BBDD3E91}">
      <dsp:nvSpPr>
        <dsp:cNvPr id="0" name=""/>
        <dsp:cNvSpPr/>
      </dsp:nvSpPr>
      <dsp:spPr>
        <a:xfrm>
          <a:off x="151199" y="3161899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9BE081-7829-4FA5-B69E-62338B242E2B}">
      <dsp:nvSpPr>
        <dsp:cNvPr id="0" name=""/>
        <dsp:cNvSpPr/>
      </dsp:nvSpPr>
      <dsp:spPr>
        <a:xfrm>
          <a:off x="3131709" y="3280680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Criar o validador de layout de mailings e o front de Metas &amp; KPIs</a:t>
          </a:r>
        </a:p>
      </dsp:txBody>
      <dsp:txXfrm>
        <a:off x="3131709" y="3280680"/>
        <a:ext cx="2631449" cy="822327"/>
      </dsp:txXfrm>
    </dsp:sp>
    <dsp:sp modelId="{F25DDA2A-8ACF-457E-B100-095B79BDD44E}">
      <dsp:nvSpPr>
        <dsp:cNvPr id="0" name=""/>
        <dsp:cNvSpPr/>
      </dsp:nvSpPr>
      <dsp:spPr>
        <a:xfrm>
          <a:off x="3022065" y="3161899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69D87E-5B3B-46C3-B3AB-8C9CCA56F2A6}">
      <dsp:nvSpPr>
        <dsp:cNvPr id="0" name=""/>
        <dsp:cNvSpPr/>
      </dsp:nvSpPr>
      <dsp:spPr>
        <a:xfrm>
          <a:off x="6002576" y="3280680"/>
          <a:ext cx="2631449" cy="822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99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Remover e regras de negócio dos relatórios</a:t>
          </a:r>
        </a:p>
      </dsp:txBody>
      <dsp:txXfrm>
        <a:off x="6002576" y="3280680"/>
        <a:ext cx="2631449" cy="822327"/>
      </dsp:txXfrm>
    </dsp:sp>
    <dsp:sp modelId="{BC6500C8-31F1-4748-85E4-090749F60FB4}">
      <dsp:nvSpPr>
        <dsp:cNvPr id="0" name=""/>
        <dsp:cNvSpPr/>
      </dsp:nvSpPr>
      <dsp:spPr>
        <a:xfrm>
          <a:off x="5892932" y="3161899"/>
          <a:ext cx="575629" cy="863444"/>
        </a:xfrm>
        <a:prstGeom prst="rect">
          <a:avLst/>
        </a:prstGeom>
        <a:blipFill rotWithShape="1"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81FCE-64E6-4FAE-9841-EC2741F0EAAF}" type="datetimeFigureOut">
              <a:rPr lang="pt-BR" smtClean="0"/>
              <a:t>24/01/2022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51480-F0DA-46F5-81F8-95761F7096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27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9CC50-E030-4C12-B859-4EBCEC3E1797}" type="datetimeFigureOut">
              <a:rPr lang="pt-BR" smtClean="0"/>
              <a:t>24/01/2022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34141-555D-422A-956E-F80432AF69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03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0219" y="3495540"/>
            <a:ext cx="7717106" cy="90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711221" y="2499742"/>
            <a:ext cx="7715101" cy="90000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5088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000" cy="2044279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2931790"/>
            <a:ext cx="4320000" cy="2044279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843558"/>
            <a:ext cx="4320000" cy="2044279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2931790"/>
            <a:ext cx="4320000" cy="2044279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1300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1579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2052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4"/>
          </p:nvPr>
        </p:nvSpPr>
        <p:spPr>
          <a:xfrm>
            <a:off x="179512" y="2931790"/>
            <a:ext cx="8784976" cy="2052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7050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8784976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0837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4644008" y="1123837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388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8790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288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3132707" y="1123837"/>
            <a:ext cx="288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3132645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5"/>
          </p:nvPr>
        </p:nvSpPr>
        <p:spPr>
          <a:xfrm>
            <a:off x="6085902" y="1123837"/>
            <a:ext cx="288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6085902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05752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echament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 hasCustomPrompt="1"/>
          </p:nvPr>
        </p:nvSpPr>
        <p:spPr>
          <a:xfrm>
            <a:off x="2771800" y="2607854"/>
            <a:ext cx="3709568" cy="900000"/>
          </a:xfrm>
        </p:spPr>
        <p:txBody>
          <a:bodyPr/>
          <a:lstStyle>
            <a:lvl1pPr algn="ctr"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pt-BR" dirty="0"/>
              <a:t>Siga-nos nas redes sociais </a:t>
            </a:r>
            <a:br>
              <a:rPr lang="pt-BR" dirty="0"/>
            </a:br>
            <a:r>
              <a:rPr lang="pt-BR" dirty="0" err="1"/>
              <a:t>Tera</a:t>
            </a:r>
            <a:r>
              <a:rPr lang="pt-BR" dirty="0"/>
              <a:t> &amp; Márcio Moreira</a:t>
            </a:r>
          </a:p>
        </p:txBody>
      </p:sp>
      <p:grpSp>
        <p:nvGrpSpPr>
          <p:cNvPr id="6" name="Grupo 5"/>
          <p:cNvGrpSpPr/>
          <p:nvPr userDrawn="1"/>
        </p:nvGrpSpPr>
        <p:grpSpPr>
          <a:xfrm>
            <a:off x="4212835" y="1691969"/>
            <a:ext cx="852278" cy="814367"/>
            <a:chOff x="4483574" y="2837503"/>
            <a:chExt cx="736498" cy="736498"/>
          </a:xfrm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7" name="Elipse 6"/>
            <p:cNvSpPr/>
            <p:nvPr/>
          </p:nvSpPr>
          <p:spPr>
            <a:xfrm>
              <a:off x="4572000" y="2942461"/>
              <a:ext cx="565393" cy="565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3574" y="2837503"/>
              <a:ext cx="736498" cy="736498"/>
            </a:xfrm>
            <a:prstGeom prst="rect">
              <a:avLst/>
            </a:prstGeom>
            <a:effectLst/>
          </p:spPr>
        </p:pic>
      </p:grpSp>
      <p:sp>
        <p:nvSpPr>
          <p:cNvPr id="15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40272" y="551152"/>
            <a:ext cx="5941096" cy="5804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Obrigado!</a:t>
            </a: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368" y="4008159"/>
            <a:ext cx="2123080" cy="7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16586"/>
            <a:ext cx="8640960" cy="939546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21601"/>
            <a:ext cx="8640960" cy="3780419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2006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3668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2136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4158461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19119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8576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30562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4320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4"/>
          </p:nvPr>
        </p:nvSpPr>
        <p:spPr>
          <a:xfrm>
            <a:off x="4644008" y="1145801"/>
            <a:ext cx="4320000" cy="3856219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3688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4320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4"/>
          </p:nvPr>
        </p:nvSpPr>
        <p:spPr>
          <a:xfrm>
            <a:off x="4644008" y="1145801"/>
            <a:ext cx="4320000" cy="3856219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2510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95565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4320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4"/>
          </p:nvPr>
        </p:nvSpPr>
        <p:spPr>
          <a:xfrm>
            <a:off x="4644008" y="1145801"/>
            <a:ext cx="4320000" cy="3856219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0624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0532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48043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4320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4642138" y="2975743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4644488" y="1145374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4643313" y="3274020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6564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6157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480" cy="415846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843558"/>
            <a:ext cx="4320480" cy="415846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12493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5122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302"/>
            <a:ext cx="9144000" cy="2858414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566862" y="2752728"/>
            <a:ext cx="1143000" cy="2536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945618" y="3097411"/>
            <a:ext cx="2577305" cy="27554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50" b="1">
                <a:solidFill>
                  <a:srgbClr val="9AAE0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Texto 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962814" y="3425346"/>
            <a:ext cx="2437608" cy="3425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50" b="1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18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18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18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18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138" y="3850400"/>
            <a:ext cx="779463" cy="2730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75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797659" y="4199042"/>
            <a:ext cx="4050000" cy="27000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797659" y="4515966"/>
            <a:ext cx="4050000" cy="27000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7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7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7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7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Texto</a:t>
            </a:r>
          </a:p>
        </p:txBody>
      </p:sp>
      <p:pic>
        <p:nvPicPr>
          <p:cNvPr id="9" name="Imagen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87475"/>
            <a:ext cx="1158843" cy="7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2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8784976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95642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2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57716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4320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4"/>
          </p:nvPr>
        </p:nvSpPr>
        <p:spPr>
          <a:xfrm>
            <a:off x="4644008" y="1145801"/>
            <a:ext cx="4320000" cy="3856219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67319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4320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4"/>
          </p:nvPr>
        </p:nvSpPr>
        <p:spPr>
          <a:xfrm>
            <a:off x="4644008" y="1145801"/>
            <a:ext cx="2133000" cy="1890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5"/>
          </p:nvPr>
        </p:nvSpPr>
        <p:spPr>
          <a:xfrm>
            <a:off x="4644008" y="3112020"/>
            <a:ext cx="2133000" cy="1890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6"/>
          </p:nvPr>
        </p:nvSpPr>
        <p:spPr>
          <a:xfrm>
            <a:off x="6837041" y="1154829"/>
            <a:ext cx="2133000" cy="1890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6" name="Espaço Reservado para Conteúdo 2"/>
          <p:cNvSpPr>
            <a:spLocks noGrp="1"/>
          </p:cNvSpPr>
          <p:nvPr>
            <p:ph idx="17"/>
          </p:nvPr>
        </p:nvSpPr>
        <p:spPr>
          <a:xfrm>
            <a:off x="6832185" y="3112020"/>
            <a:ext cx="2133000" cy="1890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86430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4320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4642138" y="2975743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4644488" y="1145374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4643313" y="3274020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12653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4644488" y="843558"/>
            <a:ext cx="4320000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4644488" y="2977020"/>
            <a:ext cx="4320000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8448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60"/>
            <a:ext cx="4320000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4644488" y="843559"/>
            <a:ext cx="4320000" cy="4156356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179512" y="2974915"/>
            <a:ext cx="4320001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4660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5796644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6084487" y="843559"/>
            <a:ext cx="288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707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4320480" cy="387043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1131590"/>
            <a:ext cx="4320480" cy="387043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0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94535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 dup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5796644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6084487" y="843558"/>
            <a:ext cx="2880000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5"/>
          </p:nvPr>
        </p:nvSpPr>
        <p:spPr>
          <a:xfrm>
            <a:off x="6084487" y="2977020"/>
            <a:ext cx="2880000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21883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 dup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3167844" y="843559"/>
            <a:ext cx="5796643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177205" y="843559"/>
            <a:ext cx="2880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70606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 tri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4"/>
          </p:nvPr>
        </p:nvSpPr>
        <p:spPr>
          <a:xfrm>
            <a:off x="177205" y="843559"/>
            <a:ext cx="2862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5"/>
          </p:nvPr>
        </p:nvSpPr>
        <p:spPr>
          <a:xfrm>
            <a:off x="3140955" y="843559"/>
            <a:ext cx="2862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6"/>
          </p:nvPr>
        </p:nvSpPr>
        <p:spPr>
          <a:xfrm>
            <a:off x="6103218" y="843559"/>
            <a:ext cx="2862000" cy="415846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43336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0"/>
            <a:ext cx="2862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6114164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19"/>
          </p:nvPr>
        </p:nvSpPr>
        <p:spPr>
          <a:xfrm>
            <a:off x="6114287" y="1145800"/>
            <a:ext cx="2862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1" name="Espaço Reservado para Texto 9"/>
          <p:cNvSpPr>
            <a:spLocks noGrp="1"/>
          </p:cNvSpPr>
          <p:nvPr>
            <p:ph type="body" sz="quarter" idx="20" hasCustomPrompt="1"/>
          </p:nvPr>
        </p:nvSpPr>
        <p:spPr>
          <a:xfrm>
            <a:off x="3146592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1"/>
          </p:nvPr>
        </p:nvSpPr>
        <p:spPr>
          <a:xfrm>
            <a:off x="3146715" y="1145800"/>
            <a:ext cx="2862000" cy="385622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69412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843559"/>
            <a:ext cx="4320000" cy="2024999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4644488" y="843558"/>
            <a:ext cx="4320000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4644488" y="2977020"/>
            <a:ext cx="4320000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21"/>
          </p:nvPr>
        </p:nvSpPr>
        <p:spPr>
          <a:xfrm>
            <a:off x="179513" y="2977021"/>
            <a:ext cx="4320000" cy="2024999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18307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1"/>
            <a:ext cx="4320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4642138" y="2975743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9"/>
          </p:nvPr>
        </p:nvSpPr>
        <p:spPr>
          <a:xfrm>
            <a:off x="4644488" y="1145374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4643313" y="3274020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178215" y="2975743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179390" y="3274020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91498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60"/>
            <a:ext cx="8784976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0"/>
          </p:nvPr>
        </p:nvSpPr>
        <p:spPr>
          <a:xfrm>
            <a:off x="179512" y="2974915"/>
            <a:ext cx="8784976" cy="2025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63355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9"/>
            <a:ext cx="8783924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45801"/>
            <a:ext cx="8783801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178215" y="2975743"/>
            <a:ext cx="8785099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179389" y="3274020"/>
            <a:ext cx="8783924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62250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178215" y="2975743"/>
            <a:ext cx="8785099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179389" y="3274020"/>
            <a:ext cx="8783924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1"/>
            <a:ext cx="4320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10" y="843559"/>
            <a:ext cx="4321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idx="19"/>
          </p:nvPr>
        </p:nvSpPr>
        <p:spPr>
          <a:xfrm>
            <a:off x="4644488" y="1145374"/>
            <a:ext cx="4320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329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178215" y="2975743"/>
            <a:ext cx="8785099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179389" y="3274020"/>
            <a:ext cx="8783924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1"/>
            <a:ext cx="2862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7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6114164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20" hasCustomPrompt="1"/>
          </p:nvPr>
        </p:nvSpPr>
        <p:spPr>
          <a:xfrm>
            <a:off x="3146592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23"/>
          </p:nvPr>
        </p:nvSpPr>
        <p:spPr>
          <a:xfrm>
            <a:off x="3146592" y="1154413"/>
            <a:ext cx="2862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24"/>
          </p:nvPr>
        </p:nvSpPr>
        <p:spPr>
          <a:xfrm>
            <a:off x="6113672" y="1144609"/>
            <a:ext cx="2862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1743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 me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2160000" cy="387043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2483768" y="1131590"/>
            <a:ext cx="6480720" cy="387043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2160123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2483769" y="843558"/>
            <a:ext cx="6481416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50880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  <a:prstGeom prst="rect">
            <a:avLst/>
          </a:prstGeom>
        </p:spPr>
        <p:txBody>
          <a:bodyPr anchor="ctr"/>
          <a:lstStyle>
            <a:lvl1pPr>
              <a:defRPr sz="21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9"/>
            <a:ext cx="7560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1" hasCustomPrompt="1"/>
          </p:nvPr>
        </p:nvSpPr>
        <p:spPr>
          <a:xfrm>
            <a:off x="178215" y="2975743"/>
            <a:ext cx="2863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idx="22"/>
          </p:nvPr>
        </p:nvSpPr>
        <p:spPr>
          <a:xfrm>
            <a:off x="179390" y="3274020"/>
            <a:ext cx="2862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90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145801"/>
            <a:ext cx="2862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7" name="Espaço Reservado para Texto 9"/>
          <p:cNvSpPr>
            <a:spLocks noGrp="1"/>
          </p:cNvSpPr>
          <p:nvPr>
            <p:ph type="body" sz="quarter" idx="18" hasCustomPrompt="1"/>
          </p:nvPr>
        </p:nvSpPr>
        <p:spPr>
          <a:xfrm>
            <a:off x="6114164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20" hasCustomPrompt="1"/>
          </p:nvPr>
        </p:nvSpPr>
        <p:spPr>
          <a:xfrm>
            <a:off x="3146592" y="843559"/>
            <a:ext cx="2862000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23"/>
          </p:nvPr>
        </p:nvSpPr>
        <p:spPr>
          <a:xfrm>
            <a:off x="3146592" y="1154413"/>
            <a:ext cx="2862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24"/>
          </p:nvPr>
        </p:nvSpPr>
        <p:spPr>
          <a:xfrm>
            <a:off x="6113672" y="1144609"/>
            <a:ext cx="2862000" cy="1727573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25" hasCustomPrompt="1"/>
          </p:nvPr>
        </p:nvSpPr>
        <p:spPr>
          <a:xfrm>
            <a:off x="3145417" y="2975743"/>
            <a:ext cx="2863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26" hasCustomPrompt="1"/>
          </p:nvPr>
        </p:nvSpPr>
        <p:spPr>
          <a:xfrm>
            <a:off x="6113084" y="2975742"/>
            <a:ext cx="2863175" cy="2440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27"/>
          </p:nvPr>
        </p:nvSpPr>
        <p:spPr>
          <a:xfrm>
            <a:off x="3146592" y="3285581"/>
            <a:ext cx="2862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3" name="Espaço Reservado para Conteúdo 2"/>
          <p:cNvSpPr>
            <a:spLocks noGrp="1"/>
          </p:cNvSpPr>
          <p:nvPr>
            <p:ph idx="28"/>
          </p:nvPr>
        </p:nvSpPr>
        <p:spPr>
          <a:xfrm>
            <a:off x="6113084" y="3285581"/>
            <a:ext cx="2862000" cy="172800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Ø"/>
              <a:defRPr sz="1500">
                <a:solidFill>
                  <a:schemeClr val="accent2"/>
                </a:solidFill>
              </a:defRPr>
            </a:lvl1pPr>
            <a:lvl2pPr marL="514350" indent="-171450">
              <a:buFont typeface="Wingdings" panose="05000000000000000000" pitchFamily="2" charset="2"/>
              <a:buChar char="q"/>
              <a:defRPr sz="1350">
                <a:solidFill>
                  <a:schemeClr val="accent2"/>
                </a:solidFill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200">
                <a:solidFill>
                  <a:schemeClr val="accent2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050">
                <a:solidFill>
                  <a:schemeClr val="accent2"/>
                </a:solidFill>
              </a:defRPr>
            </a:lvl4pPr>
            <a:lvl5pP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91452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302"/>
            <a:ext cx="9144000" cy="2858414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6743888" y="3438433"/>
            <a:ext cx="1825917" cy="422924"/>
            <a:chOff x="7377067" y="4567129"/>
            <a:chExt cx="1192738" cy="368354"/>
          </a:xfrm>
        </p:grpSpPr>
        <p:pic>
          <p:nvPicPr>
            <p:cNvPr id="11" name="23 Imagen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414" y="4575483"/>
              <a:ext cx="378391" cy="360000"/>
            </a:xfrm>
            <a:prstGeom prst="rect">
              <a:avLst/>
            </a:prstGeom>
          </p:spPr>
        </p:pic>
        <p:pic>
          <p:nvPicPr>
            <p:cNvPr id="13" name="26 Imagen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067" y="4567129"/>
              <a:ext cx="378391" cy="360000"/>
            </a:xfrm>
            <a:prstGeom prst="rect">
              <a:avLst/>
            </a:prstGeom>
          </p:spPr>
        </p:pic>
        <p:pic>
          <p:nvPicPr>
            <p:cNvPr id="16" name="3 Imagen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246" y="4575483"/>
              <a:ext cx="378391" cy="360000"/>
            </a:xfrm>
            <a:prstGeom prst="rect">
              <a:avLst/>
            </a:prstGeom>
          </p:spPr>
        </p:pic>
      </p:grpSp>
      <p:sp>
        <p:nvSpPr>
          <p:cNvPr id="8" name="Marcador de texto 2"/>
          <p:cNvSpPr txBox="1">
            <a:spLocks/>
          </p:cNvSpPr>
          <p:nvPr userDrawn="1"/>
        </p:nvSpPr>
        <p:spPr>
          <a:xfrm>
            <a:off x="753796" y="1888161"/>
            <a:ext cx="3630315" cy="3383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550" b="1" dirty="0">
                <a:solidFill>
                  <a:srgbClr val="FFFFFF"/>
                </a:solidFill>
              </a:rPr>
              <a:t>Muchas Gracias</a:t>
            </a:r>
          </a:p>
        </p:txBody>
      </p:sp>
      <p:sp>
        <p:nvSpPr>
          <p:cNvPr id="18" name="Marcador de texto 2"/>
          <p:cNvSpPr txBox="1">
            <a:spLocks/>
          </p:cNvSpPr>
          <p:nvPr userDrawn="1"/>
        </p:nvSpPr>
        <p:spPr>
          <a:xfrm>
            <a:off x="4950492" y="4199042"/>
            <a:ext cx="4050000" cy="27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accent1"/>
                </a:solidFill>
              </a:rPr>
              <a:t>Consulting, Transformation, Technology and Operations</a:t>
            </a:r>
            <a:endParaRPr lang="es-ES" sz="1200" b="0" dirty="0">
              <a:solidFill>
                <a:schemeClr val="accent1"/>
              </a:solidFill>
            </a:endParaRPr>
          </a:p>
        </p:txBody>
      </p:sp>
      <p:sp>
        <p:nvSpPr>
          <p:cNvPr id="19" name="Marcador de texto 2"/>
          <p:cNvSpPr txBox="1">
            <a:spLocks/>
          </p:cNvSpPr>
          <p:nvPr userDrawn="1"/>
        </p:nvSpPr>
        <p:spPr>
          <a:xfrm>
            <a:off x="4950492" y="4515966"/>
            <a:ext cx="4050000" cy="27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accent2"/>
                </a:solidFill>
              </a:rPr>
              <a:t>everis.com</a:t>
            </a:r>
            <a:endParaRPr lang="es-ES" sz="1200" b="0" dirty="0">
              <a:solidFill>
                <a:schemeClr val="accent2"/>
              </a:solidFill>
            </a:endParaRPr>
          </a:p>
        </p:txBody>
      </p:sp>
      <p:pic>
        <p:nvPicPr>
          <p:cNvPr id="20" name="Imagen 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87475"/>
            <a:ext cx="1158843" cy="7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000" cy="4132511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843558"/>
            <a:ext cx="4320000" cy="2016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2957807"/>
            <a:ext cx="4320000" cy="2016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7289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385223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1865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2880000" cy="415846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2159" y="843558"/>
            <a:ext cx="2880000" cy="415846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843558"/>
            <a:ext cx="2880000" cy="4158462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91803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2880000" cy="387043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1999" y="1131590"/>
            <a:ext cx="2880000" cy="387043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313193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1131590"/>
            <a:ext cx="2880000" cy="3870430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44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/>
              <a:t>Clique para editar 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6720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image" Target="../media/image6.jpe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843558"/>
            <a:ext cx="8784976" cy="415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96502"/>
            <a:ext cx="756084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108047"/>
            <a:ext cx="1152128" cy="4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81" r:id="rId5"/>
    <p:sldLayoutId id="2147483671" r:id="rId6"/>
    <p:sldLayoutId id="2147483680" r:id="rId7"/>
    <p:sldLayoutId id="2147483664" r:id="rId8"/>
    <p:sldLayoutId id="2147483665" r:id="rId9"/>
    <p:sldLayoutId id="2147483666" r:id="rId10"/>
    <p:sldLayoutId id="2147483667" r:id="rId11"/>
    <p:sldLayoutId id="2147483662" r:id="rId12"/>
    <p:sldLayoutId id="2147483663" r:id="rId13"/>
    <p:sldLayoutId id="2147483668" r:id="rId14"/>
    <p:sldLayoutId id="2147483669" r:id="rId15"/>
    <p:sldLayoutId id="2147483670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2" r:id="rId25"/>
    <p:sldLayoutId id="2147483693" r:id="rId26"/>
    <p:sldLayoutId id="2147483695" r:id="rId27"/>
    <p:sldLayoutId id="2147483696" r:id="rId28"/>
    <p:sldLayoutId id="2147483697" r:id="rId29"/>
    <p:sldLayoutId id="2147483700" r:id="rId30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1">
              <a:lumMod val="50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»"/>
        <a:defRPr sz="16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Font typeface="Courier New" panose="02070309020205020404" pitchFamily="49" charset="0"/>
        <a:buChar char="o"/>
        <a:defRPr sz="1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/>
        </a:buClr>
        <a:buSzPct val="50000"/>
        <a:buFont typeface="Wingdings" panose="05000000000000000000" pitchFamily="2" charset="2"/>
        <a:buChar char="§"/>
        <a:defRPr sz="12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–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Courier New" panose="02070309020205020404" pitchFamily="49" charset="0"/>
        <a:buChar char="o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87475"/>
            <a:ext cx="1158843" cy="7231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" y="3601194"/>
            <a:ext cx="1114425" cy="15430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45" y="4069344"/>
            <a:ext cx="1491615" cy="10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5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53.png"/><Relationship Id="rId4" Type="http://schemas.openxmlformats.org/officeDocument/2006/relationships/diagramData" Target="../diagrams/data8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hyperlink" Target="https://www.deming.org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aits.com/marcio/20181108_PlanejamentoEstrategico&amp;Burocracia.pptx" TargetMode="External"/><Relationship Id="rId13" Type="http://schemas.openxmlformats.org/officeDocument/2006/relationships/hyperlink" Target="https://hbr.org/1990/05/the-core-competence-of-the-corporation" TargetMode="External"/><Relationship Id="rId3" Type="http://schemas.openxmlformats.org/officeDocument/2006/relationships/hyperlink" Target="http://teraits.com/marcio/20170629_UNA(FPU)_Eficiencia&amp;Tecnologia.pptx" TargetMode="External"/><Relationship Id="rId7" Type="http://schemas.openxmlformats.org/officeDocument/2006/relationships/hyperlink" Target="http://www.teraits.com/marcio/20180522_UNA(FPU)_Planejamento&amp;GestaoCarreiraTI.pptx" TargetMode="External"/><Relationship Id="rId12" Type="http://schemas.openxmlformats.org/officeDocument/2006/relationships/hyperlink" Target="https://hbr.org/2008/01/the-five-competitive-forces-that-shape-strategy" TargetMode="External"/><Relationship Id="rId2" Type="http://schemas.openxmlformats.org/officeDocument/2006/relationships/hyperlink" Target="http://www.teraits.com/marcio/20180219_Tera_Sankhya_ComoEstruturarEquipeForte&amp;DeResultados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raits.com/marcio/20161118_Pitagoras_ProfEngComp&amp;MercadoTrabalho.pptx" TargetMode="External"/><Relationship Id="rId11" Type="http://schemas.openxmlformats.org/officeDocument/2006/relationships/hyperlink" Target="http://teraits.com/marcio/20150521_12oCONTECSI_RevitalizacaoServiceDeskCallink.pdf" TargetMode="External"/><Relationship Id="rId5" Type="http://schemas.openxmlformats.org/officeDocument/2006/relationships/hyperlink" Target="http://www.teraits.com/pitagoras/marcio/mgo/index.htm" TargetMode="External"/><Relationship Id="rId10" Type="http://schemas.openxmlformats.org/officeDocument/2006/relationships/hyperlink" Target="http://www.teraits.com/marcio/20201118_Unitri_PorqueTecnicosEstaoGanhandoMaisQueGestores.pptx" TargetMode="External"/><Relationship Id="rId4" Type="http://schemas.openxmlformats.org/officeDocument/2006/relationships/hyperlink" Target="http://www.teraits.com/pitagoras/marcio/geti/index.htm" TargetMode="External"/><Relationship Id="rId9" Type="http://schemas.openxmlformats.org/officeDocument/2006/relationships/hyperlink" Target="http://www.teraits.com/pitagoras/marcio/pgp/index.htm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0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96" y="3789744"/>
            <a:ext cx="7997496" cy="1230278"/>
          </a:xfrm>
        </p:spPr>
        <p:txBody>
          <a:bodyPr/>
          <a:lstStyle/>
          <a:p>
            <a:pPr algn="ctr"/>
            <a:r>
              <a:rPr lang="pt-BR" sz="2500" dirty="0"/>
              <a:t>Inteligência de Negócios nas Organizações: Decidindo Direcionado pela Estratégia</a:t>
            </a:r>
            <a:br>
              <a:rPr lang="pt-BR" dirty="0"/>
            </a:b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Márcio Moreira – marciomoreira@teraits.com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932040" y="119430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www.teraits.com</a:t>
            </a:r>
          </a:p>
        </p:txBody>
      </p:sp>
      <p:pic>
        <p:nvPicPr>
          <p:cNvPr id="1034" name="Picture 10" descr="Mulher Tomando Café Durante O Dia">
            <a:extLst>
              <a:ext uri="{FF2B5EF4-FFF2-40B4-BE49-F238E27FC236}">
                <a16:creationId xmlns:a16="http://schemas.microsoft.com/office/drawing/2014/main" id="{3323522A-EF89-4DE3-BC68-15D1A981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1742"/>
            <a:ext cx="3600401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4DFBB56-287D-4327-9EBC-3D01073EA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70" y="1707654"/>
            <a:ext cx="2094810" cy="12994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AE2CAE7-72F0-40B5-84E9-212D81551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500" y="3795886"/>
            <a:ext cx="805604" cy="12302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71150CF-6B63-463E-B8D5-2D98D9C09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2264494"/>
            <a:ext cx="1804808" cy="1315368"/>
          </a:xfrm>
          <a:prstGeom prst="rect">
            <a:avLst/>
          </a:prstGeom>
        </p:spPr>
      </p:pic>
      <p:pic>
        <p:nvPicPr>
          <p:cNvPr id="3084" name="Picture 12" descr="Decision-Making and Strategic Planning: how to fight Uncertainty |  AnyaWorkSmart">
            <a:extLst>
              <a:ext uri="{FF2B5EF4-FFF2-40B4-BE49-F238E27FC236}">
                <a16:creationId xmlns:a16="http://schemas.microsoft.com/office/drawing/2014/main" id="{E1C22598-1F36-4959-937C-AB3375AE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" y="123478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A1AFD32-608E-420A-8E6B-4573DC68CC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3478"/>
            <a:ext cx="420046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67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200" i="1"/>
              <a:t>“O preço da luz é menor que o custo da escuridão”</a:t>
            </a:r>
            <a:endParaRPr lang="pt-BR" sz="3200"/>
          </a:p>
          <a:p>
            <a:pPr marL="0" indent="0" algn="ctr">
              <a:buNone/>
            </a:pPr>
            <a:endParaRPr lang="pt-BR" sz="3200"/>
          </a:p>
          <a:p>
            <a:pPr marL="0" indent="0" algn="ctr">
              <a:buNone/>
            </a:pPr>
            <a:r>
              <a:rPr lang="pt-BR" sz="3000" b="1"/>
              <a:t>Arthur</a:t>
            </a:r>
            <a:r>
              <a:rPr lang="pt-BR" sz="3000"/>
              <a:t> Charles </a:t>
            </a:r>
            <a:r>
              <a:rPr lang="pt-BR" sz="3000" b="1"/>
              <a:t>Nielsen </a:t>
            </a:r>
            <a:r>
              <a:rPr lang="pt-BR" sz="3000"/>
              <a:t>Sr</a:t>
            </a:r>
          </a:p>
          <a:p>
            <a:pPr marL="0" indent="0" algn="ctr">
              <a:buNone/>
            </a:pPr>
            <a:r>
              <a:rPr lang="pt-BR" sz="2400"/>
              <a:t>Tenista &amp; Nielsen Company</a:t>
            </a:r>
            <a:endParaRPr lang="pt-BR" sz="3200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643438" y="996786"/>
            <a:ext cx="4321175" cy="385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Reflexão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BBB7CF4-30EF-4A03-85FB-74E85439C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55577" y="472514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2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Detalhamento dos </a:t>
            </a:r>
            <a:r>
              <a:rPr lang="pt-BR" dirty="0" err="1">
                <a:solidFill>
                  <a:schemeClr val="accent3">
                    <a:lumMod val="50000"/>
                  </a:schemeClr>
                </a:solidFill>
              </a:rPr>
              <a:t>KPIs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 e Definição das Metas deles</a:t>
            </a:r>
            <a:endParaRPr lang="es-ES_tradn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accent3">
                    <a:lumMod val="50000"/>
                  </a:schemeClr>
                </a:solidFill>
              </a:rPr>
              <a:t>KPIs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 &amp; Metas Estratégicos</a:t>
            </a:r>
            <a:endParaRPr lang="es-ES_tradnl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</p:nvPr>
        </p:nvGraphicFramePr>
        <p:xfrm>
          <a:off x="179785" y="1145381"/>
          <a:ext cx="8895257" cy="11772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79538">
                  <a:extLst>
                    <a:ext uri="{9D8B030D-6E8A-4147-A177-3AD203B41FA5}">
                      <a16:colId xmlns:a16="http://schemas.microsoft.com/office/drawing/2014/main" val="1970968750"/>
                    </a:ext>
                  </a:extLst>
                </a:gridCol>
                <a:gridCol w="1874803">
                  <a:extLst>
                    <a:ext uri="{9D8B030D-6E8A-4147-A177-3AD203B41FA5}">
                      <a16:colId xmlns:a16="http://schemas.microsoft.com/office/drawing/2014/main" val="418598631"/>
                    </a:ext>
                  </a:extLst>
                </a:gridCol>
                <a:gridCol w="498536">
                  <a:extLst>
                    <a:ext uri="{9D8B030D-6E8A-4147-A177-3AD203B41FA5}">
                      <a16:colId xmlns:a16="http://schemas.microsoft.com/office/drawing/2014/main" val="3143705153"/>
                    </a:ext>
                  </a:extLst>
                </a:gridCol>
                <a:gridCol w="647364">
                  <a:extLst>
                    <a:ext uri="{9D8B030D-6E8A-4147-A177-3AD203B41FA5}">
                      <a16:colId xmlns:a16="http://schemas.microsoft.com/office/drawing/2014/main" val="1593409299"/>
                    </a:ext>
                  </a:extLst>
                </a:gridCol>
                <a:gridCol w="255648">
                  <a:extLst>
                    <a:ext uri="{9D8B030D-6E8A-4147-A177-3AD203B41FA5}">
                      <a16:colId xmlns:a16="http://schemas.microsoft.com/office/drawing/2014/main" val="109858801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2526054144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1184210686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2329011292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174823489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2483765805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2840340669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110455848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3958729161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1521412207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1110706441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3967018975"/>
                    </a:ext>
                  </a:extLst>
                </a:gridCol>
                <a:gridCol w="361614">
                  <a:extLst>
                    <a:ext uri="{9D8B030D-6E8A-4147-A177-3AD203B41FA5}">
                      <a16:colId xmlns:a16="http://schemas.microsoft.com/office/drawing/2014/main" val="8176307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KPI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Detalhamento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Dono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Medidor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Fev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Abr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Ago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Dez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extLst>
                  <a:ext uri="{0D108BD9-81ED-4DB2-BD59-A6C34878D82A}">
                    <a16:rowId xmlns:a16="http://schemas.microsoft.com/office/drawing/2014/main" val="3504895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SLA</a:t>
                      </a:r>
                      <a:r>
                        <a:rPr lang="pt-BR" sz="9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Entrega no Prazo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Projetos</a:t>
                      </a:r>
                      <a:r>
                        <a:rPr lang="pt-BR" sz="9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Concluídos no prazo no mês</a:t>
                      </a:r>
                    </a:p>
                    <a:p>
                      <a:r>
                        <a:rPr lang="pt-BR" sz="9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Projetos Concluídos no mês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Fulano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Beltrano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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extLst>
                  <a:ext uri="{0D108BD9-81ED-4DB2-BD59-A6C34878D82A}">
                    <a16:rowId xmlns:a16="http://schemas.microsoft.com/office/drawing/2014/main" val="36703717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Indicador 2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Definição</a:t>
                      </a:r>
                      <a:r>
                        <a:rPr lang="pt-BR" sz="9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 Indicador 2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Dono 2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Medidor 2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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extLst>
                  <a:ext uri="{0D108BD9-81ED-4DB2-BD59-A6C34878D82A}">
                    <a16:rowId xmlns:a16="http://schemas.microsoft.com/office/drawing/2014/main" val="37053476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Indicador 3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Definição do Indicador 3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tc>
                  <a:txBody>
                    <a:bodyPr/>
                    <a:lstStyle/>
                    <a:p>
                      <a:pPr algn="r"/>
                      <a:endParaRPr lang="es-ES_tradnl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293" marR="68293" marT="34290" marB="34290" anchor="ctr"/>
                </a:tc>
                <a:extLst>
                  <a:ext uri="{0D108BD9-81ED-4DB2-BD59-A6C34878D82A}">
                    <a16:rowId xmlns:a16="http://schemas.microsoft.com/office/drawing/2014/main" val="1749538521"/>
                  </a:ext>
                </a:extLst>
              </a:tr>
            </a:tbl>
          </a:graphicData>
        </a:graphic>
      </p:graphicFrame>
      <p:sp>
        <p:nvSpPr>
          <p:cNvPr id="13" name="Espaço Reservado para Texto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/>
              <a:t>Exemplo de Definição do KPI &amp; das Metas</a:t>
            </a:r>
            <a:endParaRPr lang="es-ES_tradnl" dirty="0"/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21"/>
          </p:nvPr>
        </p:nvSpPr>
        <p:spPr>
          <a:xfrm>
            <a:off x="178215" y="2679959"/>
            <a:ext cx="8785099" cy="244079"/>
          </a:xfrm>
        </p:spPr>
        <p:txBody>
          <a:bodyPr/>
          <a:lstStyle/>
          <a:p>
            <a:r>
              <a:rPr lang="pt-BR" dirty="0" err="1">
                <a:solidFill>
                  <a:schemeClr val="accent3">
                    <a:lumMod val="50000"/>
                  </a:schemeClr>
                </a:solidFill>
              </a:rPr>
              <a:t>KPIs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 &amp; Metas (SMART: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Specific, Measurable, Achievable, Realistic, Timely)</a:t>
            </a:r>
            <a:endParaRPr lang="es-ES_tradnl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1" name="Espaço Reservado para Conteúdo 8"/>
          <p:cNvGraphicFramePr>
            <a:graphicFrameLocks noGrp="1"/>
          </p:cNvGraphicFramePr>
          <p:nvPr>
            <p:ph idx="22"/>
          </p:nvPr>
        </p:nvGraphicFramePr>
        <p:xfrm>
          <a:off x="179785" y="2895983"/>
          <a:ext cx="8783240" cy="1188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2" name="Conector de Seta Reta 21"/>
          <p:cNvCxnSpPr/>
          <p:nvPr/>
        </p:nvCxnSpPr>
        <p:spPr>
          <a:xfrm flipV="1">
            <a:off x="1169622" y="2380414"/>
            <a:ext cx="486054" cy="7854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H="1" flipV="1">
            <a:off x="2195736" y="2355726"/>
            <a:ext cx="270030" cy="8100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4011956" y="4147308"/>
            <a:ext cx="111761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Desafiadora</a:t>
            </a:r>
          </a:p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Mas,</a:t>
            </a:r>
          </a:p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Atingível</a:t>
            </a:r>
            <a:endParaRPr lang="es-ES_tradnl" sz="13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5955558" y="4147308"/>
            <a:ext cx="117532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Considerar</a:t>
            </a:r>
          </a:p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Histórico</a:t>
            </a:r>
          </a:p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Na Definição</a:t>
            </a:r>
            <a:endParaRPr lang="es-ES_tradnl" sz="13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7714606" y="4147308"/>
            <a:ext cx="127150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Capturar</a:t>
            </a:r>
          </a:p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Necessidades</a:t>
            </a:r>
          </a:p>
          <a:p>
            <a:pPr algn="ctr" defTabSz="685800"/>
            <a:r>
              <a:rPr lang="pt-BR" sz="1350" dirty="0">
                <a:solidFill>
                  <a:srgbClr val="000000"/>
                </a:solidFill>
                <a:latin typeface="Arial" panose="020B0604020202020204"/>
              </a:rPr>
              <a:t>dos Objetivos</a:t>
            </a:r>
            <a:endParaRPr lang="es-ES_tradnl" sz="135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46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Graphic spid="51" grpId="0">
        <p:bldAsOne/>
      </p:bldGraphic>
      <p:bldP spid="32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ço Reservado para Conteúdo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655755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Espaço Reservado para Conteúdo 31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24219566"/>
              </p:ext>
            </p:extLst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Espaço Reservado para Texto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NOI Anual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/>
              <a:t>Produtividade em Faturamento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de Apuração de KPI</a:t>
            </a:r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Dono </a:t>
            </a:r>
            <a:r>
              <a:rPr lang="pt-BR" dirty="0" err="1"/>
              <a:t>xxx</a:t>
            </a:r>
            <a:r>
              <a:rPr lang="pt-BR" dirty="0"/>
              <a:t> Medidor </a:t>
            </a:r>
            <a:r>
              <a:rPr lang="pt-BR" dirty="0" err="1"/>
              <a:t>yyy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893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 dos Objetivos Estratégicos</a:t>
            </a:r>
            <a:endParaRPr lang="es-ES_tradnl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160" y="951310"/>
            <a:ext cx="4297680" cy="3943350"/>
          </a:xfrm>
          <a:prstGeom prst="rect">
            <a:avLst/>
          </a:prstGeom>
        </p:spPr>
      </p:pic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Desempenho de Execução da Estratégia</a:t>
            </a:r>
            <a:endParaRPr lang="es-ES_tradnl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003" y="1128653"/>
            <a:ext cx="784822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967" y="2119699"/>
            <a:ext cx="784823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847" y="2090224"/>
            <a:ext cx="784823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959" y="1099458"/>
            <a:ext cx="784823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180" y="2090224"/>
            <a:ext cx="784823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967" y="3087938"/>
            <a:ext cx="785975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886" y="3070094"/>
            <a:ext cx="785975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180" y="3070094"/>
            <a:ext cx="785975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928" y="4029912"/>
            <a:ext cx="784822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6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700" i="1" dirty="0"/>
              <a:t>“A maioria das pessoas usam estatísticas a maneira que um bêbado usa um poste de luz, mais para apoio do que iluminação</a:t>
            </a:r>
            <a:r>
              <a:rPr lang="en-US" sz="2700" i="1" dirty="0"/>
              <a:t>”</a:t>
            </a:r>
            <a:endParaRPr lang="pt-BR" sz="2700" i="1" dirty="0"/>
          </a:p>
          <a:p>
            <a:pPr marL="0" indent="0" algn="ctr">
              <a:buNone/>
            </a:pPr>
            <a:endParaRPr lang="pt-BR" sz="2700" dirty="0"/>
          </a:p>
          <a:p>
            <a:pPr marL="0" indent="0" algn="ctr">
              <a:buNone/>
            </a:pPr>
            <a:r>
              <a:rPr lang="pt-BR" sz="2400" dirty="0"/>
              <a:t>Samuel </a:t>
            </a:r>
            <a:r>
              <a:rPr lang="pt-BR" sz="2400" dirty="0" err="1"/>
              <a:t>Langhorne</a:t>
            </a:r>
            <a:r>
              <a:rPr lang="pt-BR" sz="2400" dirty="0"/>
              <a:t> </a:t>
            </a:r>
            <a:r>
              <a:rPr lang="pt-BR" sz="2400" dirty="0" err="1"/>
              <a:t>Clemens</a:t>
            </a: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Pseudônimo: </a:t>
            </a:r>
            <a:r>
              <a:rPr lang="pt-BR" sz="2400" b="1" dirty="0"/>
              <a:t>Mark Twain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047" y="849768"/>
            <a:ext cx="4291956" cy="414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Reflexão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6D553B-A841-4631-9F5D-3961A9CE2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42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73336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Espaço Reservado para Conteúdo 22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313841699"/>
              </p:ext>
            </p:extLst>
          </p:nvPr>
        </p:nvGraphicFramePr>
        <p:xfrm>
          <a:off x="4643438" y="1131888"/>
          <a:ext cx="4321172" cy="1440180"/>
        </p:xfrm>
        <a:graphic>
          <a:graphicData uri="http://schemas.openxmlformats.org/drawingml/2006/table">
            <a:tbl>
              <a:tblPr/>
              <a:tblGrid>
                <a:gridCol w="1149981">
                  <a:extLst>
                    <a:ext uri="{9D8B030D-6E8A-4147-A177-3AD203B41FA5}">
                      <a16:colId xmlns:a16="http://schemas.microsoft.com/office/drawing/2014/main" val="2837115036"/>
                    </a:ext>
                  </a:extLst>
                </a:gridCol>
                <a:gridCol w="232790">
                  <a:extLst>
                    <a:ext uri="{9D8B030D-6E8A-4147-A177-3AD203B41FA5}">
                      <a16:colId xmlns:a16="http://schemas.microsoft.com/office/drawing/2014/main" val="2942636609"/>
                    </a:ext>
                  </a:extLst>
                </a:gridCol>
                <a:gridCol w="326944">
                  <a:extLst>
                    <a:ext uri="{9D8B030D-6E8A-4147-A177-3AD203B41FA5}">
                      <a16:colId xmlns:a16="http://schemas.microsoft.com/office/drawing/2014/main" val="1871490773"/>
                    </a:ext>
                  </a:extLst>
                </a:gridCol>
                <a:gridCol w="997971">
                  <a:extLst>
                    <a:ext uri="{9D8B030D-6E8A-4147-A177-3AD203B41FA5}">
                      <a16:colId xmlns:a16="http://schemas.microsoft.com/office/drawing/2014/main" val="2186662729"/>
                    </a:ext>
                  </a:extLst>
                </a:gridCol>
                <a:gridCol w="736633">
                  <a:extLst>
                    <a:ext uri="{9D8B030D-6E8A-4147-A177-3AD203B41FA5}">
                      <a16:colId xmlns:a16="http://schemas.microsoft.com/office/drawing/2014/main" val="2722083029"/>
                    </a:ext>
                  </a:extLst>
                </a:gridCol>
                <a:gridCol w="876853">
                  <a:extLst>
                    <a:ext uri="{9D8B030D-6E8A-4147-A177-3AD203B41FA5}">
                      <a16:colId xmlns:a16="http://schemas.microsoft.com/office/drawing/2014/main" val="408943032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da SWOT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Importância</a:t>
                      </a:r>
                      <a:b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Situação</a:t>
                      </a:r>
                      <a:b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Jan2018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Prioridade</a:t>
                      </a:r>
                      <a:b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Jan2018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78889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Fraqueza 8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W8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3,59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13548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Ameaça 7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4,39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365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Fraqueza 9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W9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2,80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1,97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9895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Médias: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</a:t>
                      </a:r>
                    </a:p>
                  </a:txBody>
                  <a:tcPr marL="34290" marR="34290" marT="34290" marB="3429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76372"/>
                  </a:ext>
                </a:extLst>
              </a:tr>
            </a:tbl>
          </a:graphicData>
        </a:graphic>
      </p:graphicFrame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Mecanismo</a:t>
            </a:r>
            <a:endParaRPr lang="es-ES_tradnl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Priorização: Itens da SWOT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Projetos Estratégicos</a:t>
            </a:r>
            <a:endParaRPr lang="es-ES_tradnl" dirty="0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Definição &amp; Priorização</a:t>
            </a:r>
            <a:endParaRPr lang="es-ES_tradnl" dirty="0"/>
          </a:p>
        </p:txBody>
      </p:sp>
      <p:pic>
        <p:nvPicPr>
          <p:cNvPr id="18" name="Espaço Reservado para Conteúdo 20"/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7038975" y="2705100"/>
            <a:ext cx="2105025" cy="2297113"/>
          </a:xfr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210" y="101356"/>
            <a:ext cx="1296144" cy="629235"/>
          </a:xfrm>
          <a:prstGeom prst="rect">
            <a:avLst/>
          </a:prstGeom>
        </p:spPr>
      </p:pic>
      <p:sp>
        <p:nvSpPr>
          <p:cNvPr id="42" name="Seta para a Direita 41"/>
          <p:cNvSpPr/>
          <p:nvPr/>
        </p:nvSpPr>
        <p:spPr>
          <a:xfrm>
            <a:off x="6408204" y="573528"/>
            <a:ext cx="270030" cy="16201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39496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Projetos Estratégicos</a:t>
            </a:r>
            <a:endParaRPr lang="es-ES_tradnl" dirty="0"/>
          </a:p>
        </p:txBody>
      </p:sp>
      <p:pic>
        <p:nvPicPr>
          <p:cNvPr id="11" name="Execucao_FranklinCove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62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" y="844153"/>
            <a:ext cx="7391400" cy="415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 desafio da execução (urgente x importante: Franklin </a:t>
            </a:r>
            <a:r>
              <a:rPr lang="pt-BR" dirty="0" err="1"/>
              <a:t>Covey</a:t>
            </a:r>
            <a:r>
              <a:rPr lang="pt-BR" dirty="0"/>
              <a:t>)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997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Projetos Estratégicos</a:t>
            </a:r>
            <a:endParaRPr lang="es-ES_tradnl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540511"/>
              </p:ext>
            </p:extLst>
          </p:nvPr>
        </p:nvGraphicFramePr>
        <p:xfrm>
          <a:off x="179785" y="844153"/>
          <a:ext cx="8784431" cy="415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Desafios da Execução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71083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000" dirty="0"/>
              <a:t>“</a:t>
            </a:r>
            <a:r>
              <a:rPr lang="pt-BR" sz="3000" i="1" dirty="0"/>
              <a:t>Os pequenos atos que se executam são melhores que todos aqueles grandes que apenas se planejam</a:t>
            </a:r>
            <a:r>
              <a:rPr lang="pt-BR" sz="3000" dirty="0"/>
              <a:t>”</a:t>
            </a:r>
          </a:p>
          <a:p>
            <a:pPr marL="0" indent="0" algn="ctr">
              <a:buNone/>
            </a:pPr>
            <a:endParaRPr lang="pt-BR" sz="3000" dirty="0"/>
          </a:p>
          <a:p>
            <a:pPr marL="0" indent="0" algn="ctr">
              <a:buNone/>
            </a:pPr>
            <a:r>
              <a:rPr lang="pt-BR" sz="2500" b="1" dirty="0"/>
              <a:t>George</a:t>
            </a:r>
            <a:r>
              <a:rPr lang="pt-BR" sz="2500" dirty="0"/>
              <a:t> Catlett </a:t>
            </a:r>
            <a:r>
              <a:rPr lang="pt-BR" sz="2500" b="1" dirty="0"/>
              <a:t>Marshall</a:t>
            </a:r>
            <a:r>
              <a:rPr lang="pt-BR" sz="2500" dirty="0"/>
              <a:t> Jr.</a:t>
            </a:r>
          </a:p>
          <a:p>
            <a:pPr marL="0" indent="0" algn="ctr">
              <a:buNone/>
            </a:pPr>
            <a:r>
              <a:rPr lang="pt-BR" sz="1800" dirty="0"/>
              <a:t>Ex-Secretário de Estado Americano</a:t>
            </a:r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643755" y="899478"/>
            <a:ext cx="4320540" cy="404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Reflexão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73F32EC-6543-4532-8D06-3347CAA5D0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957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3200" b="1" dirty="0">
                <a:ln/>
                <a:solidFill>
                  <a:schemeClr val="accent4"/>
                </a:solidFill>
              </a:rPr>
              <a:t>Reduzir pela metade o Tempo Médio de Resolução de Incidentes em 6 meses!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Desafio em </a:t>
            </a:r>
            <a:r>
              <a:rPr lang="pt-BR" dirty="0" err="1"/>
              <a:t>Ago</a:t>
            </a:r>
            <a:r>
              <a:rPr lang="pt-BR" dirty="0"/>
              <a:t>/2012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Resultado </a:t>
            </a:r>
            <a:r>
              <a:rPr lang="pt-BR" dirty="0" err="1"/>
              <a:t>Fev</a:t>
            </a:r>
            <a:r>
              <a:rPr lang="pt-BR" dirty="0"/>
              <a:t>/2013 (</a:t>
            </a:r>
            <a:r>
              <a:rPr lang="pt-BR" dirty="0" err="1"/>
              <a:t>hc</a:t>
            </a:r>
            <a:r>
              <a:rPr lang="pt-BR" dirty="0"/>
              <a:t>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 de Caso 1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 Pergunta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Service Desk</a:t>
            </a:r>
          </a:p>
        </p:txBody>
      </p:sp>
      <p:graphicFrame>
        <p:nvGraphicFramePr>
          <p:cNvPr id="15" name="Espaço Reservado para Conteúdo 12"/>
          <p:cNvGraphicFramePr>
            <a:graphicFrameLocks noGrp="1"/>
          </p:cNvGraphicFramePr>
          <p:nvPr>
            <p:ph idx="10"/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Seta para a direita listrada 15"/>
          <p:cNvSpPr/>
          <p:nvPr/>
        </p:nvSpPr>
        <p:spPr>
          <a:xfrm rot="4230914">
            <a:off x="3546213" y="2565869"/>
            <a:ext cx="2686180" cy="792088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931%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3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Como fazer isto?</a:t>
            </a:r>
          </a:p>
        </p:txBody>
      </p:sp>
    </p:spTree>
    <p:extLst>
      <p:ext uri="{BB962C8B-B14F-4D97-AF65-F5344CB8AC3E}">
        <p14:creationId xmlns:p14="http://schemas.microsoft.com/office/powerpoint/2010/main" val="187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Graphic spid="15" grpId="0">
        <p:bldAsOne/>
      </p:bldGraphic>
      <p:bldP spid="16" grpId="0" animBg="1"/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t-BR" sz="2700">
                <a:latin typeface="Calibri" pitchFamily="34" charset="0"/>
                <a:cs typeface="Calibri" pitchFamily="34" charset="0"/>
              </a:rPr>
              <a:t>“</a:t>
            </a:r>
            <a:r>
              <a:rPr lang="pt-BR" sz="2700" i="1">
                <a:latin typeface="Calibri" pitchFamily="34" charset="0"/>
                <a:cs typeface="Calibri" pitchFamily="34" charset="0"/>
              </a:rPr>
              <a:t>À medida que avançamos para a terra desconhecida do amanhã, é melhor ter um mapa geral e incompleto, sujeito a revisões, do que não ter mapa nenhum.</a:t>
            </a:r>
            <a:r>
              <a:rPr lang="pt-BR" sz="2700">
                <a:latin typeface="Calibri" pitchFamily="34" charset="0"/>
                <a:cs typeface="Calibri" pitchFamily="34" charset="0"/>
              </a:rPr>
              <a:t>”</a:t>
            </a:r>
          </a:p>
          <a:p>
            <a:pPr marL="0" indent="0" algn="ctr">
              <a:buNone/>
            </a:pPr>
            <a:endParaRPr lang="pt-BR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pt-BR" sz="4200" b="1">
                <a:latin typeface="Calibri" pitchFamily="34" charset="0"/>
                <a:cs typeface="Calibri" pitchFamily="34" charset="0"/>
              </a:rPr>
              <a:t>Alvin Toffler</a:t>
            </a:r>
          </a:p>
          <a:p>
            <a:pPr marL="0" indent="0" algn="ctr">
              <a:buNone/>
            </a:pPr>
            <a:r>
              <a:rPr lang="pt-BR" sz="2700">
                <a:latin typeface="Calibri" pitchFamily="34" charset="0"/>
                <a:cs typeface="Calibri" pitchFamily="34" charset="0"/>
              </a:rPr>
              <a:t>Futurista &amp; Escritor</a:t>
            </a:r>
            <a:endParaRPr lang="es-ES_tradnl" sz="2700" dirty="0"/>
          </a:p>
        </p:txBody>
      </p:sp>
      <p:pic>
        <p:nvPicPr>
          <p:cNvPr id="8" name="Espaço Reservado para Conteúdo 8"/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593" y="842963"/>
            <a:ext cx="4280865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Por que precisamos de planejamento estratégico?</a:t>
            </a:r>
            <a:endParaRPr lang="es-ES_tradnl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CDDFCD-CC10-4A24-875F-43554F7B2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16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/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138" y="1131590"/>
            <a:ext cx="2879725" cy="1748555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Plano de Trabalho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Estrutura &amp; Competência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88" y="1143158"/>
            <a:ext cx="2879725" cy="2004656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err="1"/>
              <a:t>KPIs</a:t>
            </a:r>
            <a:r>
              <a:rPr lang="pt-BR" dirty="0"/>
              <a:t> x Objetivos x Projetos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0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2879725" cy="387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37" y="3243895"/>
            <a:ext cx="2880126" cy="17581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487" y="3232510"/>
            <a:ext cx="2880001" cy="17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7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Chamados / PA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Pessoas na Área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da Área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SLA Médio Incidentes (</a:t>
            </a:r>
            <a:r>
              <a:rPr lang="pt-BR" dirty="0" err="1"/>
              <a:t>hc</a:t>
            </a:r>
            <a:r>
              <a:rPr lang="pt-BR" dirty="0"/>
              <a:t>)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0" name="Espaço Reservado para Conteúdo 8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Espaço Reservado para Conteúdo 8"/>
          <p:cNvGraphicFramePr>
            <a:graphicFrameLocks noGrp="1"/>
          </p:cNvGraphicFramePr>
          <p:nvPr>
            <p:ph idx="10"/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Espaço Reservado para Conteúdo 8"/>
          <p:cNvGraphicFramePr>
            <a:graphicFrameLocks noGrp="1"/>
          </p:cNvGraphicFramePr>
          <p:nvPr>
            <p:ph idx="13"/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3560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SLA de Resolução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err="1"/>
              <a:t>First</a:t>
            </a:r>
            <a:r>
              <a:rPr lang="pt-BR" dirty="0"/>
              <a:t> </a:t>
            </a:r>
            <a:r>
              <a:rPr lang="pt-BR" dirty="0" err="1"/>
              <a:t>Call</a:t>
            </a:r>
            <a:r>
              <a:rPr lang="pt-BR" dirty="0"/>
              <a:t> </a:t>
            </a:r>
            <a:r>
              <a:rPr lang="pt-BR" dirty="0" err="1"/>
              <a:t>Resolution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Incidentes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Escalação Horizontal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0" name="Espaço Reservado para Conteúdo 8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Espaço Reservado para Conteúdo 8"/>
          <p:cNvGraphicFramePr>
            <a:graphicFrameLocks noGrp="1"/>
          </p:cNvGraphicFramePr>
          <p:nvPr>
            <p:ph idx="10"/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Espaço Reservado para Conteúdo 8"/>
          <p:cNvGraphicFramePr>
            <a:graphicFrameLocks noGrp="1"/>
          </p:cNvGraphicFramePr>
          <p:nvPr>
            <p:ph idx="13"/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368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Detalhamento do SLA de Resolução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2" name="Espaço Reservado para Conteúdo 9"/>
          <p:cNvGraphicFramePr>
            <a:graphicFrameLocks noGrp="1"/>
          </p:cNvGraphicFramePr>
          <p:nvPr>
            <p:ph idx="1"/>
          </p:nvPr>
        </p:nvGraphicFramePr>
        <p:xfrm>
          <a:off x="179388" y="842963"/>
          <a:ext cx="8785225" cy="415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tângulo 12"/>
          <p:cNvSpPr/>
          <p:nvPr/>
        </p:nvSpPr>
        <p:spPr>
          <a:xfrm>
            <a:off x="3995936" y="905627"/>
            <a:ext cx="2376264" cy="40463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885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Conteúdo 1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132088"/>
            <a:ext cx="2879725" cy="3704162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79314" y="843558"/>
            <a:ext cx="2880000" cy="244079"/>
          </a:xfrm>
        </p:spPr>
        <p:txBody>
          <a:bodyPr/>
          <a:lstStyle/>
          <a:p>
            <a:pPr algn="ctr"/>
            <a:r>
              <a:rPr lang="pt-BR" dirty="0"/>
              <a:t>William Deming (1900-1993)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>
          <a:xfrm>
            <a:off x="3131863" y="843558"/>
            <a:ext cx="2880000" cy="244079"/>
          </a:xfrm>
        </p:spPr>
        <p:txBody>
          <a:bodyPr/>
          <a:lstStyle/>
          <a:p>
            <a:pPr algn="ctr"/>
            <a:r>
              <a:rPr lang="pt-BR" dirty="0"/>
              <a:t>Ciclo de Deming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Essência da Estratégia</a:t>
            </a:r>
          </a:p>
        </p:txBody>
      </p:sp>
      <p:pic>
        <p:nvPicPr>
          <p:cNvPr id="19" name="Espaço Reservado para Conteúdo 18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089018" y="1530725"/>
            <a:ext cx="2871465" cy="3072650"/>
          </a:xfrm>
          <a:prstGeom prst="rect">
            <a:avLst/>
          </a:prstGeom>
        </p:spPr>
      </p:pic>
      <p:sp>
        <p:nvSpPr>
          <p:cNvPr id="11" name="Espaço Reservado para Texto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pt-BR" dirty="0"/>
              <a:t>Melhoria Contínua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Controle Estatístico de Processos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7626" y="4803998"/>
            <a:ext cx="1657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>
                <a:hlinkClick r:id="rId4"/>
              </a:rPr>
              <a:t>Deming </a:t>
            </a:r>
            <a:r>
              <a:rPr lang="pt-BR" sz="1200" dirty="0" err="1">
                <a:hlinkClick r:id="rId4"/>
              </a:rPr>
              <a:t>Institute</a:t>
            </a:r>
            <a:endParaRPr lang="pt-BR" sz="1200" dirty="0"/>
          </a:p>
        </p:txBody>
      </p:sp>
      <p:pic>
        <p:nvPicPr>
          <p:cNvPr id="22" name="Espaço Reservado para Conteúdo 21"/>
          <p:cNvPicPr>
            <a:picLocks noGrp="1" noChangeAspect="1"/>
          </p:cNvPicPr>
          <p:nvPr>
            <p:ph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138" y="1857489"/>
            <a:ext cx="2879725" cy="241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4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000" b="1" dirty="0">
                <a:ln/>
                <a:solidFill>
                  <a:schemeClr val="accent4"/>
                </a:solidFill>
              </a:rPr>
              <a:t>Reduzir o custo por entrega da área pela metade!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Desafio em </a:t>
            </a:r>
            <a:r>
              <a:rPr lang="pt-BR" dirty="0" err="1"/>
              <a:t>Fev</a:t>
            </a:r>
            <a:r>
              <a:rPr lang="pt-BR" dirty="0"/>
              <a:t>/2014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Resultado </a:t>
            </a:r>
            <a:r>
              <a:rPr lang="pt-BR" dirty="0" err="1"/>
              <a:t>Ago</a:t>
            </a:r>
            <a:r>
              <a:rPr lang="pt-BR" dirty="0"/>
              <a:t>/2015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 de Caso 2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 Pergunta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Área de BI</a:t>
            </a:r>
          </a:p>
        </p:txBody>
      </p:sp>
      <p:graphicFrame>
        <p:nvGraphicFramePr>
          <p:cNvPr id="15" name="Espaço Reservado para Conteúdo 12"/>
          <p:cNvGraphicFramePr>
            <a:graphicFrameLocks noGrp="1"/>
          </p:cNvGraphicFramePr>
          <p:nvPr>
            <p:ph idx="10"/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Seta para a direita listrada 15"/>
          <p:cNvSpPr/>
          <p:nvPr/>
        </p:nvSpPr>
        <p:spPr>
          <a:xfrm rot="3079352">
            <a:off x="4059746" y="2131689"/>
            <a:ext cx="1692405" cy="792088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218%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3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Como fazer isto?</a:t>
            </a:r>
          </a:p>
        </p:txBody>
      </p:sp>
    </p:spTree>
    <p:extLst>
      <p:ext uri="{BB962C8B-B14F-4D97-AF65-F5344CB8AC3E}">
        <p14:creationId xmlns:p14="http://schemas.microsoft.com/office/powerpoint/2010/main" val="35595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Graphic spid="15" grpId="0">
        <p:bldAsOne/>
      </p:bldGraphic>
      <p:bldP spid="16" grpId="0" animBg="1"/>
      <p:bldP spid="1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Espaço Reservado para Conteúdo 10"/>
          <p:cNvGraphicFramePr>
            <a:graphicFrameLocks noGrp="1"/>
          </p:cNvGraphicFramePr>
          <p:nvPr>
            <p:ph idx="1"/>
          </p:nvPr>
        </p:nvGraphicFramePr>
        <p:xfrm>
          <a:off x="179388" y="842963"/>
          <a:ext cx="8785225" cy="415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Resolver os problemas efetivamente</a:t>
            </a:r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% de Incidentes / Entrega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774418" y="842964"/>
            <a:ext cx="4260417" cy="4087242"/>
          </a:xfrm>
          <a:prstGeom prst="roundRect">
            <a:avLst>
              <a:gd name="adj" fmla="val 4749"/>
            </a:avLst>
          </a:prstGeom>
          <a:solidFill>
            <a:srgbClr val="FF8566">
              <a:alpha val="10196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500"/>
              </a:lnSpc>
            </a:pPr>
            <a:endParaRPr lang="pt-BR" sz="4400" b="1" dirty="0">
              <a:ln/>
              <a:solidFill>
                <a:schemeClr val="accent4"/>
              </a:solidFill>
            </a:endParaRPr>
          </a:p>
          <a:p>
            <a:pPr algn="ctr">
              <a:lnSpc>
                <a:spcPts val="4500"/>
              </a:lnSpc>
            </a:pPr>
            <a:endParaRPr lang="pt-BR" sz="4400" b="1" dirty="0">
              <a:ln/>
              <a:solidFill>
                <a:schemeClr val="accent4"/>
              </a:solidFill>
            </a:endParaRPr>
          </a:p>
          <a:p>
            <a:pPr algn="ctr">
              <a:lnSpc>
                <a:spcPts val="4500"/>
              </a:lnSpc>
            </a:pPr>
            <a:r>
              <a:rPr lang="pt-BR" sz="4400" b="1" dirty="0">
                <a:ln/>
                <a:solidFill>
                  <a:schemeClr val="accent4"/>
                </a:solidFill>
              </a:rPr>
              <a:t>Provocar Dor Para Explicitar os Problemas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034835" y="842964"/>
            <a:ext cx="3816549" cy="4087242"/>
          </a:xfrm>
          <a:prstGeom prst="roundRect">
            <a:avLst>
              <a:gd name="adj" fmla="val 3402"/>
            </a:avLst>
          </a:prstGeom>
          <a:solidFill>
            <a:srgbClr val="85E085">
              <a:alpha val="10196"/>
            </a:srgb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000"/>
              </a:lnSpc>
            </a:pPr>
            <a:r>
              <a:rPr lang="pt-BR" sz="4400" b="1" dirty="0">
                <a:ln/>
                <a:solidFill>
                  <a:schemeClr val="accent2">
                    <a:lumMod val="50000"/>
                  </a:schemeClr>
                </a:solidFill>
              </a:rPr>
              <a:t>Passado o Sacrifício os Resultados Aparecem</a:t>
            </a:r>
          </a:p>
        </p:txBody>
      </p:sp>
    </p:spTree>
    <p:extLst>
      <p:ext uri="{BB962C8B-B14F-4D97-AF65-F5344CB8AC3E}">
        <p14:creationId xmlns:p14="http://schemas.microsoft.com/office/powerpoint/2010/main" val="14823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Projetos Estruturantes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Definir &amp; Realizar</a:t>
            </a:r>
          </a:p>
        </p:txBody>
      </p:sp>
      <p:graphicFrame>
        <p:nvGraphicFramePr>
          <p:cNvPr id="5" name="Espaço Reservado para Conteúdo 11"/>
          <p:cNvGraphicFramePr>
            <a:graphicFrameLocks noGrp="1"/>
          </p:cNvGraphicFramePr>
          <p:nvPr>
            <p:ph idx="1"/>
          </p:nvPr>
        </p:nvGraphicFramePr>
        <p:xfrm>
          <a:off x="179388" y="842963"/>
          <a:ext cx="8785225" cy="415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7925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Medir &amp; Controlar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8" y="1983951"/>
            <a:ext cx="8772904" cy="3036071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Definir &amp; Perseguir Objetivos x KPIs &amp; Metas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451" y="785759"/>
            <a:ext cx="1945098" cy="11741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453" y="101356"/>
            <a:ext cx="2940000" cy="18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26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Texto 2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Nível de Serviço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Nível de Entrega</a:t>
            </a:r>
          </a:p>
        </p:txBody>
      </p:sp>
      <p:sp>
        <p:nvSpPr>
          <p:cNvPr id="20" name="Títu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 nos Principais </a:t>
            </a:r>
            <a:r>
              <a:rPr lang="pt-BR" dirty="0" err="1"/>
              <a:t>KPIs</a:t>
            </a:r>
            <a:endParaRPr lang="pt-BR" dirty="0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SLA Resolução Incidentes</a:t>
            </a:r>
          </a:p>
        </p:txBody>
      </p:sp>
      <p:sp>
        <p:nvSpPr>
          <p:cNvPr id="27" name="Espaço Reservado para Texto 2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31" name="Espaço Reservado para Conteúdo 12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CaixaDeTexto 31"/>
          <p:cNvSpPr txBox="1"/>
          <p:nvPr/>
        </p:nvSpPr>
        <p:spPr>
          <a:xfrm>
            <a:off x="185990" y="987574"/>
            <a:ext cx="292810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/>
              <a:t>Entregas feitas no prazo / Entregas previstas</a:t>
            </a:r>
          </a:p>
        </p:txBody>
      </p:sp>
      <p:graphicFrame>
        <p:nvGraphicFramePr>
          <p:cNvPr id="33" name="Espaço Reservado para Conteúdo 12"/>
          <p:cNvGraphicFramePr>
            <a:graphicFrameLocks noGrp="1"/>
          </p:cNvGraphicFramePr>
          <p:nvPr>
            <p:ph idx="10"/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CaixaDeTexto 33"/>
          <p:cNvSpPr txBox="1"/>
          <p:nvPr/>
        </p:nvSpPr>
        <p:spPr>
          <a:xfrm>
            <a:off x="3131840" y="987574"/>
            <a:ext cx="235276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/>
              <a:t>Entregas feitas / Entregas previstas</a:t>
            </a:r>
          </a:p>
        </p:txBody>
      </p:sp>
      <p:graphicFrame>
        <p:nvGraphicFramePr>
          <p:cNvPr id="35" name="Espaço Reservado para Conteúdo 12"/>
          <p:cNvGraphicFramePr>
            <a:graphicFrameLocks noGrp="1"/>
          </p:cNvGraphicFramePr>
          <p:nvPr>
            <p:ph idx="13"/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CaixaDeTexto 35"/>
          <p:cNvSpPr txBox="1"/>
          <p:nvPr/>
        </p:nvSpPr>
        <p:spPr>
          <a:xfrm>
            <a:off x="6088562" y="987574"/>
            <a:ext cx="217572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/>
              <a:t>Incidentes no prazo / Incidentes</a:t>
            </a:r>
          </a:p>
        </p:txBody>
      </p:sp>
    </p:spTree>
    <p:extLst>
      <p:ext uri="{BB962C8B-B14F-4D97-AF65-F5344CB8AC3E}">
        <p14:creationId xmlns:p14="http://schemas.microsoft.com/office/powerpoint/2010/main" val="3221914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Planejamento Estratégico Clássico</a:t>
            </a:r>
            <a:endParaRPr lang="es-ES_tradnl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20950"/>
              </p:ext>
            </p:extLst>
          </p:nvPr>
        </p:nvGraphicFramePr>
        <p:xfrm>
          <a:off x="179785" y="844153"/>
          <a:ext cx="8784431" cy="415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Processo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4394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 nos Principais </a:t>
            </a:r>
            <a:r>
              <a:rPr lang="pt-BR" dirty="0" err="1"/>
              <a:t>KPIs</a:t>
            </a:r>
            <a:endParaRPr lang="pt-BR" dirty="0"/>
          </a:p>
        </p:txBody>
      </p:sp>
      <p:sp>
        <p:nvSpPr>
          <p:cNvPr id="27" name="Espaço Reservado para Texto 2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Automação x Itens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/>
              <a:t>Automação x Entregas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Entregas &amp; Pessoas</a:t>
            </a:r>
          </a:p>
        </p:txBody>
      </p:sp>
      <p:graphicFrame>
        <p:nvGraphicFramePr>
          <p:cNvPr id="30" name="Espaço Reservado para Conteúdo 12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CaixaDeTexto 36"/>
          <p:cNvSpPr txBox="1"/>
          <p:nvPr/>
        </p:nvSpPr>
        <p:spPr>
          <a:xfrm>
            <a:off x="176051" y="987574"/>
            <a:ext cx="191994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/>
              <a:t>Itens automatizados / Itens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131840" y="987574"/>
            <a:ext cx="233858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200" dirty="0"/>
              <a:t>Entregas automatizadas / Entregas</a:t>
            </a:r>
          </a:p>
        </p:txBody>
      </p:sp>
      <p:graphicFrame>
        <p:nvGraphicFramePr>
          <p:cNvPr id="39" name="Espaço Reservado para Conteúdo 12"/>
          <p:cNvGraphicFramePr>
            <a:graphicFrameLocks noGrp="1"/>
          </p:cNvGraphicFramePr>
          <p:nvPr>
            <p:ph idx="10"/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" name="Espaço Reservado para Conteúdo 12"/>
          <p:cNvGraphicFramePr>
            <a:graphicFrameLocks noGrp="1"/>
          </p:cNvGraphicFramePr>
          <p:nvPr>
            <p:ph idx="13"/>
          </p:nvPr>
        </p:nvGraphicFramePr>
        <p:xfrm>
          <a:off x="608488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70475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Espaço Reservado para Conteúdo 12"/>
          <p:cNvGraphicFramePr>
            <a:graphicFrameLocks noGrp="1"/>
          </p:cNvGraphicFramePr>
          <p:nvPr>
            <p:ph idx="10"/>
          </p:nvPr>
        </p:nvGraphicFramePr>
        <p:xfrm>
          <a:off x="3132138" y="1131888"/>
          <a:ext cx="287972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t-BR" sz="4000" b="1" dirty="0">
                <a:ln/>
                <a:solidFill>
                  <a:schemeClr val="accent4"/>
                </a:solidFill>
              </a:rPr>
              <a:t>Dobrar o nível de serviço do Service Desk em 1 ano!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Desafio em </a:t>
            </a:r>
            <a:r>
              <a:rPr lang="pt-BR" dirty="0" err="1"/>
              <a:t>Fev</a:t>
            </a:r>
            <a:r>
              <a:rPr lang="pt-BR" dirty="0"/>
              <a:t>/2015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Resultado </a:t>
            </a:r>
            <a:r>
              <a:rPr lang="pt-BR" dirty="0" err="1"/>
              <a:t>Fev</a:t>
            </a:r>
            <a:r>
              <a:rPr lang="pt-BR" dirty="0"/>
              <a:t>/2016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 de Caso 3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 Pergunta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Governa Soluções em Informática</a:t>
            </a:r>
          </a:p>
        </p:txBody>
      </p:sp>
      <p:sp>
        <p:nvSpPr>
          <p:cNvPr id="16" name="Seta para a direita listrada 15"/>
          <p:cNvSpPr/>
          <p:nvPr/>
        </p:nvSpPr>
        <p:spPr>
          <a:xfrm rot="18024804">
            <a:off x="3910275" y="1840872"/>
            <a:ext cx="1692405" cy="792088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276%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3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Como fazer isto?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511" y="566418"/>
            <a:ext cx="1222339" cy="6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1" grpId="0" build="p"/>
      <p:bldP spid="13" grpId="0" build="p"/>
      <p:bldP spid="16" grpId="0" animBg="1"/>
      <p:bldP spid="1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Conteúdo 11"/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477" y="1131888"/>
            <a:ext cx="2659046" cy="3870325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Análise SWOT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Definição de Soluções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Estratégia de Trabalho</a:t>
            </a:r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88" y="1167996"/>
            <a:ext cx="2879725" cy="2884023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Priorização das Ações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536409"/>
            <a:ext cx="2879725" cy="306128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938" y="4228805"/>
            <a:ext cx="2952550" cy="7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98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SLA de Resolução de Incidentes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Tempo Médio Resolução Incidentes (</a:t>
            </a:r>
            <a:r>
              <a:rPr lang="pt-BR" dirty="0" err="1"/>
              <a:t>hu</a:t>
            </a:r>
            <a:r>
              <a:rPr lang="pt-BR" dirty="0"/>
              <a:t>)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Incidentes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Nível de Serviço</a:t>
            </a:r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5902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/>
              <a:t>First</a:t>
            </a:r>
            <a:r>
              <a:rPr lang="pt-BR" dirty="0"/>
              <a:t> </a:t>
            </a:r>
            <a:r>
              <a:rPr lang="pt-BR" dirty="0" err="1"/>
              <a:t>Call</a:t>
            </a:r>
            <a:r>
              <a:rPr lang="pt-BR" dirty="0"/>
              <a:t> </a:t>
            </a:r>
            <a:r>
              <a:rPr lang="pt-BR" dirty="0" err="1"/>
              <a:t>Resolution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Escalação Horizontal de Incidentes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Incidentes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Prontidão &amp; Pedido de Ajuda do Service Desk</a:t>
            </a:r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3483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SLA de Resolução de Problemas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Tempo Médio Resolução Problemas (</a:t>
            </a:r>
            <a:r>
              <a:rPr lang="pt-BR" dirty="0" err="1"/>
              <a:t>hu</a:t>
            </a:r>
            <a:r>
              <a:rPr lang="pt-BR" dirty="0"/>
              <a:t>)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Problemas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Nível de Serviço</a:t>
            </a:r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9666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Média de Idade dos Problemas Abertos (d)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err="1"/>
              <a:t>Backlog</a:t>
            </a:r>
            <a:r>
              <a:rPr lang="pt-BR" dirty="0"/>
              <a:t> Problemas (Abertos / 3 </a:t>
            </a:r>
            <a:r>
              <a:rPr lang="pt-BR" dirty="0" err="1"/>
              <a:t>Últ</a:t>
            </a:r>
            <a:r>
              <a:rPr lang="pt-BR" dirty="0"/>
              <a:t> Meses)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Problemas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Eficácia da Gestão Reativa</a:t>
            </a:r>
          </a:p>
        </p:txBody>
      </p:sp>
      <p:graphicFrame>
        <p:nvGraphicFramePr>
          <p:cNvPr id="16" name="Espaço Reservado para Conteúdo 13"/>
          <p:cNvGraphicFramePr>
            <a:graphicFrameLocks noGrp="1"/>
          </p:cNvGraphicFramePr>
          <p:nvPr>
            <p:ph idx="1"/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Espaço Reservado para Conteúdo 13"/>
          <p:cNvGraphicFramePr>
            <a:graphicFrameLocks noGrp="1"/>
          </p:cNvGraphicFramePr>
          <p:nvPr>
            <p:ph idx="10"/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6533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88" y="842963"/>
            <a:ext cx="4304975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spaço Reservado para Conteúdo 11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400" i="1" dirty="0"/>
              <a:t>“O que pode ser medido pode ser melhorado. Mas,</a:t>
            </a:r>
          </a:p>
          <a:p>
            <a:pPr marL="0" indent="0" algn="ctr">
              <a:buNone/>
            </a:pPr>
            <a:r>
              <a:rPr lang="pt-BR" sz="2400" i="1" dirty="0"/>
              <a:t>não há nada tão inútil quanto fazer eficientemente o que não deveria ser feito.”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b="1" dirty="0"/>
              <a:t>Peter</a:t>
            </a:r>
            <a:r>
              <a:rPr lang="pt-BR" sz="2400" dirty="0"/>
              <a:t> Ferdinand </a:t>
            </a:r>
            <a:r>
              <a:rPr lang="pt-BR" sz="2400" b="1" dirty="0"/>
              <a:t>Drucker</a:t>
            </a:r>
          </a:p>
          <a:p>
            <a:pPr marL="0" indent="0" algn="ctr">
              <a:buNone/>
            </a:pPr>
            <a:r>
              <a:rPr lang="pt-BR" sz="2400" dirty="0"/>
              <a:t>Escritor &amp; Consultor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Reflexão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0E54FA-9905-4AA7-AD6E-5D3702ED7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060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564303"/>
              </p:ext>
            </p:extLst>
          </p:nvPr>
        </p:nvGraphicFramePr>
        <p:xfrm>
          <a:off x="179785" y="544893"/>
          <a:ext cx="8784739" cy="45878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8784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Referência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KAPLAN R. S. and NORTON D. P. </a:t>
                      </a:r>
                      <a:r>
                        <a:rPr lang="en-US" sz="1200" b="1" i="1" dirty="0">
                          <a:latin typeface="+mn-lt"/>
                        </a:rPr>
                        <a:t>Strategy Maps: Converting Intangible Assets Into Tangible Outcomes</a:t>
                      </a:r>
                      <a:r>
                        <a:rPr lang="en-US" sz="1200" dirty="0">
                          <a:latin typeface="+mn-lt"/>
                        </a:rPr>
                        <a:t>. Harvard Business School. 2004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2"/>
                        </a:rPr>
                        <a:t>Como estruturar uma equipe forte e de grandes resultados?</a:t>
                      </a:r>
                      <a:r>
                        <a:rPr lang="pt-BR" sz="1200" dirty="0">
                          <a:latin typeface="+mn-lt"/>
                        </a:rPr>
                        <a:t> Convenção</a:t>
                      </a:r>
                      <a:r>
                        <a:rPr lang="pt-BR" sz="1200" baseline="0" dirty="0">
                          <a:latin typeface="+mn-lt"/>
                        </a:rPr>
                        <a:t> Gente S/A - </a:t>
                      </a:r>
                      <a:r>
                        <a:rPr lang="pt-BR" sz="1200" dirty="0">
                          <a:latin typeface="+mn-lt"/>
                        </a:rPr>
                        <a:t>Sankhya. 2018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303842174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3"/>
                        </a:rPr>
                        <a:t>Eficiência &amp; Tecnologia</a:t>
                      </a:r>
                      <a:r>
                        <a:rPr lang="pt-BR" sz="1200" b="1" i="1" baseline="0" dirty="0">
                          <a:latin typeface="+mn-lt"/>
                          <a:hlinkClick r:id="rId3"/>
                        </a:rPr>
                        <a:t> - </a:t>
                      </a:r>
                      <a:r>
                        <a:rPr lang="pt-BR" sz="1200" b="1" i="1" dirty="0">
                          <a:latin typeface="+mn-lt"/>
                          <a:hlinkClick r:id="rId3"/>
                        </a:rPr>
                        <a:t>Como a Tecnologia Pode te Ajudar no Ganho de Produtividade</a:t>
                      </a:r>
                      <a:r>
                        <a:rPr lang="pt-BR" sz="1200" dirty="0">
                          <a:latin typeface="+mn-lt"/>
                        </a:rPr>
                        <a:t>. UNA.</a:t>
                      </a:r>
                      <a:r>
                        <a:rPr lang="pt-BR" sz="1200" baseline="0" dirty="0">
                          <a:latin typeface="+mn-lt"/>
                        </a:rPr>
                        <a:t> 2017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98793181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4"/>
                        </a:rPr>
                        <a:t>Gestão Estratégica da TI Aplicada aos Negócios</a:t>
                      </a:r>
                      <a:r>
                        <a:rPr lang="pt-BR" sz="1200" dirty="0">
                          <a:latin typeface="+mn-lt"/>
                        </a:rPr>
                        <a:t>. Pitágoras. 2016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3371411462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5"/>
                        </a:rPr>
                        <a:t>Modelos de Gestão e Organização</a:t>
                      </a:r>
                      <a:r>
                        <a:rPr lang="pt-BR" sz="1200" dirty="0">
                          <a:latin typeface="+mn-lt"/>
                        </a:rPr>
                        <a:t>. Pitágoras. 2011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2837350869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6"/>
                        </a:rPr>
                        <a:t>O Profissional de Engenharia de Computação e o Mercado de Trabalho</a:t>
                      </a:r>
                      <a:r>
                        <a:rPr lang="pt-BR" sz="1200" dirty="0">
                          <a:latin typeface="+mn-lt"/>
                        </a:rPr>
                        <a:t>. Pitágoras.</a:t>
                      </a:r>
                      <a:r>
                        <a:rPr lang="pt-BR" sz="1200" baseline="0" dirty="0">
                          <a:latin typeface="+mn-lt"/>
                        </a:rPr>
                        <a:t> 2016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7"/>
                        </a:rPr>
                        <a:t>Planejamento &amp; Gestão de Carreira de TI</a:t>
                      </a:r>
                      <a:r>
                        <a:rPr lang="pt-BR" sz="1200" dirty="0">
                          <a:latin typeface="+mn-lt"/>
                        </a:rPr>
                        <a:t>.</a:t>
                      </a:r>
                      <a:r>
                        <a:rPr lang="pt-BR" sz="1200" baseline="0" dirty="0">
                          <a:latin typeface="+mn-lt"/>
                        </a:rPr>
                        <a:t> II Semana de Inovação. UNA. 2018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818995422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8"/>
                        </a:rPr>
                        <a:t>Planejamento Estratégico</a:t>
                      </a:r>
                      <a:r>
                        <a:rPr lang="pt-BR" sz="1200" b="1" i="1" baseline="0" dirty="0">
                          <a:latin typeface="+mn-lt"/>
                          <a:hlinkClick r:id="rId8"/>
                        </a:rPr>
                        <a:t> &amp; Burocracia</a:t>
                      </a:r>
                      <a:r>
                        <a:rPr lang="pt-BR" sz="1200" baseline="0" dirty="0">
                          <a:latin typeface="+mn-lt"/>
                        </a:rPr>
                        <a:t>. Prefeitura Municipal de Uberlândia. 2018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9"/>
                        </a:rPr>
                        <a:t>Planejamento Estratégico &amp; Gestão</a:t>
                      </a:r>
                      <a:r>
                        <a:rPr lang="pt-BR" sz="1200" b="1" i="1" baseline="0" dirty="0">
                          <a:latin typeface="+mn-lt"/>
                          <a:hlinkClick r:id="rId9"/>
                        </a:rPr>
                        <a:t> de Performance</a:t>
                      </a:r>
                      <a:r>
                        <a:rPr lang="pt-BR" sz="1200" baseline="0" dirty="0">
                          <a:latin typeface="+mn-lt"/>
                        </a:rPr>
                        <a:t>. Pitágoras. 2011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3662099190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Moreira. </a:t>
                      </a:r>
                      <a:r>
                        <a:rPr lang="pt-BR" sz="1200" b="1" i="1" dirty="0">
                          <a:latin typeface="+mn-lt"/>
                          <a:hlinkClick r:id="rId10"/>
                        </a:rPr>
                        <a:t>Por que os técnicos especializados em TI estão ganhando mais que alguns gestores de TI?</a:t>
                      </a:r>
                      <a:r>
                        <a:rPr lang="pt-BR" sz="1200" dirty="0">
                          <a:latin typeface="+mn-lt"/>
                        </a:rPr>
                        <a:t> UNITRI. 2020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619092039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Márcio Moreira</a:t>
                      </a:r>
                      <a:r>
                        <a:rPr lang="pt-BR" sz="1200" baseline="0" dirty="0">
                          <a:latin typeface="+mn-lt"/>
                        </a:rPr>
                        <a:t> &amp; Mário Peixoto. </a:t>
                      </a:r>
                      <a:r>
                        <a:rPr lang="pt-BR" sz="1200" b="1" i="1" baseline="0" dirty="0">
                          <a:latin typeface="+mn-lt"/>
                          <a:hlinkClick r:id="rId11"/>
                        </a:rPr>
                        <a:t>Revitalização do Service Desk da Callink</a:t>
                      </a:r>
                      <a:r>
                        <a:rPr lang="pt-BR" sz="1200" baseline="0" dirty="0">
                          <a:latin typeface="+mn-lt"/>
                        </a:rPr>
                        <a:t>. 12º CONTECSI. FEA. USP. 2015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768453733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Michael E. Porter.</a:t>
                      </a:r>
                      <a:r>
                        <a:rPr lang="pt-BR" sz="1200" baseline="0" dirty="0">
                          <a:latin typeface="+mn-lt"/>
                        </a:rPr>
                        <a:t> </a:t>
                      </a:r>
                      <a:r>
                        <a:rPr lang="pt-BR" sz="1200" b="1" i="1" baseline="0" dirty="0">
                          <a:latin typeface="+mn-lt"/>
                        </a:rPr>
                        <a:t>Estratégia Competitiva. Técnicas Para Análise de Indústrias</a:t>
                      </a:r>
                      <a:r>
                        <a:rPr lang="pt-BR" sz="1200" baseline="0" dirty="0">
                          <a:latin typeface="+mn-lt"/>
                        </a:rPr>
                        <a:t>. 24ª Edição. Brasil. Campus. 2005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3827034447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Michael E. Porter. </a:t>
                      </a:r>
                      <a:r>
                        <a:rPr lang="en-US" sz="1200" b="1" i="1" dirty="0">
                          <a:latin typeface="+mn-lt"/>
                          <a:hlinkClick r:id="rId12"/>
                        </a:rPr>
                        <a:t>The Five Competitive Forces That Shape Strategy</a:t>
                      </a:r>
                      <a:r>
                        <a:rPr lang="en-US" sz="1200" dirty="0">
                          <a:latin typeface="+mn-lt"/>
                        </a:rPr>
                        <a:t>. Harvard</a:t>
                      </a:r>
                      <a:r>
                        <a:rPr lang="en-US" sz="1200" baseline="0" dirty="0">
                          <a:latin typeface="+mn-lt"/>
                        </a:rPr>
                        <a:t> Business Review. 2008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PRAHALAD, C. K., HAMEL, Gary. </a:t>
                      </a:r>
                      <a:r>
                        <a:rPr lang="en-US" sz="1200" b="1" i="1" dirty="0">
                          <a:latin typeface="+mn-lt"/>
                          <a:hlinkClick r:id="rId13"/>
                        </a:rPr>
                        <a:t>The Core Competence of the Corporation</a:t>
                      </a:r>
                      <a:r>
                        <a:rPr lang="en-US" sz="1200" dirty="0">
                          <a:latin typeface="+mn-lt"/>
                        </a:rPr>
                        <a:t>. </a:t>
                      </a:r>
                      <a:r>
                        <a:rPr lang="pt-BR" sz="1200" dirty="0">
                          <a:latin typeface="+mn-lt"/>
                        </a:rPr>
                        <a:t>Harvard Business </a:t>
                      </a:r>
                      <a:r>
                        <a:rPr lang="pt-BR" sz="1200" dirty="0" err="1">
                          <a:latin typeface="+mn-lt"/>
                        </a:rPr>
                        <a:t>Review</a:t>
                      </a:r>
                      <a:r>
                        <a:rPr lang="pt-BR" sz="1200" dirty="0">
                          <a:latin typeface="+mn-lt"/>
                        </a:rPr>
                        <a:t>, 1990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Robert S. Kaplan, David P. Norton. </a:t>
                      </a:r>
                      <a:r>
                        <a:rPr lang="pt-BR" sz="1200" b="1" i="1" dirty="0">
                          <a:latin typeface="+mn-lt"/>
                        </a:rPr>
                        <a:t>A Estratégia em Ação. </a:t>
                      </a:r>
                      <a:r>
                        <a:rPr lang="pt-BR" sz="1200" b="1" i="1" dirty="0" err="1">
                          <a:latin typeface="+mn-lt"/>
                        </a:rPr>
                        <a:t>Balanced</a:t>
                      </a:r>
                      <a:r>
                        <a:rPr lang="pt-BR" sz="1200" b="1" i="1" dirty="0">
                          <a:latin typeface="+mn-lt"/>
                        </a:rPr>
                        <a:t> Scorecard.</a:t>
                      </a:r>
                      <a:r>
                        <a:rPr lang="pt-BR" sz="1200" dirty="0">
                          <a:latin typeface="+mn-lt"/>
                        </a:rPr>
                        <a:t> 19ª Edição. Brasil. Campus. 1997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2650716843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William Edwards Deming. </a:t>
                      </a:r>
                      <a:r>
                        <a:rPr lang="pt-BR" sz="1200" b="1" i="1" dirty="0">
                          <a:latin typeface="+mn-lt"/>
                        </a:rPr>
                        <a:t>Out </a:t>
                      </a:r>
                      <a:r>
                        <a:rPr lang="pt-BR" sz="1200" b="1" i="1" dirty="0" err="1">
                          <a:latin typeface="+mn-lt"/>
                        </a:rPr>
                        <a:t>of</a:t>
                      </a:r>
                      <a:r>
                        <a:rPr lang="pt-BR" sz="1200" b="1" i="1" dirty="0">
                          <a:latin typeface="+mn-lt"/>
                        </a:rPr>
                        <a:t> </a:t>
                      </a:r>
                      <a:r>
                        <a:rPr lang="pt-BR" sz="1200" b="1" i="1" dirty="0" err="1">
                          <a:latin typeface="+mn-lt"/>
                        </a:rPr>
                        <a:t>the</a:t>
                      </a:r>
                      <a:r>
                        <a:rPr lang="pt-BR" sz="1200" b="1" i="1" dirty="0">
                          <a:latin typeface="+mn-lt"/>
                        </a:rPr>
                        <a:t> </a:t>
                      </a:r>
                      <a:r>
                        <a:rPr lang="pt-BR" sz="1200" b="1" i="1" dirty="0" err="1">
                          <a:latin typeface="+mn-lt"/>
                        </a:rPr>
                        <a:t>Crisis</a:t>
                      </a:r>
                      <a:r>
                        <a:rPr lang="pt-BR" sz="1200" dirty="0">
                          <a:latin typeface="+mn-lt"/>
                        </a:rPr>
                        <a:t>. MIT Press. 1986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847"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+mn-lt"/>
                        </a:rPr>
                        <a:t>William Edwards Deming. </a:t>
                      </a:r>
                      <a:r>
                        <a:rPr lang="en-US" sz="1200" b="1" i="1" dirty="0">
                          <a:latin typeface="+mn-lt"/>
                        </a:rPr>
                        <a:t>The New Economics for Industry, Government, Education</a:t>
                      </a:r>
                      <a:r>
                        <a:rPr lang="en-US" sz="1200" dirty="0">
                          <a:latin typeface="+mn-lt"/>
                        </a:rPr>
                        <a:t>. 2nd Edition. MIT Press. 2000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3308687962"/>
                  </a:ext>
                </a:extLst>
              </a:tr>
            </a:tbl>
          </a:graphicData>
        </a:graphic>
      </p:graphicFrame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6894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40272" y="2607854"/>
            <a:ext cx="8208192" cy="1116024"/>
          </a:xfrm>
        </p:spPr>
        <p:txBody>
          <a:bodyPr/>
          <a:lstStyle/>
          <a:p>
            <a:r>
              <a:rPr lang="pt-BR" dirty="0"/>
              <a:t>Siga-nos nas redes sociais</a:t>
            </a:r>
            <a:br>
              <a:rPr lang="pt-BR" dirty="0"/>
            </a:br>
            <a:r>
              <a:rPr lang="pt-BR" dirty="0" err="1"/>
              <a:t>Tera</a:t>
            </a:r>
            <a:r>
              <a:rPr lang="pt-BR" dirty="0"/>
              <a:t> – Márcio Moreira</a:t>
            </a:r>
            <a:br>
              <a:rPr lang="pt-BR" dirty="0"/>
            </a:br>
            <a:r>
              <a:rPr lang="pt-BR" dirty="0"/>
              <a:t>www.teraits.com/marcio/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/>
              <a:t>Obrigado!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1376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5" y="842963"/>
            <a:ext cx="4317581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spaço Reservado para Conteúdo 16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400" i="1" dirty="0"/>
              <a:t>“Uma empresa sem estratégia faz qualquer negócio.”</a:t>
            </a:r>
          </a:p>
          <a:p>
            <a:pPr marL="0" indent="0" algn="ctr">
              <a:buNone/>
            </a:pPr>
            <a:endParaRPr lang="pt-BR" sz="2400" i="1" dirty="0"/>
          </a:p>
          <a:p>
            <a:pPr marL="0" indent="0" algn="ctr">
              <a:buNone/>
            </a:pPr>
            <a:r>
              <a:rPr lang="pt-BR" sz="2400" i="1" dirty="0"/>
              <a:t>“A empresa deve buscar, e não evitar, as pressões e os desafios.”</a:t>
            </a:r>
          </a:p>
          <a:p>
            <a:pPr marL="0" indent="0" algn="ctr">
              <a:buNone/>
            </a:pPr>
            <a:endParaRPr lang="pt-BR" sz="2400" i="1" dirty="0"/>
          </a:p>
          <a:p>
            <a:pPr marL="0" indent="0" algn="ctr">
              <a:buNone/>
            </a:pPr>
            <a:r>
              <a:rPr lang="pt-BR" sz="2400" b="1" dirty="0"/>
              <a:t>Michael</a:t>
            </a:r>
            <a:r>
              <a:rPr lang="pt-BR" sz="2400" dirty="0"/>
              <a:t> Eugene </a:t>
            </a:r>
            <a:r>
              <a:rPr lang="pt-BR" sz="2400" b="1" dirty="0"/>
              <a:t>Porter</a:t>
            </a:r>
          </a:p>
          <a:p>
            <a:pPr marL="0" indent="0" algn="ctr">
              <a:buNone/>
            </a:pPr>
            <a:r>
              <a:rPr lang="pt-BR" sz="2100" dirty="0"/>
              <a:t>Harvard Business </a:t>
            </a:r>
            <a:r>
              <a:rPr lang="pt-BR" sz="2100" dirty="0" err="1"/>
              <a:t>School</a:t>
            </a:r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Reflexão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F9C145-2244-4C14-A240-7BA89520E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55577" y="472514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07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51" y="901589"/>
            <a:ext cx="3603048" cy="4041998"/>
          </a:xfrm>
          <a:prstGeom prst="rect">
            <a:avLst/>
          </a:prstGeom>
        </p:spPr>
      </p:pic>
      <p:graphicFrame>
        <p:nvGraphicFramePr>
          <p:cNvPr id="7" name="Espaço Reservado para Conteúdo 6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440565098"/>
              </p:ext>
            </p:extLst>
          </p:nvPr>
        </p:nvGraphicFramePr>
        <p:xfrm>
          <a:off x="4643438" y="842963"/>
          <a:ext cx="4321175" cy="415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SWOT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Itens Estratégicos: Executivos definem SWOT x Diretrizes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210" y="101356"/>
            <a:ext cx="1296144" cy="629235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6192180" y="195486"/>
            <a:ext cx="270030" cy="16201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918571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800" dirty="0"/>
              <a:t>“</a:t>
            </a:r>
            <a:r>
              <a:rPr lang="pt-BR" sz="2800" i="1" dirty="0"/>
              <a:t>É inútil fechar os olhos à realidade. Se o fizermos, a realidade abrirá nossas pálpebras e nos imporá a sua presença</a:t>
            </a:r>
            <a:r>
              <a:rPr lang="pt-BR" sz="2800" dirty="0"/>
              <a:t>”</a:t>
            </a:r>
            <a:endParaRPr lang="pt-BR" sz="2400" dirty="0"/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b="1" dirty="0"/>
              <a:t>Juscelino Kubitschek</a:t>
            </a:r>
            <a:r>
              <a:rPr lang="pt-BR" sz="2400" dirty="0"/>
              <a:t> de Oliveira</a:t>
            </a:r>
          </a:p>
          <a:p>
            <a:pPr marL="0" indent="0" algn="ctr">
              <a:buNone/>
            </a:pPr>
            <a:r>
              <a:rPr lang="pt-BR" sz="2400" dirty="0" err="1"/>
              <a:t>Ex</a:t>
            </a:r>
            <a:r>
              <a:rPr lang="pt-BR" sz="2400" dirty="0"/>
              <a:t> Presidente do Brasil</a:t>
            </a:r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645854" y="901589"/>
            <a:ext cx="4316342" cy="404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Reflexão</a:t>
            </a:r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D8B8723-CF52-4471-8137-7F83D60D5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http://perlbal.hi-pi.com/blog-images/396246/gd/1277565605/Quais-as-melhores-arvores-frutiferas-para-ter-em-vas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523774"/>
            <a:ext cx="4321175" cy="3086553"/>
          </a:xfrm>
        </p:spPr>
      </p:pic>
      <p:pic>
        <p:nvPicPr>
          <p:cNvPr id="2" name="Espaço Reservado para Conteúdo 1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4643438" y="1094119"/>
            <a:ext cx="4321175" cy="2413735"/>
          </a:xfrm>
          <a:prstGeom prst="rect">
            <a:avLst/>
          </a:prstGeom>
        </p:spPr>
      </p:pic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BSC (Perspectivas Balanceadas)</a:t>
            </a:r>
            <a:endParaRPr lang="es-ES_tradnl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Definições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Objetivos Estratégicos</a:t>
            </a:r>
            <a:endParaRPr lang="es-ES_tradnl" dirty="0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Modelo &amp; Definição</a:t>
            </a:r>
            <a:endParaRPr lang="es-ES_tradnl" dirty="0"/>
          </a:p>
        </p:txBody>
      </p:sp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247743" y="1141836"/>
          <a:ext cx="4277941" cy="3860184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4277941">
                  <a:extLst>
                    <a:ext uri="{9D8B030D-6E8A-4147-A177-3AD203B41FA5}">
                      <a16:colId xmlns:a16="http://schemas.microsoft.com/office/drawing/2014/main" val="2484255950"/>
                    </a:ext>
                  </a:extLst>
                </a:gridCol>
              </a:tblGrid>
              <a:tr h="965046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Perspectiva Financeira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319052"/>
                  </a:ext>
                </a:extLst>
              </a:tr>
              <a:tr h="965046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Perspectiva do Cliente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209641"/>
                  </a:ext>
                </a:extLst>
              </a:tr>
              <a:tr h="965046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Processos Internos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699751"/>
                  </a:ext>
                </a:extLst>
              </a:tr>
              <a:tr h="965046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</a:rPr>
                        <a:t>Aprendizagem &amp; Crescimento</a:t>
                      </a:r>
                      <a:endParaRPr lang="es-ES_tradnl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230174"/>
                  </a:ext>
                </a:extLst>
              </a:tr>
            </a:tbl>
          </a:graphicData>
        </a:graphic>
      </p:graphicFrame>
      <p:grpSp>
        <p:nvGrpSpPr>
          <p:cNvPr id="82" name="Agrupar 81"/>
          <p:cNvGrpSpPr/>
          <p:nvPr/>
        </p:nvGrpSpPr>
        <p:grpSpPr>
          <a:xfrm>
            <a:off x="575556" y="1383690"/>
            <a:ext cx="3564312" cy="3564324"/>
            <a:chOff x="767408" y="1844920"/>
            <a:chExt cx="4752416" cy="4752432"/>
          </a:xfrm>
        </p:grpSpPr>
        <p:sp>
          <p:nvSpPr>
            <p:cNvPr id="25" name="Elipse 24"/>
            <p:cNvSpPr/>
            <p:nvPr/>
          </p:nvSpPr>
          <p:spPr>
            <a:xfrm>
              <a:off x="2678283" y="1844920"/>
              <a:ext cx="1008000" cy="86400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Objetivo Financeiro 1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ipse 25"/>
            <p:cNvSpPr/>
            <p:nvPr/>
          </p:nvSpPr>
          <p:spPr>
            <a:xfrm>
              <a:off x="4511824" y="1844920"/>
              <a:ext cx="1008000" cy="864000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Objetivo Financeiro 2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Elipse 26"/>
            <p:cNvSpPr/>
            <p:nvPr/>
          </p:nvSpPr>
          <p:spPr>
            <a:xfrm>
              <a:off x="767408" y="3123807"/>
              <a:ext cx="1008000" cy="86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Objetivo de Cliente 1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ipse 28"/>
            <p:cNvSpPr/>
            <p:nvPr/>
          </p:nvSpPr>
          <p:spPr>
            <a:xfrm>
              <a:off x="4511824" y="3123807"/>
              <a:ext cx="1008000" cy="86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Objetivo de Cliente 3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2678283" y="3123807"/>
              <a:ext cx="1008000" cy="86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Objetivo de Cliente 2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767408" y="4423325"/>
              <a:ext cx="1008000" cy="864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Processo 1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2678283" y="4423325"/>
              <a:ext cx="1008000" cy="864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Processo 2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4511824" y="4423325"/>
              <a:ext cx="1008000" cy="864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Processo 3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2066283" y="5702212"/>
              <a:ext cx="2232000" cy="18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Capital Humano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2066283" y="6059782"/>
              <a:ext cx="2232000" cy="18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Capital de Informações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2066283" y="6417352"/>
              <a:ext cx="2232000" cy="18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Capital Organizacional</a:t>
              </a:r>
              <a:endParaRPr lang="es-ES_tradnl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" name="Conector de Seta Reta 42"/>
            <p:cNvCxnSpPr>
              <a:stCxn id="39" idx="0"/>
              <a:endCxn id="38" idx="2"/>
            </p:cNvCxnSpPr>
            <p:nvPr/>
          </p:nvCxnSpPr>
          <p:spPr>
            <a:xfrm flipV="1">
              <a:off x="3182283" y="6239782"/>
              <a:ext cx="0" cy="1775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de Seta Reta 43"/>
            <p:cNvCxnSpPr>
              <a:stCxn id="38" idx="0"/>
              <a:endCxn id="37" idx="2"/>
            </p:cNvCxnSpPr>
            <p:nvPr/>
          </p:nvCxnSpPr>
          <p:spPr>
            <a:xfrm flipV="1">
              <a:off x="3182283" y="5882212"/>
              <a:ext cx="0" cy="1775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de Seta Reta 46"/>
            <p:cNvCxnSpPr>
              <a:stCxn id="37" idx="0"/>
              <a:endCxn id="35" idx="2"/>
            </p:cNvCxnSpPr>
            <p:nvPr/>
          </p:nvCxnSpPr>
          <p:spPr>
            <a:xfrm flipV="1">
              <a:off x="3182283" y="5287325"/>
              <a:ext cx="0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>
              <a:stCxn id="37" idx="0"/>
              <a:endCxn id="36" idx="2"/>
            </p:cNvCxnSpPr>
            <p:nvPr/>
          </p:nvCxnSpPr>
          <p:spPr>
            <a:xfrm flipV="1">
              <a:off x="3182283" y="5287325"/>
              <a:ext cx="1833541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>
              <a:stCxn id="37" idx="0"/>
              <a:endCxn id="34" idx="2"/>
            </p:cNvCxnSpPr>
            <p:nvPr/>
          </p:nvCxnSpPr>
          <p:spPr>
            <a:xfrm flipH="1" flipV="1">
              <a:off x="1271408" y="5287325"/>
              <a:ext cx="1910875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>
              <a:stCxn id="35" idx="0"/>
              <a:endCxn id="31" idx="4"/>
            </p:cNvCxnSpPr>
            <p:nvPr/>
          </p:nvCxnSpPr>
          <p:spPr>
            <a:xfrm flipV="1">
              <a:off x="3182283" y="3987807"/>
              <a:ext cx="0" cy="43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>
              <a:stCxn id="36" idx="0"/>
              <a:endCxn id="29" idx="4"/>
            </p:cNvCxnSpPr>
            <p:nvPr/>
          </p:nvCxnSpPr>
          <p:spPr>
            <a:xfrm flipV="1">
              <a:off x="5015824" y="3987807"/>
              <a:ext cx="0" cy="43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>
              <a:stCxn id="36" idx="0"/>
              <a:endCxn id="31" idx="5"/>
            </p:cNvCxnSpPr>
            <p:nvPr/>
          </p:nvCxnSpPr>
          <p:spPr>
            <a:xfrm flipH="1" flipV="1">
              <a:off x="3538665" y="3861277"/>
              <a:ext cx="1477159" cy="56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ector de Seta Reta 65"/>
            <p:cNvCxnSpPr>
              <a:stCxn id="34" idx="0"/>
              <a:endCxn id="27" idx="4"/>
            </p:cNvCxnSpPr>
            <p:nvPr/>
          </p:nvCxnSpPr>
          <p:spPr>
            <a:xfrm flipV="1">
              <a:off x="1271408" y="3987807"/>
              <a:ext cx="0" cy="435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>
              <a:stCxn id="27" idx="7"/>
              <a:endCxn id="25" idx="3"/>
            </p:cNvCxnSpPr>
            <p:nvPr/>
          </p:nvCxnSpPr>
          <p:spPr>
            <a:xfrm flipV="1">
              <a:off x="1627790" y="2582390"/>
              <a:ext cx="1198111" cy="667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ctor de Seta Reta 72"/>
            <p:cNvCxnSpPr>
              <a:stCxn id="31" idx="0"/>
              <a:endCxn id="25" idx="4"/>
            </p:cNvCxnSpPr>
            <p:nvPr/>
          </p:nvCxnSpPr>
          <p:spPr>
            <a:xfrm flipV="1">
              <a:off x="3182283" y="2708920"/>
              <a:ext cx="0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ector de Seta Reta 75"/>
            <p:cNvCxnSpPr>
              <a:stCxn id="29" idx="0"/>
              <a:endCxn id="26" idx="4"/>
            </p:cNvCxnSpPr>
            <p:nvPr/>
          </p:nvCxnSpPr>
          <p:spPr>
            <a:xfrm flipV="1">
              <a:off x="5015824" y="2708920"/>
              <a:ext cx="0" cy="41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ector de Seta Reta 78"/>
            <p:cNvCxnSpPr>
              <a:stCxn id="31" idx="7"/>
              <a:endCxn id="26" idx="3"/>
            </p:cNvCxnSpPr>
            <p:nvPr/>
          </p:nvCxnSpPr>
          <p:spPr>
            <a:xfrm flipV="1">
              <a:off x="3538665" y="2582390"/>
              <a:ext cx="1120777" cy="667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210" y="101356"/>
            <a:ext cx="1296144" cy="629235"/>
          </a:xfrm>
          <a:prstGeom prst="rect">
            <a:avLst/>
          </a:prstGeom>
        </p:spPr>
      </p:pic>
      <p:sp>
        <p:nvSpPr>
          <p:cNvPr id="42" name="Seta para a Direita 41"/>
          <p:cNvSpPr/>
          <p:nvPr/>
        </p:nvSpPr>
        <p:spPr>
          <a:xfrm>
            <a:off x="6259971" y="343719"/>
            <a:ext cx="270030" cy="16201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graphicFrame>
        <p:nvGraphicFramePr>
          <p:cNvPr id="3" name="Diagrama 2"/>
          <p:cNvGraphicFramePr/>
          <p:nvPr/>
        </p:nvGraphicFramePr>
        <p:xfrm>
          <a:off x="4642468" y="3381840"/>
          <a:ext cx="4304018" cy="162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820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Reflexão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55577" y="472514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“</a:t>
            </a:r>
            <a:r>
              <a:rPr lang="pt-BR" sz="2400" i="1" dirty="0"/>
              <a:t>Os elefantes demoram a se adaptar, já as baratas sobrevivem em qualquer ambiente.</a:t>
            </a:r>
            <a:r>
              <a:rPr lang="pt-BR" sz="2400" dirty="0"/>
              <a:t>”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b="1" dirty="0"/>
              <a:t>Peter</a:t>
            </a:r>
            <a:r>
              <a:rPr lang="pt-BR" sz="2400" dirty="0"/>
              <a:t> Ferdinand </a:t>
            </a:r>
            <a:r>
              <a:rPr lang="pt-BR" sz="2400" b="1" dirty="0"/>
              <a:t>Drucker</a:t>
            </a:r>
          </a:p>
          <a:p>
            <a:pPr marL="0" indent="0" algn="ctr">
              <a:buNone/>
            </a:pPr>
            <a:r>
              <a:rPr lang="pt-BR" sz="2400" dirty="0"/>
              <a:t>Escritor &amp; Consultor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43439" y="1420234"/>
            <a:ext cx="4321175" cy="300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21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607670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"/>
          <p:cNvPicPr>
            <a:picLocks noGrp="1" noChangeAspect="1" noChangeArrowheads="1"/>
          </p:cNvPicPr>
          <p:nvPr>
            <p:ph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696" y="1131888"/>
            <a:ext cx="3642659" cy="3870325"/>
          </a:xfrm>
        </p:spPr>
      </p:pic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Mecanismo</a:t>
            </a:r>
            <a:endParaRPr lang="es-ES_tradnl" dirty="0"/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/>
              <a:t>Exemplo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KPIs &amp; Metas Estratégicos</a:t>
            </a:r>
            <a:endParaRPr lang="es-ES_tradnl" dirty="0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/>
              <a:t>Modelo &amp; Definição</a:t>
            </a:r>
            <a:endParaRPr lang="es-ES_tradnl" dirty="0"/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210" y="101356"/>
            <a:ext cx="1296144" cy="629235"/>
          </a:xfrm>
          <a:prstGeom prst="rect">
            <a:avLst/>
          </a:prstGeom>
        </p:spPr>
      </p:pic>
      <p:sp>
        <p:nvSpPr>
          <p:cNvPr id="42" name="Seta para a Direita 41"/>
          <p:cNvSpPr/>
          <p:nvPr/>
        </p:nvSpPr>
        <p:spPr>
          <a:xfrm>
            <a:off x="6354198" y="465516"/>
            <a:ext cx="270030" cy="16201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31026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rgbClr val="244061"/>
      </a:dk1>
      <a:lt1>
        <a:sysClr val="window" lastClr="FFFFFF"/>
      </a:lt1>
      <a:dk2>
        <a:srgbClr val="366092"/>
      </a:dk2>
      <a:lt2>
        <a:srgbClr val="EEECE1"/>
      </a:lt2>
      <a:accent1>
        <a:srgbClr val="0099FF"/>
      </a:accent1>
      <a:accent2>
        <a:srgbClr val="33CC33"/>
      </a:accent2>
      <a:accent3>
        <a:srgbClr val="FFFF66"/>
      </a:accent3>
      <a:accent4>
        <a:srgbClr val="FF3300"/>
      </a:accent4>
      <a:accent5>
        <a:srgbClr val="800080"/>
      </a:accent5>
      <a:accent6>
        <a:srgbClr val="1D1B10"/>
      </a:accent6>
      <a:hlink>
        <a:srgbClr val="244061"/>
      </a:hlink>
      <a:folHlink>
        <a:srgbClr val="36609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Everis">
      <a:dk1>
        <a:srgbClr val="000000"/>
      </a:dk1>
      <a:lt1>
        <a:srgbClr val="FFFFFF"/>
      </a:lt1>
      <a:dk2>
        <a:srgbClr val="9AAE04"/>
      </a:dk2>
      <a:lt2>
        <a:srgbClr val="C0C0C0"/>
      </a:lt2>
      <a:accent1>
        <a:srgbClr val="707F03"/>
      </a:accent1>
      <a:accent2>
        <a:srgbClr val="282828"/>
      </a:accent2>
      <a:accent3>
        <a:srgbClr val="6785C1"/>
      </a:accent3>
      <a:accent4>
        <a:srgbClr val="CCCC00"/>
      </a:accent4>
      <a:accent5>
        <a:srgbClr val="0099CC"/>
      </a:accent5>
      <a:accent6>
        <a:srgbClr val="FF3300"/>
      </a:accent6>
      <a:hlink>
        <a:srgbClr val="0000CC"/>
      </a:hlink>
      <a:folHlink>
        <a:srgbClr val="3399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1558</Words>
  <Application>Microsoft Office PowerPoint</Application>
  <PresentationFormat>Apresentação na tela (16:9)</PresentationFormat>
  <Paragraphs>364</Paragraphs>
  <Slides>39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Courier New</vt:lpstr>
      <vt:lpstr>Wingdings</vt:lpstr>
      <vt:lpstr>Tema do Office</vt:lpstr>
      <vt:lpstr>2_Tema de Office</vt:lpstr>
      <vt:lpstr>Inteligência de Negócios nas Organizações: Decidindo Direcionado pela Estratégia Márcio Moreira – marciomoreira@teraits.com</vt:lpstr>
      <vt:lpstr>Por que precisamos de planejamento estratégico?</vt:lpstr>
      <vt:lpstr>Planejamento Estratégico Clássico</vt:lpstr>
      <vt:lpstr>Reflexão</vt:lpstr>
      <vt:lpstr>Análise SWOT</vt:lpstr>
      <vt:lpstr>Reflexão</vt:lpstr>
      <vt:lpstr>Objetivos Estratégicos</vt:lpstr>
      <vt:lpstr>Reflexão</vt:lpstr>
      <vt:lpstr>KPIs &amp; Metas Estratégicos</vt:lpstr>
      <vt:lpstr>Reflexão</vt:lpstr>
      <vt:lpstr>KPIs &amp; Metas Estratégicos</vt:lpstr>
      <vt:lpstr>Exemplo de Apuração de KPI</vt:lpstr>
      <vt:lpstr>Resultados dos Objetivos Estratégicos</vt:lpstr>
      <vt:lpstr>Reflexão</vt:lpstr>
      <vt:lpstr>Projetos Estratégicos</vt:lpstr>
      <vt:lpstr>Projetos Estratégicos</vt:lpstr>
      <vt:lpstr>Projetos Estratégicos</vt:lpstr>
      <vt:lpstr>Reflexão</vt:lpstr>
      <vt:lpstr>Estudo de Caso 1</vt:lpstr>
      <vt:lpstr>Apresentação do PowerPoint</vt:lpstr>
      <vt:lpstr>Dados da Área</vt:lpstr>
      <vt:lpstr>Gestão de Incidentes</vt:lpstr>
      <vt:lpstr>Detalhamento do SLA de Resolução</vt:lpstr>
      <vt:lpstr>Essência da Estratégia</vt:lpstr>
      <vt:lpstr>Estudo de Caso 2</vt:lpstr>
      <vt:lpstr>Resolver os problemas efetivamente</vt:lpstr>
      <vt:lpstr>Projetos Estruturantes</vt:lpstr>
      <vt:lpstr>Medir &amp; Controlar</vt:lpstr>
      <vt:lpstr>Resultados nos Principais KPIs</vt:lpstr>
      <vt:lpstr>Resultados nos Principais KPIs</vt:lpstr>
      <vt:lpstr>Estudo de Caso 3</vt:lpstr>
      <vt:lpstr>Estratégia de Trabalho</vt:lpstr>
      <vt:lpstr>Gestão de Incidentes</vt:lpstr>
      <vt:lpstr>Gestão de Incidentes</vt:lpstr>
      <vt:lpstr>Gestão de Problemas</vt:lpstr>
      <vt:lpstr>Gestão de Problemas</vt:lpstr>
      <vt:lpstr>Reflexão</vt:lpstr>
      <vt:lpstr>Referências</vt:lpstr>
      <vt:lpstr>Siga-nos nas redes sociais Tera – Márcio Moreira www.teraits.com/marcio/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Rezende</dc:creator>
  <cp:lastModifiedBy>Marcio Aurelio Ribeiro Moreira</cp:lastModifiedBy>
  <cp:revision>333</cp:revision>
  <dcterms:created xsi:type="dcterms:W3CDTF">2014-11-24T13:42:20Z</dcterms:created>
  <dcterms:modified xsi:type="dcterms:W3CDTF">2022-01-24T22:44:49Z</dcterms:modified>
</cp:coreProperties>
</file>