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TS" ContentType="video/unknown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6"/>
  </p:notesMasterIdLst>
  <p:sldIdLst>
    <p:sldId id="290" r:id="rId2"/>
    <p:sldId id="390" r:id="rId3"/>
    <p:sldId id="420" r:id="rId4"/>
    <p:sldId id="388" r:id="rId5"/>
    <p:sldId id="389" r:id="rId6"/>
    <p:sldId id="393" r:id="rId7"/>
    <p:sldId id="394" r:id="rId8"/>
    <p:sldId id="395" r:id="rId9"/>
    <p:sldId id="415" r:id="rId10"/>
    <p:sldId id="396" r:id="rId11"/>
    <p:sldId id="397" r:id="rId12"/>
    <p:sldId id="392" r:id="rId13"/>
    <p:sldId id="414" r:id="rId14"/>
    <p:sldId id="399" r:id="rId15"/>
    <p:sldId id="400" r:id="rId16"/>
    <p:sldId id="401" r:id="rId17"/>
    <p:sldId id="402" r:id="rId18"/>
    <p:sldId id="418" r:id="rId19"/>
    <p:sldId id="403" r:id="rId20"/>
    <p:sldId id="404" r:id="rId21"/>
    <p:sldId id="405" r:id="rId22"/>
    <p:sldId id="421" r:id="rId23"/>
    <p:sldId id="406" r:id="rId24"/>
    <p:sldId id="409" r:id="rId25"/>
    <p:sldId id="417" r:id="rId26"/>
    <p:sldId id="408" r:id="rId27"/>
    <p:sldId id="410" r:id="rId28"/>
    <p:sldId id="411" r:id="rId29"/>
    <p:sldId id="416" r:id="rId30"/>
    <p:sldId id="422" r:id="rId31"/>
    <p:sldId id="425" r:id="rId32"/>
    <p:sldId id="423" r:id="rId33"/>
    <p:sldId id="424" r:id="rId34"/>
    <p:sldId id="351" r:id="rId35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66"/>
    <a:srgbClr val="FF6600"/>
    <a:srgbClr val="CCFFFF"/>
    <a:srgbClr val="FFCCCC"/>
    <a:srgbClr val="CCFFCC"/>
    <a:srgbClr val="FFCCFF"/>
    <a:srgbClr val="FFFFCC"/>
    <a:srgbClr val="000000"/>
    <a:srgbClr val="99003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083" autoAdjust="0"/>
  </p:normalViewPr>
  <p:slideViewPr>
    <p:cSldViewPr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90815576781777"/>
          <c:y val="4.0443115242260019E-2"/>
          <c:w val="0.86634954613039272"/>
          <c:h val="0.764287495236188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34DC-4EF4-B910-C3C47F9F711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34DC-4EF4-B910-C3C47F9F711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34DC-4EF4-B910-C3C47F9F7115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34DC-4EF4-B910-C3C47F9F7115}"/>
              </c:ext>
            </c:extLst>
          </c:dPt>
          <c:dPt>
            <c:idx val="4"/>
            <c:invertIfNegative val="0"/>
            <c:bubble3D val="0"/>
            <c:spPr>
              <a:solidFill>
                <a:srgbClr val="FF8566"/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4DC-4EF4-B910-C3C47F9F7115}"/>
              </c:ext>
            </c:extLst>
          </c:dPt>
          <c:dPt>
            <c:idx val="5"/>
            <c:invertIfNegative val="0"/>
            <c:bubble3D val="0"/>
            <c:spPr>
              <a:solidFill>
                <a:srgbClr val="FF8566"/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4DC-4EF4-B910-C3C47F9F7115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34DC-4EF4-B910-C3C47F9F7115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34DC-4EF4-B910-C3C47F9F7115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34DC-4EF4-B910-C3C47F9F7115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34DC-4EF4-B910-C3C47F9F7115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34DC-4EF4-B910-C3C47F9F7115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34DC-4EF4-B910-C3C47F9F7115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4DC-4EF4-B910-C3C47F9F71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4DC-4EF4-B910-C3C47F9F71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Plan1!$B$2:$B$13</c:f>
              <c:numCache>
                <c:formatCode>0.00%</c:formatCode>
                <c:ptCount val="12"/>
                <c:pt idx="0">
                  <c:v>0.15</c:v>
                </c:pt>
                <c:pt idx="1">
                  <c:v>0.13500000000000001</c:v>
                </c:pt>
                <c:pt idx="2">
                  <c:v>0.126</c:v>
                </c:pt>
                <c:pt idx="3">
                  <c:v>0.10199999999999999</c:v>
                </c:pt>
                <c:pt idx="4">
                  <c:v>9.9000000000000005E-2</c:v>
                </c:pt>
                <c:pt idx="5">
                  <c:v>9.2999999999999999E-2</c:v>
                </c:pt>
                <c:pt idx="6">
                  <c:v>0.115</c:v>
                </c:pt>
                <c:pt idx="7">
                  <c:v>0.115</c:v>
                </c:pt>
                <c:pt idx="8">
                  <c:v>0.108</c:v>
                </c:pt>
                <c:pt idx="9">
                  <c:v>0.104</c:v>
                </c:pt>
                <c:pt idx="10">
                  <c:v>0.1</c:v>
                </c:pt>
                <c:pt idx="11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34DC-4EF4-B910-C3C47F9F7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0579664"/>
        <c:axId val="480575744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Plan1!$A$2:$A$13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Plan1!$C$2:$C$13</c:f>
              <c:numCache>
                <c:formatCode>0%</c:formatCode>
                <c:ptCount val="12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34DC-4EF4-B910-C3C47F9F7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0579664"/>
        <c:axId val="480575744"/>
      </c:lineChart>
      <c:catAx>
        <c:axId val="480579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80575744"/>
        <c:crosses val="autoZero"/>
        <c:auto val="1"/>
        <c:lblAlgn val="ctr"/>
        <c:lblOffset val="100"/>
        <c:noMultiLvlLbl val="0"/>
      </c:catAx>
      <c:valAx>
        <c:axId val="48057574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480579664"/>
        <c:crosses val="autoZero"/>
        <c:crossBetween val="between"/>
      </c:valAx>
      <c:dTable>
        <c:showHorzBorder val="1"/>
        <c:showVertBorder val="1"/>
        <c:showOutline val="1"/>
        <c:showKeys val="0"/>
      </c:dTable>
      <c:spPr>
        <a:noFill/>
        <a:ln w="25400"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90815576781777"/>
          <c:y val="4.0443115242260019E-2"/>
          <c:w val="0.86634954613039272"/>
          <c:h val="0.764287495236188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C0B-4ED1-9DBA-1A2443D2763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C0B-4ED1-9DBA-1A2443D2763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C0B-4ED1-9DBA-1A2443D27635}"/>
              </c:ext>
            </c:extLst>
          </c:dPt>
          <c:dPt>
            <c:idx val="3"/>
            <c:invertIfNegative val="0"/>
            <c:bubble3D val="0"/>
            <c:spPr>
              <a:solidFill>
                <a:srgbClr val="FF8566"/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C0B-4ED1-9DBA-1A2443D27635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FC0B-4ED1-9DBA-1A2443D27635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FC0B-4ED1-9DBA-1A2443D27635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FC0B-4ED1-9DBA-1A2443D27635}"/>
              </c:ext>
            </c:extLst>
          </c:dPt>
          <c:dPt>
            <c:idx val="7"/>
            <c:invertIfNegative val="0"/>
            <c:bubble3D val="0"/>
            <c:spPr>
              <a:solidFill>
                <a:srgbClr val="FF8566"/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C0B-4ED1-9DBA-1A2443D27635}"/>
              </c:ext>
            </c:extLst>
          </c:dPt>
          <c:dPt>
            <c:idx val="8"/>
            <c:invertIfNegative val="0"/>
            <c:bubble3D val="0"/>
            <c:spPr>
              <a:solidFill>
                <a:srgbClr val="FF8566"/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C0B-4ED1-9DBA-1A2443D27635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FC0B-4ED1-9DBA-1A2443D27635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FC0B-4ED1-9DBA-1A2443D27635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FC0B-4ED1-9DBA-1A2443D27635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C0B-4ED1-9DBA-1A2443D2763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C0B-4ED1-9DBA-1A2443D2763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Plan1!$B$2:$B$13</c:f>
              <c:numCache>
                <c:formatCode>0.00%</c:formatCode>
                <c:ptCount val="12"/>
                <c:pt idx="0">
                  <c:v>1.05</c:v>
                </c:pt>
                <c:pt idx="1">
                  <c:v>1.03</c:v>
                </c:pt>
                <c:pt idx="2">
                  <c:v>1.02</c:v>
                </c:pt>
                <c:pt idx="3">
                  <c:v>0.99</c:v>
                </c:pt>
                <c:pt idx="4">
                  <c:v>1.03</c:v>
                </c:pt>
                <c:pt idx="5">
                  <c:v>1.04</c:v>
                </c:pt>
                <c:pt idx="6">
                  <c:v>1.0189999999999999</c:v>
                </c:pt>
                <c:pt idx="7">
                  <c:v>0.99299999999999999</c:v>
                </c:pt>
                <c:pt idx="8">
                  <c:v>0.97199999999999998</c:v>
                </c:pt>
                <c:pt idx="9">
                  <c:v>1.02</c:v>
                </c:pt>
                <c:pt idx="10">
                  <c:v>1.03</c:v>
                </c:pt>
                <c:pt idx="11">
                  <c:v>1.06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FC0B-4ED1-9DBA-1A2443D27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0586328"/>
        <c:axId val="480582016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Plan1!$A$2:$A$13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Plan1!$C$2:$C$13</c:f>
              <c:numCache>
                <c:formatCode>0%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0-FC0B-4ED1-9DBA-1A2443D27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0586328"/>
        <c:axId val="480582016"/>
      </c:lineChart>
      <c:catAx>
        <c:axId val="480586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80582016"/>
        <c:crosses val="autoZero"/>
        <c:auto val="1"/>
        <c:lblAlgn val="ctr"/>
        <c:lblOffset val="100"/>
        <c:noMultiLvlLbl val="0"/>
      </c:catAx>
      <c:valAx>
        <c:axId val="48058201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480586328"/>
        <c:crosses val="autoZero"/>
        <c:crossBetween val="between"/>
      </c:valAx>
      <c:dTable>
        <c:showHorzBorder val="1"/>
        <c:showVertBorder val="1"/>
        <c:showOutline val="1"/>
        <c:showKeys val="0"/>
      </c:dTable>
      <c:spPr>
        <a:noFill/>
        <a:ln w="25400"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90815576781777"/>
          <c:y val="3.4377592113962852E-2"/>
          <c:w val="0.8669570197920704"/>
          <c:h val="0.779026266754823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C5E-4D4F-B65D-D42D00F4EC1B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C5E-4D4F-B65D-D42D00F4EC1B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C5E-4D4F-B65D-D42D00F4EC1B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FC5E-4D4F-B65D-D42D00F4EC1B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FC5E-4D4F-B65D-D42D00F4EC1B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FC5E-4D4F-B65D-D42D00F4EC1B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FC5E-4D4F-B65D-D42D00F4EC1B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FC5E-4D4F-B65D-D42D00F4EC1B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FC5E-4D4F-B65D-D42D00F4EC1B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/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FC5E-4D4F-B65D-D42D00F4EC1B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FC5E-4D4F-B65D-D42D00F4EC1B}"/>
              </c:ext>
            </c:extLst>
          </c:dPt>
          <c:dPt>
            <c:idx val="11"/>
            <c:invertIfNegative val="0"/>
            <c:bubble3D val="0"/>
            <c:spPr>
              <a:solidFill>
                <a:srgbClr val="FF8566"/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C5E-4D4F-B65D-D42D00F4EC1B}"/>
              </c:ext>
            </c:extLst>
          </c:dPt>
          <c:cat>
            <c:strRef>
              <c:f>Plan1!$A$2:$A$13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Plan1!$B$2:$B$13</c:f>
              <c:numCache>
                <c:formatCode>#,##0.00%</c:formatCode>
                <c:ptCount val="12"/>
                <c:pt idx="0">
                  <c:v>0.68249289090171394</c:v>
                </c:pt>
                <c:pt idx="1">
                  <c:v>0.67200200846091218</c:v>
                </c:pt>
                <c:pt idx="2">
                  <c:v>0.67205875833750395</c:v>
                </c:pt>
                <c:pt idx="3">
                  <c:v>0.66039879297118387</c:v>
                </c:pt>
                <c:pt idx="4">
                  <c:v>0.66665589368936717</c:v>
                </c:pt>
                <c:pt idx="5">
                  <c:v>0.66390040394892436</c:v>
                </c:pt>
                <c:pt idx="6">
                  <c:v>0.65781045396308924</c:v>
                </c:pt>
                <c:pt idx="7">
                  <c:v>0.66074710953117588</c:v>
                </c:pt>
                <c:pt idx="8">
                  <c:v>0.65610639029987206</c:v>
                </c:pt>
                <c:pt idx="9">
                  <c:v>0.6508534096570906</c:v>
                </c:pt>
                <c:pt idx="10">
                  <c:v>0.66008797996446833</c:v>
                </c:pt>
                <c:pt idx="11">
                  <c:v>0.65182108759441371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FC5E-4D4F-B65D-D42D00F4E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0578880"/>
        <c:axId val="480578096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Plan1!$A$2:$A$13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Plan1!$C$2:$C$13</c:f>
              <c:numCache>
                <c:formatCode>#,##0.0%</c:formatCode>
                <c:ptCount val="12"/>
                <c:pt idx="0">
                  <c:v>0.64945000000000008</c:v>
                </c:pt>
                <c:pt idx="1">
                  <c:v>0.64945000000000008</c:v>
                </c:pt>
                <c:pt idx="2">
                  <c:v>0.64945000000000008</c:v>
                </c:pt>
                <c:pt idx="3">
                  <c:v>0.64955000000000007</c:v>
                </c:pt>
                <c:pt idx="4">
                  <c:v>0.64955000000000007</c:v>
                </c:pt>
                <c:pt idx="5">
                  <c:v>0.64955000000000007</c:v>
                </c:pt>
                <c:pt idx="6">
                  <c:v>0.65160000000000018</c:v>
                </c:pt>
                <c:pt idx="7">
                  <c:v>0.65160000000000018</c:v>
                </c:pt>
                <c:pt idx="8">
                  <c:v>0.65160000000000018</c:v>
                </c:pt>
                <c:pt idx="9">
                  <c:v>0.64665000000000017</c:v>
                </c:pt>
                <c:pt idx="10">
                  <c:v>0.65365000000000006</c:v>
                </c:pt>
                <c:pt idx="11">
                  <c:v>0.65365000000000006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FC5E-4D4F-B65D-D42D00F4E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0578880"/>
        <c:axId val="480578096"/>
      </c:lineChart>
      <c:catAx>
        <c:axId val="48057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80578096"/>
        <c:crosses val="autoZero"/>
        <c:auto val="1"/>
        <c:lblAlgn val="ctr"/>
        <c:lblOffset val="100"/>
        <c:noMultiLvlLbl val="0"/>
      </c:catAx>
      <c:valAx>
        <c:axId val="480578096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480578880"/>
        <c:crosses val="autoZero"/>
        <c:crossBetween val="between"/>
      </c:valAx>
      <c:dTable>
        <c:showHorzBorder val="1"/>
        <c:showVertBorder val="1"/>
        <c:showOutline val="1"/>
        <c:showKeys val="0"/>
      </c:dTable>
      <c:spPr>
        <a:noFill/>
        <a:ln w="25400"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FFD770-DD19-425D-98DE-CFC5119776E9}" type="doc">
      <dgm:prSet loTypeId="urn:microsoft.com/office/officeart/2005/8/layout/vProcess5" loCatId="process" qsTypeId="urn:microsoft.com/office/officeart/2005/8/quickstyle/3d3" qsCatId="3D" csTypeId="urn:microsoft.com/office/officeart/2005/8/colors/colorful1" csCatId="colorful" phldr="1"/>
      <dgm:spPr/>
    </dgm:pt>
    <dgm:pt modelId="{AA002EF7-C098-4D66-924D-0F4F4E30A9BE}">
      <dgm:prSet phldrT="[Texto]"/>
      <dgm:spPr/>
      <dgm:t>
        <a:bodyPr/>
        <a:lstStyle/>
        <a:p>
          <a:r>
            <a:rPr lang="pt-BR" dirty="0" smtClean="0"/>
            <a:t>Diretrizes Estratégicas</a:t>
          </a:r>
          <a:endParaRPr lang="pt-BR" dirty="0"/>
        </a:p>
      </dgm:t>
    </dgm:pt>
    <dgm:pt modelId="{1DA402BF-BFDD-4A3E-BDC6-BA2E199120FB}" type="parTrans" cxnId="{3B76CE46-F555-49E9-BCCB-25A6709BDCC5}">
      <dgm:prSet/>
      <dgm:spPr/>
      <dgm:t>
        <a:bodyPr/>
        <a:lstStyle/>
        <a:p>
          <a:endParaRPr lang="pt-BR"/>
        </a:p>
      </dgm:t>
    </dgm:pt>
    <dgm:pt modelId="{1FE35EBA-32B0-41C9-958D-1474ED03E036}" type="sibTrans" cxnId="{3B76CE46-F555-49E9-BCCB-25A6709BDCC5}">
      <dgm:prSet/>
      <dgm:spPr/>
      <dgm:t>
        <a:bodyPr/>
        <a:lstStyle/>
        <a:p>
          <a:endParaRPr lang="pt-BR"/>
        </a:p>
      </dgm:t>
    </dgm:pt>
    <dgm:pt modelId="{487BA802-BE81-4E88-AF64-9BBDD308C9AA}">
      <dgm:prSet/>
      <dgm:spPr/>
      <dgm:t>
        <a:bodyPr/>
        <a:lstStyle/>
        <a:p>
          <a:r>
            <a:rPr lang="pt-BR" dirty="0" smtClean="0"/>
            <a:t>Análise SWOT</a:t>
          </a:r>
          <a:endParaRPr lang="pt-BR" dirty="0"/>
        </a:p>
      </dgm:t>
    </dgm:pt>
    <dgm:pt modelId="{F16284F4-1EEA-41A7-A8BA-FC4948EE8567}" type="parTrans" cxnId="{E0B3C18D-2F0D-4D65-9A3B-BE7A9BF43A9E}">
      <dgm:prSet/>
      <dgm:spPr/>
      <dgm:t>
        <a:bodyPr/>
        <a:lstStyle/>
        <a:p>
          <a:endParaRPr lang="pt-BR"/>
        </a:p>
      </dgm:t>
    </dgm:pt>
    <dgm:pt modelId="{5F6CDA09-83C2-4269-A204-AC7EBE190EB9}" type="sibTrans" cxnId="{E0B3C18D-2F0D-4D65-9A3B-BE7A9BF43A9E}">
      <dgm:prSet/>
      <dgm:spPr/>
      <dgm:t>
        <a:bodyPr/>
        <a:lstStyle/>
        <a:p>
          <a:endParaRPr lang="pt-BR"/>
        </a:p>
      </dgm:t>
    </dgm:pt>
    <dgm:pt modelId="{DC02253F-A34B-4838-B575-8EAD18447BE5}">
      <dgm:prSet/>
      <dgm:spPr/>
      <dgm:t>
        <a:bodyPr/>
        <a:lstStyle/>
        <a:p>
          <a:r>
            <a:rPr lang="pt-BR" dirty="0" smtClean="0"/>
            <a:t>Objetivos Estratégicos</a:t>
          </a:r>
          <a:endParaRPr lang="pt-BR" dirty="0"/>
        </a:p>
      </dgm:t>
    </dgm:pt>
    <dgm:pt modelId="{F244ECE1-8521-4CC6-B889-E17B7CAD41A7}" type="parTrans" cxnId="{8B10E10F-BF9F-4DED-BD67-EAF4A984F17E}">
      <dgm:prSet/>
      <dgm:spPr/>
      <dgm:t>
        <a:bodyPr/>
        <a:lstStyle/>
        <a:p>
          <a:endParaRPr lang="pt-BR"/>
        </a:p>
      </dgm:t>
    </dgm:pt>
    <dgm:pt modelId="{A0D7F288-D719-4CC7-9DE8-C4FBF89482DA}" type="sibTrans" cxnId="{8B10E10F-BF9F-4DED-BD67-EAF4A984F17E}">
      <dgm:prSet/>
      <dgm:spPr/>
      <dgm:t>
        <a:bodyPr/>
        <a:lstStyle/>
        <a:p>
          <a:endParaRPr lang="pt-BR"/>
        </a:p>
      </dgm:t>
    </dgm:pt>
    <dgm:pt modelId="{F841EE9D-906D-4957-AC46-CE1F177E15D5}">
      <dgm:prSet/>
      <dgm:spPr/>
      <dgm:t>
        <a:bodyPr/>
        <a:lstStyle/>
        <a:p>
          <a:r>
            <a:rPr lang="pt-BR" dirty="0" err="1" smtClean="0"/>
            <a:t>KPIs</a:t>
          </a:r>
          <a:r>
            <a:rPr lang="pt-BR" dirty="0" smtClean="0"/>
            <a:t> &amp; Metas Estratégicos</a:t>
          </a:r>
          <a:endParaRPr lang="pt-BR" dirty="0"/>
        </a:p>
      </dgm:t>
    </dgm:pt>
    <dgm:pt modelId="{FBF36D02-2693-4EA6-A0B6-9300D3AFE7B5}" type="parTrans" cxnId="{2510B4F7-81B0-41E4-B7E7-BE344D0DAA45}">
      <dgm:prSet/>
      <dgm:spPr/>
      <dgm:t>
        <a:bodyPr/>
        <a:lstStyle/>
        <a:p>
          <a:endParaRPr lang="pt-BR"/>
        </a:p>
      </dgm:t>
    </dgm:pt>
    <dgm:pt modelId="{5201E570-9517-4DBB-A9C1-58620897E80F}" type="sibTrans" cxnId="{2510B4F7-81B0-41E4-B7E7-BE344D0DAA45}">
      <dgm:prSet/>
      <dgm:spPr/>
      <dgm:t>
        <a:bodyPr/>
        <a:lstStyle/>
        <a:p>
          <a:endParaRPr lang="pt-BR"/>
        </a:p>
      </dgm:t>
    </dgm:pt>
    <dgm:pt modelId="{403BC039-B5F8-4A4A-A520-7A7890B988DD}">
      <dgm:prSet/>
      <dgm:spPr/>
      <dgm:t>
        <a:bodyPr/>
        <a:lstStyle/>
        <a:p>
          <a:r>
            <a:rPr lang="pt-BR" dirty="0" smtClean="0"/>
            <a:t>Projetos Estratégicos</a:t>
          </a:r>
          <a:endParaRPr lang="pt-BR" dirty="0"/>
        </a:p>
      </dgm:t>
    </dgm:pt>
    <dgm:pt modelId="{FF9D6B39-FEDA-487C-AC80-B356CE28BF00}" type="parTrans" cxnId="{41B95984-BF9F-49C0-B5E1-D625542C029B}">
      <dgm:prSet/>
      <dgm:spPr/>
      <dgm:t>
        <a:bodyPr/>
        <a:lstStyle/>
        <a:p>
          <a:endParaRPr lang="pt-BR"/>
        </a:p>
      </dgm:t>
    </dgm:pt>
    <dgm:pt modelId="{84238A65-D4AA-41D3-8F31-7C0C3E769ECA}" type="sibTrans" cxnId="{41B95984-BF9F-49C0-B5E1-D625542C029B}">
      <dgm:prSet/>
      <dgm:spPr/>
      <dgm:t>
        <a:bodyPr/>
        <a:lstStyle/>
        <a:p>
          <a:endParaRPr lang="pt-BR"/>
        </a:p>
      </dgm:t>
    </dgm:pt>
    <dgm:pt modelId="{FB3B735A-6D31-4DA7-8E56-C78EAB24B2C5}" type="pres">
      <dgm:prSet presAssocID="{C6FFD770-DD19-425D-98DE-CFC5119776E9}" presName="outerComposite" presStyleCnt="0">
        <dgm:presLayoutVars>
          <dgm:chMax val="5"/>
          <dgm:dir/>
          <dgm:resizeHandles val="exact"/>
        </dgm:presLayoutVars>
      </dgm:prSet>
      <dgm:spPr/>
    </dgm:pt>
    <dgm:pt modelId="{6D455056-D5E0-4DB0-B7E9-AB904F362762}" type="pres">
      <dgm:prSet presAssocID="{C6FFD770-DD19-425D-98DE-CFC5119776E9}" presName="dummyMaxCanvas" presStyleCnt="0">
        <dgm:presLayoutVars/>
      </dgm:prSet>
      <dgm:spPr/>
    </dgm:pt>
    <dgm:pt modelId="{551890C0-EEE3-48B5-B0D3-9CDA87C7D4F2}" type="pres">
      <dgm:prSet presAssocID="{C6FFD770-DD19-425D-98DE-CFC5119776E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8AA47ED-A586-4D03-9846-5C0E61A4BECB}" type="pres">
      <dgm:prSet presAssocID="{C6FFD770-DD19-425D-98DE-CFC5119776E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253C567-9ED5-4437-9098-07F2CF64A78A}" type="pres">
      <dgm:prSet presAssocID="{C6FFD770-DD19-425D-98DE-CFC5119776E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96CC7C-B37D-4853-B807-5E5EB972E8D8}" type="pres">
      <dgm:prSet presAssocID="{C6FFD770-DD19-425D-98DE-CFC5119776E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F2CB1A-124F-4DFB-A0FC-8DD9A97322C7}" type="pres">
      <dgm:prSet presAssocID="{C6FFD770-DD19-425D-98DE-CFC5119776E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6A6A2C-687A-4BA0-9A13-9326607878EA}" type="pres">
      <dgm:prSet presAssocID="{C6FFD770-DD19-425D-98DE-CFC5119776E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A0AE8D-4A45-4FC3-A894-3BB5272F2436}" type="pres">
      <dgm:prSet presAssocID="{C6FFD770-DD19-425D-98DE-CFC5119776E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244FE55-9601-44FA-A2E1-9D34A4163D12}" type="pres">
      <dgm:prSet presAssocID="{C6FFD770-DD19-425D-98DE-CFC5119776E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4CDF60E-8FE2-43B5-9EC0-7DE61169A490}" type="pres">
      <dgm:prSet presAssocID="{C6FFD770-DD19-425D-98DE-CFC5119776E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0A96F9-A3E3-40AE-8D4E-06B696F3FE7D}" type="pres">
      <dgm:prSet presAssocID="{C6FFD770-DD19-425D-98DE-CFC5119776E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C0C410F-2728-4FA4-8B00-F9CF1188F43A}" type="pres">
      <dgm:prSet presAssocID="{C6FFD770-DD19-425D-98DE-CFC5119776E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EEE7EF-37FF-4B44-888F-60714A1858A8}" type="pres">
      <dgm:prSet presAssocID="{C6FFD770-DD19-425D-98DE-CFC5119776E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1CF642C-DBD9-4129-B799-ED742C5340C2}" type="pres">
      <dgm:prSet presAssocID="{C6FFD770-DD19-425D-98DE-CFC5119776E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D1119F-0252-44EE-9EB7-D919674B83B2}" type="pres">
      <dgm:prSet presAssocID="{C6FFD770-DD19-425D-98DE-CFC5119776E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B76CE46-F555-49E9-BCCB-25A6709BDCC5}" srcId="{C6FFD770-DD19-425D-98DE-CFC5119776E9}" destId="{AA002EF7-C098-4D66-924D-0F4F4E30A9BE}" srcOrd="0" destOrd="0" parTransId="{1DA402BF-BFDD-4A3E-BDC6-BA2E199120FB}" sibTransId="{1FE35EBA-32B0-41C9-958D-1474ED03E036}"/>
    <dgm:cxn modelId="{41B95984-BF9F-49C0-B5E1-D625542C029B}" srcId="{C6FFD770-DD19-425D-98DE-CFC5119776E9}" destId="{403BC039-B5F8-4A4A-A520-7A7890B988DD}" srcOrd="4" destOrd="0" parTransId="{FF9D6B39-FEDA-487C-AC80-B356CE28BF00}" sibTransId="{84238A65-D4AA-41D3-8F31-7C0C3E769ECA}"/>
    <dgm:cxn modelId="{79AAAB20-88C2-4DC9-80A8-CB7152BE1FED}" type="presOf" srcId="{C6FFD770-DD19-425D-98DE-CFC5119776E9}" destId="{FB3B735A-6D31-4DA7-8E56-C78EAB24B2C5}" srcOrd="0" destOrd="0" presId="urn:microsoft.com/office/officeart/2005/8/layout/vProcess5"/>
    <dgm:cxn modelId="{9B399DAB-5DAC-4C79-A920-E9A086B5F477}" type="presOf" srcId="{5F6CDA09-83C2-4269-A204-AC7EBE190EB9}" destId="{8DA0AE8D-4A45-4FC3-A894-3BB5272F2436}" srcOrd="0" destOrd="0" presId="urn:microsoft.com/office/officeart/2005/8/layout/vProcess5"/>
    <dgm:cxn modelId="{9475CA0A-F972-429A-8FEC-A6A9910E7156}" type="presOf" srcId="{AA002EF7-C098-4D66-924D-0F4F4E30A9BE}" destId="{740A96F9-A3E3-40AE-8D4E-06B696F3FE7D}" srcOrd="1" destOrd="0" presId="urn:microsoft.com/office/officeart/2005/8/layout/vProcess5"/>
    <dgm:cxn modelId="{664479C1-F4CF-4E58-8FFB-FFC9E9F53493}" type="presOf" srcId="{DC02253F-A34B-4838-B575-8EAD18447BE5}" destId="{5253C567-9ED5-4437-9098-07F2CF64A78A}" srcOrd="0" destOrd="0" presId="urn:microsoft.com/office/officeart/2005/8/layout/vProcess5"/>
    <dgm:cxn modelId="{E0B3C18D-2F0D-4D65-9A3B-BE7A9BF43A9E}" srcId="{C6FFD770-DD19-425D-98DE-CFC5119776E9}" destId="{487BA802-BE81-4E88-AF64-9BBDD308C9AA}" srcOrd="1" destOrd="0" parTransId="{F16284F4-1EEA-41A7-A8BA-FC4948EE8567}" sibTransId="{5F6CDA09-83C2-4269-A204-AC7EBE190EB9}"/>
    <dgm:cxn modelId="{E5AADE12-A338-4799-8224-9832F1DEABF7}" type="presOf" srcId="{487BA802-BE81-4E88-AF64-9BBDD308C9AA}" destId="{4C0C410F-2728-4FA4-8B00-F9CF1188F43A}" srcOrd="1" destOrd="0" presId="urn:microsoft.com/office/officeart/2005/8/layout/vProcess5"/>
    <dgm:cxn modelId="{E4536F8B-AB84-4821-8C36-140C519AF1FF}" type="presOf" srcId="{AA002EF7-C098-4D66-924D-0F4F4E30A9BE}" destId="{551890C0-EEE3-48B5-B0D3-9CDA87C7D4F2}" srcOrd="0" destOrd="0" presId="urn:microsoft.com/office/officeart/2005/8/layout/vProcess5"/>
    <dgm:cxn modelId="{B87E8283-FD84-4B95-9AC8-D69AC520F0FD}" type="presOf" srcId="{1FE35EBA-32B0-41C9-958D-1474ED03E036}" destId="{E56A6A2C-687A-4BA0-9A13-9326607878EA}" srcOrd="0" destOrd="0" presId="urn:microsoft.com/office/officeart/2005/8/layout/vProcess5"/>
    <dgm:cxn modelId="{8B10E10F-BF9F-4DED-BD67-EAF4A984F17E}" srcId="{C6FFD770-DD19-425D-98DE-CFC5119776E9}" destId="{DC02253F-A34B-4838-B575-8EAD18447BE5}" srcOrd="2" destOrd="0" parTransId="{F244ECE1-8521-4CC6-B889-E17B7CAD41A7}" sibTransId="{A0D7F288-D719-4CC7-9DE8-C4FBF89482DA}"/>
    <dgm:cxn modelId="{957C452D-A085-417C-ACD3-711933346A13}" type="presOf" srcId="{A0D7F288-D719-4CC7-9DE8-C4FBF89482DA}" destId="{A244FE55-9601-44FA-A2E1-9D34A4163D12}" srcOrd="0" destOrd="0" presId="urn:microsoft.com/office/officeart/2005/8/layout/vProcess5"/>
    <dgm:cxn modelId="{89D16DFA-1B44-46FE-9B6D-5C82782ED716}" type="presOf" srcId="{F841EE9D-906D-4957-AC46-CE1F177E15D5}" destId="{E096CC7C-B37D-4853-B807-5E5EB972E8D8}" srcOrd="0" destOrd="0" presId="urn:microsoft.com/office/officeart/2005/8/layout/vProcess5"/>
    <dgm:cxn modelId="{AA1C00A2-BEF1-49E5-805E-BB654F102EB5}" type="presOf" srcId="{5201E570-9517-4DBB-A9C1-58620897E80F}" destId="{F4CDF60E-8FE2-43B5-9EC0-7DE61169A490}" srcOrd="0" destOrd="0" presId="urn:microsoft.com/office/officeart/2005/8/layout/vProcess5"/>
    <dgm:cxn modelId="{FB0E415E-C323-44C0-AF40-6D99807C2FFA}" type="presOf" srcId="{DC02253F-A34B-4838-B575-8EAD18447BE5}" destId="{54EEE7EF-37FF-4B44-888F-60714A1858A8}" srcOrd="1" destOrd="0" presId="urn:microsoft.com/office/officeart/2005/8/layout/vProcess5"/>
    <dgm:cxn modelId="{C62E40BA-CDE9-451B-8CB6-AFA01A47E11B}" type="presOf" srcId="{F841EE9D-906D-4957-AC46-CE1F177E15D5}" destId="{A1CF642C-DBD9-4129-B799-ED742C5340C2}" srcOrd="1" destOrd="0" presId="urn:microsoft.com/office/officeart/2005/8/layout/vProcess5"/>
    <dgm:cxn modelId="{E188858A-4B2E-414E-B4D3-633F474D6FFD}" type="presOf" srcId="{403BC039-B5F8-4A4A-A520-7A7890B988DD}" destId="{4ED1119F-0252-44EE-9EB7-D919674B83B2}" srcOrd="1" destOrd="0" presId="urn:microsoft.com/office/officeart/2005/8/layout/vProcess5"/>
    <dgm:cxn modelId="{373799DC-A57A-4832-B178-409D79490B4A}" type="presOf" srcId="{487BA802-BE81-4E88-AF64-9BBDD308C9AA}" destId="{F8AA47ED-A586-4D03-9846-5C0E61A4BECB}" srcOrd="0" destOrd="0" presId="urn:microsoft.com/office/officeart/2005/8/layout/vProcess5"/>
    <dgm:cxn modelId="{6AB51477-0358-4E70-8D46-687D23DF7899}" type="presOf" srcId="{403BC039-B5F8-4A4A-A520-7A7890B988DD}" destId="{58F2CB1A-124F-4DFB-A0FC-8DD9A97322C7}" srcOrd="0" destOrd="0" presId="urn:microsoft.com/office/officeart/2005/8/layout/vProcess5"/>
    <dgm:cxn modelId="{2510B4F7-81B0-41E4-B7E7-BE344D0DAA45}" srcId="{C6FFD770-DD19-425D-98DE-CFC5119776E9}" destId="{F841EE9D-906D-4957-AC46-CE1F177E15D5}" srcOrd="3" destOrd="0" parTransId="{FBF36D02-2693-4EA6-A0B6-9300D3AFE7B5}" sibTransId="{5201E570-9517-4DBB-A9C1-58620897E80F}"/>
    <dgm:cxn modelId="{E0DCC29D-26D4-4190-883F-0AB2210B7669}" type="presParOf" srcId="{FB3B735A-6D31-4DA7-8E56-C78EAB24B2C5}" destId="{6D455056-D5E0-4DB0-B7E9-AB904F362762}" srcOrd="0" destOrd="0" presId="urn:microsoft.com/office/officeart/2005/8/layout/vProcess5"/>
    <dgm:cxn modelId="{46DF455D-4AF1-4C26-859E-28B8D0C072EE}" type="presParOf" srcId="{FB3B735A-6D31-4DA7-8E56-C78EAB24B2C5}" destId="{551890C0-EEE3-48B5-B0D3-9CDA87C7D4F2}" srcOrd="1" destOrd="0" presId="urn:microsoft.com/office/officeart/2005/8/layout/vProcess5"/>
    <dgm:cxn modelId="{FC2BEC59-122A-4CEE-A5B7-CEE9B2D5BCE6}" type="presParOf" srcId="{FB3B735A-6D31-4DA7-8E56-C78EAB24B2C5}" destId="{F8AA47ED-A586-4D03-9846-5C0E61A4BECB}" srcOrd="2" destOrd="0" presId="urn:microsoft.com/office/officeart/2005/8/layout/vProcess5"/>
    <dgm:cxn modelId="{A8F4F4D8-04EC-4D64-8DFF-929F18AC89F8}" type="presParOf" srcId="{FB3B735A-6D31-4DA7-8E56-C78EAB24B2C5}" destId="{5253C567-9ED5-4437-9098-07F2CF64A78A}" srcOrd="3" destOrd="0" presId="urn:microsoft.com/office/officeart/2005/8/layout/vProcess5"/>
    <dgm:cxn modelId="{E86D1FD5-B4E6-4DDC-ABEE-0EC2B46F1289}" type="presParOf" srcId="{FB3B735A-6D31-4DA7-8E56-C78EAB24B2C5}" destId="{E096CC7C-B37D-4853-B807-5E5EB972E8D8}" srcOrd="4" destOrd="0" presId="urn:microsoft.com/office/officeart/2005/8/layout/vProcess5"/>
    <dgm:cxn modelId="{F959FF88-D4A0-4E34-9E3F-52D4A7D1E65F}" type="presParOf" srcId="{FB3B735A-6D31-4DA7-8E56-C78EAB24B2C5}" destId="{58F2CB1A-124F-4DFB-A0FC-8DD9A97322C7}" srcOrd="5" destOrd="0" presId="urn:microsoft.com/office/officeart/2005/8/layout/vProcess5"/>
    <dgm:cxn modelId="{B26BA533-B128-473E-A7BC-7306D09E5A4D}" type="presParOf" srcId="{FB3B735A-6D31-4DA7-8E56-C78EAB24B2C5}" destId="{E56A6A2C-687A-4BA0-9A13-9326607878EA}" srcOrd="6" destOrd="0" presId="urn:microsoft.com/office/officeart/2005/8/layout/vProcess5"/>
    <dgm:cxn modelId="{72CDAA34-585A-4BF8-B96B-17DAA6DB67EC}" type="presParOf" srcId="{FB3B735A-6D31-4DA7-8E56-C78EAB24B2C5}" destId="{8DA0AE8D-4A45-4FC3-A894-3BB5272F2436}" srcOrd="7" destOrd="0" presId="urn:microsoft.com/office/officeart/2005/8/layout/vProcess5"/>
    <dgm:cxn modelId="{09D4726A-AA9A-493B-9B94-5AE36E0F7A0A}" type="presParOf" srcId="{FB3B735A-6D31-4DA7-8E56-C78EAB24B2C5}" destId="{A244FE55-9601-44FA-A2E1-9D34A4163D12}" srcOrd="8" destOrd="0" presId="urn:microsoft.com/office/officeart/2005/8/layout/vProcess5"/>
    <dgm:cxn modelId="{7D3F0DF6-C880-42A1-8C1B-FDE0BD92DA79}" type="presParOf" srcId="{FB3B735A-6D31-4DA7-8E56-C78EAB24B2C5}" destId="{F4CDF60E-8FE2-43B5-9EC0-7DE61169A490}" srcOrd="9" destOrd="0" presId="urn:microsoft.com/office/officeart/2005/8/layout/vProcess5"/>
    <dgm:cxn modelId="{4180E96F-7777-4993-BA26-32A46D782A70}" type="presParOf" srcId="{FB3B735A-6D31-4DA7-8E56-C78EAB24B2C5}" destId="{740A96F9-A3E3-40AE-8D4E-06B696F3FE7D}" srcOrd="10" destOrd="0" presId="urn:microsoft.com/office/officeart/2005/8/layout/vProcess5"/>
    <dgm:cxn modelId="{3C4E0A2D-9E76-4B85-95DF-7BA76D68C993}" type="presParOf" srcId="{FB3B735A-6D31-4DA7-8E56-C78EAB24B2C5}" destId="{4C0C410F-2728-4FA4-8B00-F9CF1188F43A}" srcOrd="11" destOrd="0" presId="urn:microsoft.com/office/officeart/2005/8/layout/vProcess5"/>
    <dgm:cxn modelId="{96E87049-ADF1-46B2-A296-AE75BF01F740}" type="presParOf" srcId="{FB3B735A-6D31-4DA7-8E56-C78EAB24B2C5}" destId="{54EEE7EF-37FF-4B44-888F-60714A1858A8}" srcOrd="12" destOrd="0" presId="urn:microsoft.com/office/officeart/2005/8/layout/vProcess5"/>
    <dgm:cxn modelId="{D710648C-46D9-4E12-A020-27EC5332ADFE}" type="presParOf" srcId="{FB3B735A-6D31-4DA7-8E56-C78EAB24B2C5}" destId="{A1CF642C-DBD9-4129-B799-ED742C5340C2}" srcOrd="13" destOrd="0" presId="urn:microsoft.com/office/officeart/2005/8/layout/vProcess5"/>
    <dgm:cxn modelId="{7935CEBC-9CC5-4A41-995F-242874400A4A}" type="presParOf" srcId="{FB3B735A-6D31-4DA7-8E56-C78EAB24B2C5}" destId="{4ED1119F-0252-44EE-9EB7-D919674B83B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2CD0FD-A731-42D8-9601-BF2DDCB4A95C}" type="doc">
      <dgm:prSet loTypeId="urn:microsoft.com/office/officeart/2005/8/layout/target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D2521506-1208-4506-9FD2-BCCD3A0900FB}">
      <dgm:prSet phldrT="[Texto]"/>
      <dgm:spPr/>
      <dgm:t>
        <a:bodyPr/>
        <a:lstStyle/>
        <a:p>
          <a:r>
            <a:rPr lang="pt-BR" dirty="0" smtClean="0"/>
            <a:t>Contexto Social</a:t>
          </a:r>
          <a:endParaRPr lang="pt-BR" dirty="0"/>
        </a:p>
      </dgm:t>
    </dgm:pt>
    <dgm:pt modelId="{32A13042-EB2F-442A-9C79-57E72C9EE2F3}" type="parTrans" cxnId="{99BCF23B-27B3-4B30-9C68-16795B32BA10}">
      <dgm:prSet/>
      <dgm:spPr/>
      <dgm:t>
        <a:bodyPr/>
        <a:lstStyle/>
        <a:p>
          <a:endParaRPr lang="pt-BR"/>
        </a:p>
      </dgm:t>
    </dgm:pt>
    <dgm:pt modelId="{D16A4F95-629C-4995-8C82-78E521111EF7}" type="sibTrans" cxnId="{99BCF23B-27B3-4B30-9C68-16795B32BA10}">
      <dgm:prSet/>
      <dgm:spPr/>
      <dgm:t>
        <a:bodyPr/>
        <a:lstStyle/>
        <a:p>
          <a:endParaRPr lang="pt-BR"/>
        </a:p>
      </dgm:t>
    </dgm:pt>
    <dgm:pt modelId="{96B00102-7411-40FE-A64D-5B471C2D43F1}">
      <dgm:prSet phldrT="[Texto]" custT="1"/>
      <dgm:spPr>
        <a:solidFill>
          <a:srgbClr val="CCFFFF">
            <a:alpha val="89804"/>
          </a:srgbClr>
        </a:solidFill>
      </dgm:spPr>
      <dgm:t>
        <a:bodyPr/>
        <a:lstStyle/>
        <a:p>
          <a:r>
            <a:rPr lang="pt-BR" sz="3200" dirty="0" smtClean="0"/>
            <a:t>Ambiente Externo</a:t>
          </a:r>
          <a:endParaRPr lang="pt-BR" sz="4100" dirty="0"/>
        </a:p>
      </dgm:t>
    </dgm:pt>
    <dgm:pt modelId="{AA71165C-4140-4644-BC30-77B14DBD31AC}" type="parTrans" cxnId="{0A819166-08A0-4F61-88B7-88A92E199864}">
      <dgm:prSet/>
      <dgm:spPr/>
      <dgm:t>
        <a:bodyPr/>
        <a:lstStyle/>
        <a:p>
          <a:endParaRPr lang="pt-BR"/>
        </a:p>
      </dgm:t>
    </dgm:pt>
    <dgm:pt modelId="{0B60A189-77F6-40E8-8644-7AC8A3664B95}" type="sibTrans" cxnId="{0A819166-08A0-4F61-88B7-88A92E199864}">
      <dgm:prSet/>
      <dgm:spPr/>
      <dgm:t>
        <a:bodyPr/>
        <a:lstStyle/>
        <a:p>
          <a:endParaRPr lang="pt-BR"/>
        </a:p>
      </dgm:t>
    </dgm:pt>
    <dgm:pt modelId="{5D129B67-824C-495A-A1D5-4404F9CF8C03}">
      <dgm:prSet phldrT="[Texto]" custT="1"/>
      <dgm:spPr>
        <a:solidFill>
          <a:srgbClr val="FFCCCC">
            <a:alpha val="89804"/>
          </a:srgbClr>
        </a:solidFill>
      </dgm:spPr>
      <dgm:t>
        <a:bodyPr/>
        <a:lstStyle/>
        <a:p>
          <a:r>
            <a:rPr lang="pt-BR" sz="3200" dirty="0" smtClean="0"/>
            <a:t>Diretrizes Estratégicas</a:t>
          </a:r>
          <a:endParaRPr lang="pt-BR" sz="3200" dirty="0"/>
        </a:p>
      </dgm:t>
    </dgm:pt>
    <dgm:pt modelId="{20533D73-7939-43A0-9EDC-6DA625701D9A}" type="parTrans" cxnId="{34F66706-A8F3-4B19-B795-BE67C1955D49}">
      <dgm:prSet/>
      <dgm:spPr/>
      <dgm:t>
        <a:bodyPr/>
        <a:lstStyle/>
        <a:p>
          <a:endParaRPr lang="pt-BR"/>
        </a:p>
      </dgm:t>
    </dgm:pt>
    <dgm:pt modelId="{C4254986-2147-4CD9-A461-F8C66A1BB0B4}" type="sibTrans" cxnId="{34F66706-A8F3-4B19-B795-BE67C1955D49}">
      <dgm:prSet/>
      <dgm:spPr/>
      <dgm:t>
        <a:bodyPr/>
        <a:lstStyle/>
        <a:p>
          <a:endParaRPr lang="pt-BR"/>
        </a:p>
      </dgm:t>
    </dgm:pt>
    <dgm:pt modelId="{AE6244B2-B639-4CB1-B2D7-4DD690C10B3A}">
      <dgm:prSet phldrT="[Texto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pt-BR" sz="3200" dirty="0" smtClean="0"/>
            <a:t>Ambiente Interno</a:t>
          </a:r>
          <a:endParaRPr lang="pt-BR" sz="3400" dirty="0"/>
        </a:p>
      </dgm:t>
    </dgm:pt>
    <dgm:pt modelId="{E55247E6-3EE5-4550-9647-D969C4A3F33D}" type="parTrans" cxnId="{47729102-4605-4742-B269-D7B1E9ACC177}">
      <dgm:prSet/>
      <dgm:spPr/>
      <dgm:t>
        <a:bodyPr/>
        <a:lstStyle/>
        <a:p>
          <a:endParaRPr lang="pt-BR"/>
        </a:p>
      </dgm:t>
    </dgm:pt>
    <dgm:pt modelId="{602E89C6-92A4-4C2F-B8CB-F8BD2E5075A4}" type="sibTrans" cxnId="{47729102-4605-4742-B269-D7B1E9ACC177}">
      <dgm:prSet/>
      <dgm:spPr/>
      <dgm:t>
        <a:bodyPr/>
        <a:lstStyle/>
        <a:p>
          <a:endParaRPr lang="pt-BR"/>
        </a:p>
      </dgm:t>
    </dgm:pt>
    <dgm:pt modelId="{6709A107-4B60-4E86-81C1-5AEC644232FE}">
      <dgm:prSet phldrT="[Texto]"/>
      <dgm:spPr/>
      <dgm:t>
        <a:bodyPr/>
        <a:lstStyle/>
        <a:p>
          <a:r>
            <a:rPr lang="pt-BR" dirty="0" smtClean="0"/>
            <a:t>Competências em Desenvolvimento</a:t>
          </a:r>
          <a:endParaRPr lang="pt-BR" dirty="0"/>
        </a:p>
      </dgm:t>
    </dgm:pt>
    <dgm:pt modelId="{3853994F-01D2-4262-A7E6-78DDC5B08AD5}" type="parTrans" cxnId="{49F57302-BA95-4834-9B99-ADE505EB537B}">
      <dgm:prSet/>
      <dgm:spPr/>
      <dgm:t>
        <a:bodyPr/>
        <a:lstStyle/>
        <a:p>
          <a:endParaRPr lang="pt-BR"/>
        </a:p>
      </dgm:t>
    </dgm:pt>
    <dgm:pt modelId="{E0DB5DE5-D2D0-4106-A859-9E30D423BC76}" type="sibTrans" cxnId="{49F57302-BA95-4834-9B99-ADE505EB537B}">
      <dgm:prSet/>
      <dgm:spPr/>
      <dgm:t>
        <a:bodyPr/>
        <a:lstStyle/>
        <a:p>
          <a:endParaRPr lang="pt-BR"/>
        </a:p>
      </dgm:t>
    </dgm:pt>
    <dgm:pt modelId="{B68EE5F8-F120-4B01-953D-392BC2D7E612}">
      <dgm:prSet phldrT="[Texto]" custT="1"/>
      <dgm:spPr>
        <a:solidFill>
          <a:srgbClr val="CCFFCC">
            <a:alpha val="89804"/>
          </a:srgbClr>
        </a:solidFill>
      </dgm:spPr>
      <dgm:t>
        <a:bodyPr/>
        <a:lstStyle/>
        <a:p>
          <a:r>
            <a:rPr lang="pt-BR" sz="3200" dirty="0" smtClean="0"/>
            <a:t>Ambiente da Indústria</a:t>
          </a:r>
          <a:endParaRPr lang="pt-BR" sz="3400" dirty="0"/>
        </a:p>
      </dgm:t>
    </dgm:pt>
    <dgm:pt modelId="{5A20C258-188A-43E7-9A98-F6539E4C02ED}" type="parTrans" cxnId="{A6F59545-70D7-4ED9-BCDD-B11FFAF8F1FA}">
      <dgm:prSet/>
      <dgm:spPr/>
      <dgm:t>
        <a:bodyPr/>
        <a:lstStyle/>
        <a:p>
          <a:endParaRPr lang="pt-BR"/>
        </a:p>
      </dgm:t>
    </dgm:pt>
    <dgm:pt modelId="{474CEABA-B01C-441A-92E2-D2B7FCF5A059}" type="sibTrans" cxnId="{A6F59545-70D7-4ED9-BCDD-B11FFAF8F1FA}">
      <dgm:prSet/>
      <dgm:spPr/>
      <dgm:t>
        <a:bodyPr/>
        <a:lstStyle/>
        <a:p>
          <a:endParaRPr lang="pt-BR"/>
        </a:p>
      </dgm:t>
    </dgm:pt>
    <dgm:pt modelId="{7BB67982-D0FA-4117-AEBF-E10A8E131F2F}">
      <dgm:prSet phldrT="[Texto]"/>
      <dgm:spPr/>
      <dgm:t>
        <a:bodyPr/>
        <a:lstStyle/>
        <a:p>
          <a:r>
            <a:rPr lang="pt-BR" dirty="0" smtClean="0"/>
            <a:t>Fornecedores</a:t>
          </a:r>
          <a:endParaRPr lang="pt-BR" dirty="0"/>
        </a:p>
      </dgm:t>
    </dgm:pt>
    <dgm:pt modelId="{95E60E6C-2CD7-4BF5-8DE5-C350C3C2EA72}" type="parTrans" cxnId="{CA524CED-DF18-401D-AFD6-C8BA253BAC05}">
      <dgm:prSet/>
      <dgm:spPr/>
      <dgm:t>
        <a:bodyPr/>
        <a:lstStyle/>
        <a:p>
          <a:endParaRPr lang="pt-BR"/>
        </a:p>
      </dgm:t>
    </dgm:pt>
    <dgm:pt modelId="{E6607998-C4AE-45A4-8B7A-BDDA9B488189}" type="sibTrans" cxnId="{CA524CED-DF18-401D-AFD6-C8BA253BAC05}">
      <dgm:prSet/>
      <dgm:spPr/>
      <dgm:t>
        <a:bodyPr/>
        <a:lstStyle/>
        <a:p>
          <a:endParaRPr lang="pt-BR"/>
        </a:p>
      </dgm:t>
    </dgm:pt>
    <dgm:pt modelId="{F7995455-6978-42D9-9843-C465990D9586}">
      <dgm:prSet phldrT="[Texto]"/>
      <dgm:spPr/>
      <dgm:t>
        <a:bodyPr/>
        <a:lstStyle/>
        <a:p>
          <a:r>
            <a:rPr lang="pt-BR" dirty="0" smtClean="0"/>
            <a:t>Contexto Tecnológico</a:t>
          </a:r>
          <a:endParaRPr lang="pt-BR" dirty="0"/>
        </a:p>
      </dgm:t>
    </dgm:pt>
    <dgm:pt modelId="{9166F344-74C1-4162-999F-99AA7D9F4893}" type="parTrans" cxnId="{F84CC003-0915-409C-B8E6-51BA87DFA018}">
      <dgm:prSet/>
      <dgm:spPr/>
      <dgm:t>
        <a:bodyPr/>
        <a:lstStyle/>
        <a:p>
          <a:endParaRPr lang="pt-BR"/>
        </a:p>
      </dgm:t>
    </dgm:pt>
    <dgm:pt modelId="{597DED48-8E71-4199-83E1-99117BEAC7C4}" type="sibTrans" cxnId="{F84CC003-0915-409C-B8E6-51BA87DFA018}">
      <dgm:prSet/>
      <dgm:spPr/>
      <dgm:t>
        <a:bodyPr/>
        <a:lstStyle/>
        <a:p>
          <a:endParaRPr lang="pt-BR"/>
        </a:p>
      </dgm:t>
    </dgm:pt>
    <dgm:pt modelId="{065B4649-441B-4D34-A113-AE1DB00A5762}">
      <dgm:prSet phldrT="[Texto]"/>
      <dgm:spPr/>
      <dgm:t>
        <a:bodyPr/>
        <a:lstStyle/>
        <a:p>
          <a:r>
            <a:rPr lang="pt-BR" dirty="0" smtClean="0"/>
            <a:t>Contexto Econômico</a:t>
          </a:r>
          <a:endParaRPr lang="pt-BR" dirty="0"/>
        </a:p>
      </dgm:t>
    </dgm:pt>
    <dgm:pt modelId="{D3434B9A-781C-4811-9EB9-DD9BD0865401}" type="parTrans" cxnId="{B94A803F-06A3-4852-955E-A34696C731BF}">
      <dgm:prSet/>
      <dgm:spPr/>
      <dgm:t>
        <a:bodyPr/>
        <a:lstStyle/>
        <a:p>
          <a:endParaRPr lang="pt-BR"/>
        </a:p>
      </dgm:t>
    </dgm:pt>
    <dgm:pt modelId="{33CCC62B-D35D-480D-BC39-667B15BE018F}" type="sibTrans" cxnId="{B94A803F-06A3-4852-955E-A34696C731BF}">
      <dgm:prSet/>
      <dgm:spPr/>
      <dgm:t>
        <a:bodyPr/>
        <a:lstStyle/>
        <a:p>
          <a:endParaRPr lang="pt-BR"/>
        </a:p>
      </dgm:t>
    </dgm:pt>
    <dgm:pt modelId="{DB462A29-B5B5-4B92-9499-B932EFD9B340}">
      <dgm:prSet phldrT="[Texto]"/>
      <dgm:spPr/>
      <dgm:t>
        <a:bodyPr/>
        <a:lstStyle/>
        <a:p>
          <a:r>
            <a:rPr lang="pt-BR" dirty="0" smtClean="0"/>
            <a:t>Contexto Político</a:t>
          </a:r>
          <a:endParaRPr lang="pt-BR" dirty="0"/>
        </a:p>
      </dgm:t>
    </dgm:pt>
    <dgm:pt modelId="{F06DD151-D091-486D-B18C-34FD123E77E1}" type="parTrans" cxnId="{ECC42A68-56BA-4485-8DD0-0E81C52BB2BE}">
      <dgm:prSet/>
      <dgm:spPr/>
      <dgm:t>
        <a:bodyPr/>
        <a:lstStyle/>
        <a:p>
          <a:endParaRPr lang="pt-BR"/>
        </a:p>
      </dgm:t>
    </dgm:pt>
    <dgm:pt modelId="{FB2C95EE-1F87-4A3B-A881-3989CDC9FA53}" type="sibTrans" cxnId="{ECC42A68-56BA-4485-8DD0-0E81C52BB2BE}">
      <dgm:prSet/>
      <dgm:spPr/>
      <dgm:t>
        <a:bodyPr/>
        <a:lstStyle/>
        <a:p>
          <a:endParaRPr lang="pt-BR"/>
        </a:p>
      </dgm:t>
    </dgm:pt>
    <dgm:pt modelId="{F4B7C021-42FE-4E08-999D-3DF395AAC7E9}">
      <dgm:prSet phldrT="[Texto]"/>
      <dgm:spPr/>
      <dgm:t>
        <a:bodyPr/>
        <a:lstStyle/>
        <a:p>
          <a:r>
            <a:rPr lang="pt-BR" dirty="0" smtClean="0"/>
            <a:t>Competências Distintivas</a:t>
          </a:r>
          <a:endParaRPr lang="pt-BR" dirty="0"/>
        </a:p>
      </dgm:t>
    </dgm:pt>
    <dgm:pt modelId="{A47E26E8-74BF-4F7C-86D1-68BE9C0B458E}" type="parTrans" cxnId="{AA7F8293-8484-40AD-9707-1F92411A0853}">
      <dgm:prSet/>
      <dgm:spPr/>
      <dgm:t>
        <a:bodyPr/>
        <a:lstStyle/>
        <a:p>
          <a:endParaRPr lang="pt-BR"/>
        </a:p>
      </dgm:t>
    </dgm:pt>
    <dgm:pt modelId="{49242638-2506-48E4-A7D0-8F753D68297A}" type="sibTrans" cxnId="{AA7F8293-8484-40AD-9707-1F92411A0853}">
      <dgm:prSet/>
      <dgm:spPr/>
      <dgm:t>
        <a:bodyPr/>
        <a:lstStyle/>
        <a:p>
          <a:endParaRPr lang="pt-BR"/>
        </a:p>
      </dgm:t>
    </dgm:pt>
    <dgm:pt modelId="{3AD1AE20-53D0-4CFE-8BBB-7E4D5492E8BC}">
      <dgm:prSet phldrT="[Texto]"/>
      <dgm:spPr/>
      <dgm:t>
        <a:bodyPr/>
        <a:lstStyle/>
        <a:p>
          <a:r>
            <a:rPr lang="pt-BR" dirty="0" smtClean="0"/>
            <a:t>Competências Essenciais</a:t>
          </a:r>
          <a:endParaRPr lang="pt-BR" dirty="0"/>
        </a:p>
      </dgm:t>
    </dgm:pt>
    <dgm:pt modelId="{193D7571-EF38-4B57-9983-C4A7AE2406A3}" type="parTrans" cxnId="{357B8FA0-8E3B-4F2D-8B95-722B312B16BE}">
      <dgm:prSet/>
      <dgm:spPr/>
      <dgm:t>
        <a:bodyPr/>
        <a:lstStyle/>
        <a:p>
          <a:endParaRPr lang="pt-BR"/>
        </a:p>
      </dgm:t>
    </dgm:pt>
    <dgm:pt modelId="{E6DE06CF-9DD5-4C54-976B-157EE7F52778}" type="sibTrans" cxnId="{357B8FA0-8E3B-4F2D-8B95-722B312B16BE}">
      <dgm:prSet/>
      <dgm:spPr/>
      <dgm:t>
        <a:bodyPr/>
        <a:lstStyle/>
        <a:p>
          <a:endParaRPr lang="pt-BR"/>
        </a:p>
      </dgm:t>
    </dgm:pt>
    <dgm:pt modelId="{B2F4129E-CDD6-4E4C-9D63-0BD2D4095A0B}">
      <dgm:prSet phldrT="[Texto]"/>
      <dgm:spPr/>
      <dgm:t>
        <a:bodyPr/>
        <a:lstStyle/>
        <a:p>
          <a:r>
            <a:rPr lang="pt-BR" dirty="0" smtClean="0"/>
            <a:t>Clientes</a:t>
          </a:r>
          <a:endParaRPr lang="pt-BR" dirty="0"/>
        </a:p>
      </dgm:t>
    </dgm:pt>
    <dgm:pt modelId="{52EEDFCC-6F26-4090-B0D1-46B5E9CB02BD}" type="parTrans" cxnId="{A9354830-0322-4C9E-9B4C-CBF69ED91DF8}">
      <dgm:prSet/>
      <dgm:spPr/>
      <dgm:t>
        <a:bodyPr/>
        <a:lstStyle/>
        <a:p>
          <a:endParaRPr lang="pt-BR"/>
        </a:p>
      </dgm:t>
    </dgm:pt>
    <dgm:pt modelId="{AB2CAB90-134A-4BDE-8822-96871560440E}" type="sibTrans" cxnId="{A9354830-0322-4C9E-9B4C-CBF69ED91DF8}">
      <dgm:prSet/>
      <dgm:spPr/>
      <dgm:t>
        <a:bodyPr/>
        <a:lstStyle/>
        <a:p>
          <a:endParaRPr lang="pt-BR"/>
        </a:p>
      </dgm:t>
    </dgm:pt>
    <dgm:pt modelId="{C6D8DD92-0DC4-4413-B4F6-A118655159B5}">
      <dgm:prSet phldrT="[Texto]"/>
      <dgm:spPr/>
      <dgm:t>
        <a:bodyPr/>
        <a:lstStyle/>
        <a:p>
          <a:r>
            <a:rPr lang="pt-BR" dirty="0" smtClean="0"/>
            <a:t>Mercado Alvo</a:t>
          </a:r>
          <a:endParaRPr lang="pt-BR" dirty="0"/>
        </a:p>
      </dgm:t>
    </dgm:pt>
    <dgm:pt modelId="{1C23354A-13C0-47BF-B175-6A8379BBD202}" type="parTrans" cxnId="{511798A4-7160-4A10-BAFB-08958E053A14}">
      <dgm:prSet/>
      <dgm:spPr/>
      <dgm:t>
        <a:bodyPr/>
        <a:lstStyle/>
        <a:p>
          <a:endParaRPr lang="pt-BR"/>
        </a:p>
      </dgm:t>
    </dgm:pt>
    <dgm:pt modelId="{F1375983-F6FF-4099-BBB0-E5C1667F7624}" type="sibTrans" cxnId="{511798A4-7160-4A10-BAFB-08958E053A14}">
      <dgm:prSet/>
      <dgm:spPr/>
      <dgm:t>
        <a:bodyPr/>
        <a:lstStyle/>
        <a:p>
          <a:endParaRPr lang="pt-BR"/>
        </a:p>
      </dgm:t>
    </dgm:pt>
    <dgm:pt modelId="{F4D01BAD-B8A2-44A1-8CE6-F199C9166243}">
      <dgm:prSet phldrT="[Texto]"/>
      <dgm:spPr/>
      <dgm:t>
        <a:bodyPr/>
        <a:lstStyle/>
        <a:p>
          <a:r>
            <a:rPr lang="pt-BR" dirty="0" smtClean="0"/>
            <a:t>Concorrentes</a:t>
          </a:r>
          <a:endParaRPr lang="pt-BR" dirty="0"/>
        </a:p>
      </dgm:t>
    </dgm:pt>
    <dgm:pt modelId="{F90B3555-E217-4D02-A176-0A0198709C6A}" type="parTrans" cxnId="{BAD91D2E-7CD2-450B-A6EB-BB282FDE5FBB}">
      <dgm:prSet/>
      <dgm:spPr/>
      <dgm:t>
        <a:bodyPr/>
        <a:lstStyle/>
        <a:p>
          <a:endParaRPr lang="pt-BR"/>
        </a:p>
      </dgm:t>
    </dgm:pt>
    <dgm:pt modelId="{EF5C7408-B954-4565-A1C6-27993FE7580E}" type="sibTrans" cxnId="{BAD91D2E-7CD2-450B-A6EB-BB282FDE5FBB}">
      <dgm:prSet/>
      <dgm:spPr/>
      <dgm:t>
        <a:bodyPr/>
        <a:lstStyle/>
        <a:p>
          <a:endParaRPr lang="pt-BR"/>
        </a:p>
      </dgm:t>
    </dgm:pt>
    <dgm:pt modelId="{27BA8939-E855-4F49-91CC-D3CA3525E1BA}">
      <dgm:prSet phldrT="[Texto]"/>
      <dgm:spPr/>
      <dgm:t>
        <a:bodyPr/>
        <a:lstStyle/>
        <a:p>
          <a:r>
            <a:rPr lang="pt-BR" dirty="0" smtClean="0"/>
            <a:t>Investimentos Estratégicos</a:t>
          </a:r>
          <a:endParaRPr lang="pt-BR" dirty="0"/>
        </a:p>
      </dgm:t>
    </dgm:pt>
    <dgm:pt modelId="{5F7D0672-4B8A-4F70-877B-FE21B5154F6E}" type="parTrans" cxnId="{8B37AD84-104E-46DC-A5F8-9847B3D70DB7}">
      <dgm:prSet/>
      <dgm:spPr/>
      <dgm:t>
        <a:bodyPr/>
        <a:lstStyle/>
        <a:p>
          <a:endParaRPr lang="pt-BR"/>
        </a:p>
      </dgm:t>
    </dgm:pt>
    <dgm:pt modelId="{AD322DE9-C77F-4BB5-A9AC-7691B42DBB3D}" type="sibTrans" cxnId="{8B37AD84-104E-46DC-A5F8-9847B3D70DB7}">
      <dgm:prSet/>
      <dgm:spPr/>
      <dgm:t>
        <a:bodyPr/>
        <a:lstStyle/>
        <a:p>
          <a:endParaRPr lang="pt-BR"/>
        </a:p>
      </dgm:t>
    </dgm:pt>
    <dgm:pt modelId="{5BDBFBAE-4F98-49E6-A51A-206BF078493D}" type="pres">
      <dgm:prSet presAssocID="{E32CD0FD-A731-42D8-9601-BF2DDCB4A95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9A77FF-3659-413A-B9F8-7F9F9A2C2586}" type="pres">
      <dgm:prSet presAssocID="{96B00102-7411-40FE-A64D-5B471C2D43F1}" presName="circle1" presStyleLbl="node1" presStyleIdx="0" presStyleCnt="4"/>
      <dgm:spPr/>
    </dgm:pt>
    <dgm:pt modelId="{2158D467-8508-4989-8CCC-1FBDAA5C7593}" type="pres">
      <dgm:prSet presAssocID="{96B00102-7411-40FE-A64D-5B471C2D43F1}" presName="space" presStyleCnt="0"/>
      <dgm:spPr/>
    </dgm:pt>
    <dgm:pt modelId="{6ACFF92E-F04B-4DF9-87D6-B1F6CDF4DB67}" type="pres">
      <dgm:prSet presAssocID="{96B00102-7411-40FE-A64D-5B471C2D43F1}" presName="rect1" presStyleLbl="alignAcc1" presStyleIdx="0" presStyleCnt="4"/>
      <dgm:spPr/>
      <dgm:t>
        <a:bodyPr/>
        <a:lstStyle/>
        <a:p>
          <a:endParaRPr lang="pt-BR"/>
        </a:p>
      </dgm:t>
    </dgm:pt>
    <dgm:pt modelId="{4295AB6E-6D97-40A8-99C0-3F31E4694C88}" type="pres">
      <dgm:prSet presAssocID="{B68EE5F8-F120-4B01-953D-392BC2D7E612}" presName="vertSpace2" presStyleLbl="node1" presStyleIdx="0" presStyleCnt="4"/>
      <dgm:spPr/>
    </dgm:pt>
    <dgm:pt modelId="{71D5FB05-383A-413F-AB06-1C1064DE3886}" type="pres">
      <dgm:prSet presAssocID="{B68EE5F8-F120-4B01-953D-392BC2D7E612}" presName="circle2" presStyleLbl="node1" presStyleIdx="1" presStyleCnt="4"/>
      <dgm:spPr/>
    </dgm:pt>
    <dgm:pt modelId="{8E72D077-CA59-43A1-B4A1-939BCD45BCAE}" type="pres">
      <dgm:prSet presAssocID="{B68EE5F8-F120-4B01-953D-392BC2D7E612}" presName="rect2" presStyleLbl="alignAcc1" presStyleIdx="1" presStyleCnt="4"/>
      <dgm:spPr/>
      <dgm:t>
        <a:bodyPr/>
        <a:lstStyle/>
        <a:p>
          <a:endParaRPr lang="pt-BR"/>
        </a:p>
      </dgm:t>
    </dgm:pt>
    <dgm:pt modelId="{B7B24FDA-BAB8-45DB-B804-418C1090C629}" type="pres">
      <dgm:prSet presAssocID="{AE6244B2-B639-4CB1-B2D7-4DD690C10B3A}" presName="vertSpace3" presStyleLbl="node1" presStyleIdx="1" presStyleCnt="4"/>
      <dgm:spPr/>
    </dgm:pt>
    <dgm:pt modelId="{6B40252F-5D5F-4807-9087-BE0D6AD962AC}" type="pres">
      <dgm:prSet presAssocID="{AE6244B2-B639-4CB1-B2D7-4DD690C10B3A}" presName="circle3" presStyleLbl="node1" presStyleIdx="2" presStyleCnt="4"/>
      <dgm:spPr/>
    </dgm:pt>
    <dgm:pt modelId="{0B0D4629-7785-4A4E-87EE-28D1B3ECC034}" type="pres">
      <dgm:prSet presAssocID="{AE6244B2-B639-4CB1-B2D7-4DD690C10B3A}" presName="rect3" presStyleLbl="alignAcc1" presStyleIdx="2" presStyleCnt="4"/>
      <dgm:spPr/>
      <dgm:t>
        <a:bodyPr/>
        <a:lstStyle/>
        <a:p>
          <a:endParaRPr lang="pt-BR"/>
        </a:p>
      </dgm:t>
    </dgm:pt>
    <dgm:pt modelId="{78120133-9D1A-44D7-A253-FE213B183542}" type="pres">
      <dgm:prSet presAssocID="{5D129B67-824C-495A-A1D5-4404F9CF8C03}" presName="vertSpace4" presStyleLbl="node1" presStyleIdx="2" presStyleCnt="4"/>
      <dgm:spPr/>
    </dgm:pt>
    <dgm:pt modelId="{F7200BB9-73DC-4E52-A1E2-94BEC8F806A1}" type="pres">
      <dgm:prSet presAssocID="{5D129B67-824C-495A-A1D5-4404F9CF8C03}" presName="circle4" presStyleLbl="node1" presStyleIdx="3" presStyleCnt="4"/>
      <dgm:spPr/>
    </dgm:pt>
    <dgm:pt modelId="{92E3ED50-324D-4C8A-B747-71BEC539226E}" type="pres">
      <dgm:prSet presAssocID="{5D129B67-824C-495A-A1D5-4404F9CF8C03}" presName="rect4" presStyleLbl="alignAcc1" presStyleIdx="3" presStyleCnt="4"/>
      <dgm:spPr/>
      <dgm:t>
        <a:bodyPr/>
        <a:lstStyle/>
        <a:p>
          <a:endParaRPr lang="pt-BR"/>
        </a:p>
      </dgm:t>
    </dgm:pt>
    <dgm:pt modelId="{8C08B1D6-D1A7-48AC-87D4-E46D21A16092}" type="pres">
      <dgm:prSet presAssocID="{96B00102-7411-40FE-A64D-5B471C2D43F1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AF25D3-A4F1-4AAC-8B85-2720F8D037D0}" type="pres">
      <dgm:prSet presAssocID="{96B00102-7411-40FE-A64D-5B471C2D43F1}" presName="rect1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8C9F32-40BC-40D5-A579-5A41FC2981C2}" type="pres">
      <dgm:prSet presAssocID="{B68EE5F8-F120-4B01-953D-392BC2D7E612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C4A60D-80AF-44BC-ACF9-6735C1D25C86}" type="pres">
      <dgm:prSet presAssocID="{B68EE5F8-F120-4B01-953D-392BC2D7E612}" presName="rect2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71000BF-2077-48C8-85BC-A5D204B49915}" type="pres">
      <dgm:prSet presAssocID="{AE6244B2-B639-4CB1-B2D7-4DD690C10B3A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E8304A3-8853-4055-B458-FA92AAA1505D}" type="pres">
      <dgm:prSet presAssocID="{AE6244B2-B639-4CB1-B2D7-4DD690C10B3A}" presName="rect3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109899-C5FB-48E7-A8AD-3EFD45893DE5}" type="pres">
      <dgm:prSet presAssocID="{5D129B67-824C-495A-A1D5-4404F9CF8C03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BA9C544-F181-498B-97D1-C11F30531795}" type="pres">
      <dgm:prSet presAssocID="{5D129B67-824C-495A-A1D5-4404F9CF8C03}" presName="rect4ChTx" presStyleLbl="alignAcc1" presStyleIdx="3" presStyleCnt="4">
        <dgm:presLayoutVars>
          <dgm:bulletEnabled val="1"/>
        </dgm:presLayoutVars>
      </dgm:prSet>
      <dgm:spPr/>
    </dgm:pt>
  </dgm:ptLst>
  <dgm:cxnLst>
    <dgm:cxn modelId="{E65C22BD-C180-4A8A-AE82-5F548D34E191}" type="presOf" srcId="{D2521506-1208-4506-9FD2-BCCD3A0900FB}" destId="{4DAF25D3-A4F1-4AAC-8B85-2720F8D037D0}" srcOrd="0" destOrd="0" presId="urn:microsoft.com/office/officeart/2005/8/layout/target3"/>
    <dgm:cxn modelId="{AA7F8293-8484-40AD-9707-1F92411A0853}" srcId="{AE6244B2-B639-4CB1-B2D7-4DD690C10B3A}" destId="{F4B7C021-42FE-4E08-999D-3DF395AAC7E9}" srcOrd="2" destOrd="0" parTransId="{A47E26E8-74BF-4F7C-86D1-68BE9C0B458E}" sibTransId="{49242638-2506-48E4-A7D0-8F753D68297A}"/>
    <dgm:cxn modelId="{AFE567D8-5D0A-4FD8-BAEF-AC4384A65D56}" type="presOf" srcId="{AE6244B2-B639-4CB1-B2D7-4DD690C10B3A}" destId="{0B0D4629-7785-4A4E-87EE-28D1B3ECC034}" srcOrd="0" destOrd="0" presId="urn:microsoft.com/office/officeart/2005/8/layout/target3"/>
    <dgm:cxn modelId="{5447313A-1DD2-49F9-887F-69D4A80AE36D}" type="presOf" srcId="{B68EE5F8-F120-4B01-953D-392BC2D7E612}" destId="{8E72D077-CA59-43A1-B4A1-939BCD45BCAE}" srcOrd="0" destOrd="0" presId="urn:microsoft.com/office/officeart/2005/8/layout/target3"/>
    <dgm:cxn modelId="{F84CC003-0915-409C-B8E6-51BA87DFA018}" srcId="{96B00102-7411-40FE-A64D-5B471C2D43F1}" destId="{F7995455-6978-42D9-9843-C465990D9586}" srcOrd="3" destOrd="0" parTransId="{9166F344-74C1-4162-999F-99AA7D9F4893}" sibTransId="{597DED48-8E71-4199-83E1-99117BEAC7C4}"/>
    <dgm:cxn modelId="{6E9670DC-31DD-4C87-BA0B-29A9F94223B1}" type="presOf" srcId="{5D129B67-824C-495A-A1D5-4404F9CF8C03}" destId="{49109899-C5FB-48E7-A8AD-3EFD45893DE5}" srcOrd="1" destOrd="0" presId="urn:microsoft.com/office/officeart/2005/8/layout/target3"/>
    <dgm:cxn modelId="{A6F59545-70D7-4ED9-BCDD-B11FFAF8F1FA}" srcId="{E32CD0FD-A731-42D8-9601-BF2DDCB4A95C}" destId="{B68EE5F8-F120-4B01-953D-392BC2D7E612}" srcOrd="1" destOrd="0" parTransId="{5A20C258-188A-43E7-9A98-F6539E4C02ED}" sibTransId="{474CEABA-B01C-441A-92E2-D2B7FCF5A059}"/>
    <dgm:cxn modelId="{BF246EDC-4EBE-4E74-A1F6-647EB17D29F5}" type="presOf" srcId="{7BB67982-D0FA-4117-AEBF-E10A8E131F2F}" destId="{FAC4A60D-80AF-44BC-ACF9-6735C1D25C86}" srcOrd="0" destOrd="0" presId="urn:microsoft.com/office/officeart/2005/8/layout/target3"/>
    <dgm:cxn modelId="{99BCF23B-27B3-4B30-9C68-16795B32BA10}" srcId="{96B00102-7411-40FE-A64D-5B471C2D43F1}" destId="{D2521506-1208-4506-9FD2-BCCD3A0900FB}" srcOrd="0" destOrd="0" parTransId="{32A13042-EB2F-442A-9C79-57E72C9EE2F3}" sibTransId="{D16A4F95-629C-4995-8C82-78E521111EF7}"/>
    <dgm:cxn modelId="{BAD91D2E-7CD2-450B-A6EB-BB282FDE5FBB}" srcId="{B68EE5F8-F120-4B01-953D-392BC2D7E612}" destId="{F4D01BAD-B8A2-44A1-8CE6-F199C9166243}" srcOrd="1" destOrd="0" parTransId="{F90B3555-E217-4D02-A176-0A0198709C6A}" sibTransId="{EF5C7408-B954-4565-A1C6-27993FE7580E}"/>
    <dgm:cxn modelId="{34F66706-A8F3-4B19-B795-BE67C1955D49}" srcId="{E32CD0FD-A731-42D8-9601-BF2DDCB4A95C}" destId="{5D129B67-824C-495A-A1D5-4404F9CF8C03}" srcOrd="3" destOrd="0" parTransId="{20533D73-7939-43A0-9EDC-6DA625701D9A}" sibTransId="{C4254986-2147-4CD9-A461-F8C66A1BB0B4}"/>
    <dgm:cxn modelId="{357B8FA0-8E3B-4F2D-8B95-722B312B16BE}" srcId="{AE6244B2-B639-4CB1-B2D7-4DD690C10B3A}" destId="{3AD1AE20-53D0-4CFE-8BBB-7E4D5492E8BC}" srcOrd="1" destOrd="0" parTransId="{193D7571-EF38-4B57-9983-C4A7AE2406A3}" sibTransId="{E6DE06CF-9DD5-4C54-976B-157EE7F52778}"/>
    <dgm:cxn modelId="{99535AEF-46E2-43B7-BE0E-6E72238D9D04}" type="presOf" srcId="{C6D8DD92-0DC4-4413-B4F6-A118655159B5}" destId="{FAC4A60D-80AF-44BC-ACF9-6735C1D25C86}" srcOrd="0" destOrd="2" presId="urn:microsoft.com/office/officeart/2005/8/layout/target3"/>
    <dgm:cxn modelId="{719C28E7-D18B-4823-8B18-4C790550ED5B}" type="presOf" srcId="{96B00102-7411-40FE-A64D-5B471C2D43F1}" destId="{6ACFF92E-F04B-4DF9-87D6-B1F6CDF4DB67}" srcOrd="0" destOrd="0" presId="urn:microsoft.com/office/officeart/2005/8/layout/target3"/>
    <dgm:cxn modelId="{AD57320B-91B7-4177-87A0-260872F8904F}" type="presOf" srcId="{B2F4129E-CDD6-4E4C-9D63-0BD2D4095A0B}" destId="{FAC4A60D-80AF-44BC-ACF9-6735C1D25C86}" srcOrd="0" destOrd="3" presId="urn:microsoft.com/office/officeart/2005/8/layout/target3"/>
    <dgm:cxn modelId="{511798A4-7160-4A10-BAFB-08958E053A14}" srcId="{B68EE5F8-F120-4B01-953D-392BC2D7E612}" destId="{C6D8DD92-0DC4-4413-B4F6-A118655159B5}" srcOrd="2" destOrd="0" parTransId="{1C23354A-13C0-47BF-B175-6A8379BBD202}" sibTransId="{F1375983-F6FF-4099-BBB0-E5C1667F7624}"/>
    <dgm:cxn modelId="{8B37AD84-104E-46DC-A5F8-9847B3D70DB7}" srcId="{AE6244B2-B639-4CB1-B2D7-4DD690C10B3A}" destId="{27BA8939-E855-4F49-91CC-D3CA3525E1BA}" srcOrd="3" destOrd="0" parTransId="{5F7D0672-4B8A-4F70-877B-FE21B5154F6E}" sibTransId="{AD322DE9-C77F-4BB5-A9AC-7691B42DBB3D}"/>
    <dgm:cxn modelId="{32CF8870-C0AA-4A6F-A32C-1C2F7D52F547}" type="presOf" srcId="{B68EE5F8-F120-4B01-953D-392BC2D7E612}" destId="{FB8C9F32-40BC-40D5-A579-5A41FC2981C2}" srcOrd="1" destOrd="0" presId="urn:microsoft.com/office/officeart/2005/8/layout/target3"/>
    <dgm:cxn modelId="{E2A98703-6D77-465A-8B51-195B843269AE}" type="presOf" srcId="{DB462A29-B5B5-4B92-9499-B932EFD9B340}" destId="{4DAF25D3-A4F1-4AAC-8B85-2720F8D037D0}" srcOrd="0" destOrd="1" presId="urn:microsoft.com/office/officeart/2005/8/layout/target3"/>
    <dgm:cxn modelId="{22E0F5D2-77CC-4C12-8142-B66C3B6A06A7}" type="presOf" srcId="{F4B7C021-42FE-4E08-999D-3DF395AAC7E9}" destId="{FE8304A3-8853-4055-B458-FA92AAA1505D}" srcOrd="0" destOrd="2" presId="urn:microsoft.com/office/officeart/2005/8/layout/target3"/>
    <dgm:cxn modelId="{A9354830-0322-4C9E-9B4C-CBF69ED91DF8}" srcId="{B68EE5F8-F120-4B01-953D-392BC2D7E612}" destId="{B2F4129E-CDD6-4E4C-9D63-0BD2D4095A0B}" srcOrd="3" destOrd="0" parTransId="{52EEDFCC-6F26-4090-B0D1-46B5E9CB02BD}" sibTransId="{AB2CAB90-134A-4BDE-8822-96871560440E}"/>
    <dgm:cxn modelId="{47729102-4605-4742-B269-D7B1E9ACC177}" srcId="{E32CD0FD-A731-42D8-9601-BF2DDCB4A95C}" destId="{AE6244B2-B639-4CB1-B2D7-4DD690C10B3A}" srcOrd="2" destOrd="0" parTransId="{E55247E6-3EE5-4550-9647-D969C4A3F33D}" sibTransId="{602E89C6-92A4-4C2F-B8CB-F8BD2E5075A4}"/>
    <dgm:cxn modelId="{B94A803F-06A3-4852-955E-A34696C731BF}" srcId="{96B00102-7411-40FE-A64D-5B471C2D43F1}" destId="{065B4649-441B-4D34-A113-AE1DB00A5762}" srcOrd="2" destOrd="0" parTransId="{D3434B9A-781C-4811-9EB9-DD9BD0865401}" sibTransId="{33CCC62B-D35D-480D-BC39-667B15BE018F}"/>
    <dgm:cxn modelId="{49F57302-BA95-4834-9B99-ADE505EB537B}" srcId="{AE6244B2-B639-4CB1-B2D7-4DD690C10B3A}" destId="{6709A107-4B60-4E86-81C1-5AEC644232FE}" srcOrd="0" destOrd="0" parTransId="{3853994F-01D2-4262-A7E6-78DDC5B08AD5}" sibTransId="{E0DB5DE5-D2D0-4106-A859-9E30D423BC76}"/>
    <dgm:cxn modelId="{E7F991BC-793A-4CC9-96B9-A0597F5E1849}" type="presOf" srcId="{27BA8939-E855-4F49-91CC-D3CA3525E1BA}" destId="{FE8304A3-8853-4055-B458-FA92AAA1505D}" srcOrd="0" destOrd="3" presId="urn:microsoft.com/office/officeart/2005/8/layout/target3"/>
    <dgm:cxn modelId="{28FEF58F-0CEB-4E55-85C9-F824D83FA551}" type="presOf" srcId="{F7995455-6978-42D9-9843-C465990D9586}" destId="{4DAF25D3-A4F1-4AAC-8B85-2720F8D037D0}" srcOrd="0" destOrd="3" presId="urn:microsoft.com/office/officeart/2005/8/layout/target3"/>
    <dgm:cxn modelId="{80D98027-1A9A-4A66-85B3-106DBD513D98}" type="presOf" srcId="{5D129B67-824C-495A-A1D5-4404F9CF8C03}" destId="{92E3ED50-324D-4C8A-B747-71BEC539226E}" srcOrd="0" destOrd="0" presId="urn:microsoft.com/office/officeart/2005/8/layout/target3"/>
    <dgm:cxn modelId="{30D63AF5-9994-4C60-A50C-5F22AA90F64F}" type="presOf" srcId="{F4D01BAD-B8A2-44A1-8CE6-F199C9166243}" destId="{FAC4A60D-80AF-44BC-ACF9-6735C1D25C86}" srcOrd="0" destOrd="1" presId="urn:microsoft.com/office/officeart/2005/8/layout/target3"/>
    <dgm:cxn modelId="{CA524CED-DF18-401D-AFD6-C8BA253BAC05}" srcId="{B68EE5F8-F120-4B01-953D-392BC2D7E612}" destId="{7BB67982-D0FA-4117-AEBF-E10A8E131F2F}" srcOrd="0" destOrd="0" parTransId="{95E60E6C-2CD7-4BF5-8DE5-C350C3C2EA72}" sibTransId="{E6607998-C4AE-45A4-8B7A-BDDA9B488189}"/>
    <dgm:cxn modelId="{0A819166-08A0-4F61-88B7-88A92E199864}" srcId="{E32CD0FD-A731-42D8-9601-BF2DDCB4A95C}" destId="{96B00102-7411-40FE-A64D-5B471C2D43F1}" srcOrd="0" destOrd="0" parTransId="{AA71165C-4140-4644-BC30-77B14DBD31AC}" sibTransId="{0B60A189-77F6-40E8-8644-7AC8A3664B95}"/>
    <dgm:cxn modelId="{A2209A42-CD21-4115-9534-2D3CB1A8AEC3}" type="presOf" srcId="{3AD1AE20-53D0-4CFE-8BBB-7E4D5492E8BC}" destId="{FE8304A3-8853-4055-B458-FA92AAA1505D}" srcOrd="0" destOrd="1" presId="urn:microsoft.com/office/officeart/2005/8/layout/target3"/>
    <dgm:cxn modelId="{94E608F5-6F47-4929-8259-F426412814AB}" type="presOf" srcId="{E32CD0FD-A731-42D8-9601-BF2DDCB4A95C}" destId="{5BDBFBAE-4F98-49E6-A51A-206BF078493D}" srcOrd="0" destOrd="0" presId="urn:microsoft.com/office/officeart/2005/8/layout/target3"/>
    <dgm:cxn modelId="{98A690FA-56EF-4F30-8539-D43BA5DF1E4C}" type="presOf" srcId="{AE6244B2-B639-4CB1-B2D7-4DD690C10B3A}" destId="{E71000BF-2077-48C8-85BC-A5D204B49915}" srcOrd="1" destOrd="0" presId="urn:microsoft.com/office/officeart/2005/8/layout/target3"/>
    <dgm:cxn modelId="{795A61B6-8138-46B9-8A49-42B08B82C983}" type="presOf" srcId="{065B4649-441B-4D34-A113-AE1DB00A5762}" destId="{4DAF25D3-A4F1-4AAC-8B85-2720F8D037D0}" srcOrd="0" destOrd="2" presId="urn:microsoft.com/office/officeart/2005/8/layout/target3"/>
    <dgm:cxn modelId="{921D9BFF-497E-48BB-BA8B-182BEAFFE41A}" type="presOf" srcId="{96B00102-7411-40FE-A64D-5B471C2D43F1}" destId="{8C08B1D6-D1A7-48AC-87D4-E46D21A16092}" srcOrd="1" destOrd="0" presId="urn:microsoft.com/office/officeart/2005/8/layout/target3"/>
    <dgm:cxn modelId="{ECC42A68-56BA-4485-8DD0-0E81C52BB2BE}" srcId="{96B00102-7411-40FE-A64D-5B471C2D43F1}" destId="{DB462A29-B5B5-4B92-9499-B932EFD9B340}" srcOrd="1" destOrd="0" parTransId="{F06DD151-D091-486D-B18C-34FD123E77E1}" sibTransId="{FB2C95EE-1F87-4A3B-A881-3989CDC9FA53}"/>
    <dgm:cxn modelId="{387A1C09-DB09-45C3-8A7E-B3DE996615B7}" type="presOf" srcId="{6709A107-4B60-4E86-81C1-5AEC644232FE}" destId="{FE8304A3-8853-4055-B458-FA92AAA1505D}" srcOrd="0" destOrd="0" presId="urn:microsoft.com/office/officeart/2005/8/layout/target3"/>
    <dgm:cxn modelId="{86F0FE51-9A4B-4E23-9539-AE9F1A995E7C}" type="presParOf" srcId="{5BDBFBAE-4F98-49E6-A51A-206BF078493D}" destId="{2C9A77FF-3659-413A-B9F8-7F9F9A2C2586}" srcOrd="0" destOrd="0" presId="urn:microsoft.com/office/officeart/2005/8/layout/target3"/>
    <dgm:cxn modelId="{5F37268F-BC24-4DC9-8F46-81D929940C4E}" type="presParOf" srcId="{5BDBFBAE-4F98-49E6-A51A-206BF078493D}" destId="{2158D467-8508-4989-8CCC-1FBDAA5C7593}" srcOrd="1" destOrd="0" presId="urn:microsoft.com/office/officeart/2005/8/layout/target3"/>
    <dgm:cxn modelId="{F0CC90E5-E8F0-4881-AFED-F0A44F410EBC}" type="presParOf" srcId="{5BDBFBAE-4F98-49E6-A51A-206BF078493D}" destId="{6ACFF92E-F04B-4DF9-87D6-B1F6CDF4DB67}" srcOrd="2" destOrd="0" presId="urn:microsoft.com/office/officeart/2005/8/layout/target3"/>
    <dgm:cxn modelId="{7ACF41C2-2C4F-44B5-9876-2E9847CAFAD5}" type="presParOf" srcId="{5BDBFBAE-4F98-49E6-A51A-206BF078493D}" destId="{4295AB6E-6D97-40A8-99C0-3F31E4694C88}" srcOrd="3" destOrd="0" presId="urn:microsoft.com/office/officeart/2005/8/layout/target3"/>
    <dgm:cxn modelId="{B0291939-D84E-4FF5-A7E5-5C55FAA87179}" type="presParOf" srcId="{5BDBFBAE-4F98-49E6-A51A-206BF078493D}" destId="{71D5FB05-383A-413F-AB06-1C1064DE3886}" srcOrd="4" destOrd="0" presId="urn:microsoft.com/office/officeart/2005/8/layout/target3"/>
    <dgm:cxn modelId="{6368D0AC-0952-4E1D-9DE0-E07331780346}" type="presParOf" srcId="{5BDBFBAE-4F98-49E6-A51A-206BF078493D}" destId="{8E72D077-CA59-43A1-B4A1-939BCD45BCAE}" srcOrd="5" destOrd="0" presId="urn:microsoft.com/office/officeart/2005/8/layout/target3"/>
    <dgm:cxn modelId="{4146567F-C36D-48E9-9E7F-01924A4A2E33}" type="presParOf" srcId="{5BDBFBAE-4F98-49E6-A51A-206BF078493D}" destId="{B7B24FDA-BAB8-45DB-B804-418C1090C629}" srcOrd="6" destOrd="0" presId="urn:microsoft.com/office/officeart/2005/8/layout/target3"/>
    <dgm:cxn modelId="{4C2886AC-3047-4A9C-B0F2-0A9BA7C29B99}" type="presParOf" srcId="{5BDBFBAE-4F98-49E6-A51A-206BF078493D}" destId="{6B40252F-5D5F-4807-9087-BE0D6AD962AC}" srcOrd="7" destOrd="0" presId="urn:microsoft.com/office/officeart/2005/8/layout/target3"/>
    <dgm:cxn modelId="{8A8D1D85-DB5F-4F92-973F-1494CF4818B8}" type="presParOf" srcId="{5BDBFBAE-4F98-49E6-A51A-206BF078493D}" destId="{0B0D4629-7785-4A4E-87EE-28D1B3ECC034}" srcOrd="8" destOrd="0" presId="urn:microsoft.com/office/officeart/2005/8/layout/target3"/>
    <dgm:cxn modelId="{C924EAE0-12B9-4361-9E91-18D95139D573}" type="presParOf" srcId="{5BDBFBAE-4F98-49E6-A51A-206BF078493D}" destId="{78120133-9D1A-44D7-A253-FE213B183542}" srcOrd="9" destOrd="0" presId="urn:microsoft.com/office/officeart/2005/8/layout/target3"/>
    <dgm:cxn modelId="{CA44CFBA-4B25-42A7-B2BC-4E1EBEAFA64E}" type="presParOf" srcId="{5BDBFBAE-4F98-49E6-A51A-206BF078493D}" destId="{F7200BB9-73DC-4E52-A1E2-94BEC8F806A1}" srcOrd="10" destOrd="0" presId="urn:microsoft.com/office/officeart/2005/8/layout/target3"/>
    <dgm:cxn modelId="{4EA96306-D524-4A94-A3B0-FA88E77D92BE}" type="presParOf" srcId="{5BDBFBAE-4F98-49E6-A51A-206BF078493D}" destId="{92E3ED50-324D-4C8A-B747-71BEC539226E}" srcOrd="11" destOrd="0" presId="urn:microsoft.com/office/officeart/2005/8/layout/target3"/>
    <dgm:cxn modelId="{A4580CDF-A188-4D41-B11F-9DE5C7D01C9E}" type="presParOf" srcId="{5BDBFBAE-4F98-49E6-A51A-206BF078493D}" destId="{8C08B1D6-D1A7-48AC-87D4-E46D21A16092}" srcOrd="12" destOrd="0" presId="urn:microsoft.com/office/officeart/2005/8/layout/target3"/>
    <dgm:cxn modelId="{B741991D-15EC-49F4-AA10-886BDAEEA688}" type="presParOf" srcId="{5BDBFBAE-4F98-49E6-A51A-206BF078493D}" destId="{4DAF25D3-A4F1-4AAC-8B85-2720F8D037D0}" srcOrd="13" destOrd="0" presId="urn:microsoft.com/office/officeart/2005/8/layout/target3"/>
    <dgm:cxn modelId="{5C351A3E-54D1-4201-917D-C1CAA5B3BEF7}" type="presParOf" srcId="{5BDBFBAE-4F98-49E6-A51A-206BF078493D}" destId="{FB8C9F32-40BC-40D5-A579-5A41FC2981C2}" srcOrd="14" destOrd="0" presId="urn:microsoft.com/office/officeart/2005/8/layout/target3"/>
    <dgm:cxn modelId="{6A1BFD88-9EFD-4A31-8CDB-68A03259B7B3}" type="presParOf" srcId="{5BDBFBAE-4F98-49E6-A51A-206BF078493D}" destId="{FAC4A60D-80AF-44BC-ACF9-6735C1D25C86}" srcOrd="15" destOrd="0" presId="urn:microsoft.com/office/officeart/2005/8/layout/target3"/>
    <dgm:cxn modelId="{6583D2B7-650F-4581-814C-7A0BE1124B63}" type="presParOf" srcId="{5BDBFBAE-4F98-49E6-A51A-206BF078493D}" destId="{E71000BF-2077-48C8-85BC-A5D204B49915}" srcOrd="16" destOrd="0" presId="urn:microsoft.com/office/officeart/2005/8/layout/target3"/>
    <dgm:cxn modelId="{6E9E92A5-4ACB-40BB-8C81-9F58CDA01360}" type="presParOf" srcId="{5BDBFBAE-4F98-49E6-A51A-206BF078493D}" destId="{FE8304A3-8853-4055-B458-FA92AAA1505D}" srcOrd="17" destOrd="0" presId="urn:microsoft.com/office/officeart/2005/8/layout/target3"/>
    <dgm:cxn modelId="{1154BACC-7004-47E1-BFCC-8295769CA608}" type="presParOf" srcId="{5BDBFBAE-4F98-49E6-A51A-206BF078493D}" destId="{49109899-C5FB-48E7-A8AD-3EFD45893DE5}" srcOrd="18" destOrd="0" presId="urn:microsoft.com/office/officeart/2005/8/layout/target3"/>
    <dgm:cxn modelId="{C5966277-CD2E-43F5-B4E0-09DB7DF07D1A}" type="presParOf" srcId="{5BDBFBAE-4F98-49E6-A51A-206BF078493D}" destId="{3BA9C544-F181-498B-97D1-C11F30531795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26DE20-E8E5-48A7-BF3D-86373B5952B2}" type="doc">
      <dgm:prSet loTypeId="urn:microsoft.com/office/officeart/2005/8/layout/balance1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251B7E43-DF9B-4A2B-85BC-46EAD5D6F15A}">
      <dgm:prSet phldrT="[Texto]"/>
      <dgm:spPr/>
      <dgm:t>
        <a:bodyPr/>
        <a:lstStyle/>
        <a:p>
          <a:r>
            <a:rPr lang="pt-BR" dirty="0" smtClean="0"/>
            <a:t>Direcionadores</a:t>
          </a:r>
          <a:endParaRPr lang="pt-BR" dirty="0"/>
        </a:p>
      </dgm:t>
    </dgm:pt>
    <dgm:pt modelId="{B0897F74-4875-4052-A3E0-F06F8650497E}" type="parTrans" cxnId="{46EBB6AF-E9D2-4726-ADE7-57832924DF97}">
      <dgm:prSet/>
      <dgm:spPr/>
      <dgm:t>
        <a:bodyPr/>
        <a:lstStyle/>
        <a:p>
          <a:endParaRPr lang="pt-BR"/>
        </a:p>
      </dgm:t>
    </dgm:pt>
    <dgm:pt modelId="{F9B6755B-32C9-4988-ADE4-7A808B2EF1F8}" type="sibTrans" cxnId="{46EBB6AF-E9D2-4726-ADE7-57832924DF97}">
      <dgm:prSet/>
      <dgm:spPr/>
      <dgm:t>
        <a:bodyPr/>
        <a:lstStyle/>
        <a:p>
          <a:endParaRPr lang="pt-BR"/>
        </a:p>
      </dgm:t>
    </dgm:pt>
    <dgm:pt modelId="{40BC59FD-69D4-4EA3-AB19-959CCAE6CA19}">
      <dgm:prSet phldrT="[Texto]"/>
      <dgm:spPr/>
      <dgm:t>
        <a:bodyPr/>
        <a:lstStyle/>
        <a:p>
          <a:r>
            <a:rPr lang="pt-BR" dirty="0" smtClean="0"/>
            <a:t>Diretriz n</a:t>
          </a:r>
          <a:endParaRPr lang="pt-BR" dirty="0"/>
        </a:p>
      </dgm:t>
    </dgm:pt>
    <dgm:pt modelId="{B21A7DF2-8AEC-44E7-8270-E67680B25F97}" type="parTrans" cxnId="{AB21BA02-52D6-453A-BD49-D0E02315A587}">
      <dgm:prSet/>
      <dgm:spPr/>
      <dgm:t>
        <a:bodyPr/>
        <a:lstStyle/>
        <a:p>
          <a:endParaRPr lang="pt-BR"/>
        </a:p>
      </dgm:t>
    </dgm:pt>
    <dgm:pt modelId="{CAD59DA6-A1C7-4BC9-B225-7C4284D49CA1}" type="sibTrans" cxnId="{AB21BA02-52D6-453A-BD49-D0E02315A587}">
      <dgm:prSet/>
      <dgm:spPr/>
      <dgm:t>
        <a:bodyPr/>
        <a:lstStyle/>
        <a:p>
          <a:endParaRPr lang="pt-BR"/>
        </a:p>
      </dgm:t>
    </dgm:pt>
    <dgm:pt modelId="{DE4D3F33-1814-465D-8C31-E8C8BEBBE696}">
      <dgm:prSet phldrT="[Texto]"/>
      <dgm:spPr/>
      <dgm:t>
        <a:bodyPr/>
        <a:lstStyle/>
        <a:p>
          <a:r>
            <a:rPr lang="pt-BR" dirty="0" smtClean="0"/>
            <a:t>SWOT</a:t>
          </a:r>
          <a:endParaRPr lang="pt-BR" dirty="0"/>
        </a:p>
      </dgm:t>
    </dgm:pt>
    <dgm:pt modelId="{16454367-799B-44F3-B7FB-E87D0B2F09CF}" type="parTrans" cxnId="{AF7BA150-C260-430F-9142-111EE35F704F}">
      <dgm:prSet/>
      <dgm:spPr/>
      <dgm:t>
        <a:bodyPr/>
        <a:lstStyle/>
        <a:p>
          <a:endParaRPr lang="pt-BR"/>
        </a:p>
      </dgm:t>
    </dgm:pt>
    <dgm:pt modelId="{4A3117C9-E26A-4E8E-A0BB-851BE715060B}" type="sibTrans" cxnId="{AF7BA150-C260-430F-9142-111EE35F704F}">
      <dgm:prSet/>
      <dgm:spPr/>
      <dgm:t>
        <a:bodyPr/>
        <a:lstStyle/>
        <a:p>
          <a:endParaRPr lang="pt-BR"/>
        </a:p>
      </dgm:t>
    </dgm:pt>
    <dgm:pt modelId="{9CC6D833-5DAD-48D0-A98B-EADCFC33795D}">
      <dgm:prSet phldrT="[Texto]"/>
      <dgm:spPr/>
      <dgm:t>
        <a:bodyPr/>
        <a:lstStyle/>
        <a:p>
          <a:r>
            <a:rPr lang="pt-BR" dirty="0" smtClean="0"/>
            <a:t>Ameaças</a:t>
          </a:r>
          <a:endParaRPr lang="pt-BR" dirty="0"/>
        </a:p>
      </dgm:t>
    </dgm:pt>
    <dgm:pt modelId="{19F31DB9-F63B-4BBF-868D-BB015CEA2BA8}" type="parTrans" cxnId="{14D7A699-052B-484F-A91B-259F2938B1EC}">
      <dgm:prSet/>
      <dgm:spPr/>
      <dgm:t>
        <a:bodyPr/>
        <a:lstStyle/>
        <a:p>
          <a:endParaRPr lang="pt-BR"/>
        </a:p>
      </dgm:t>
    </dgm:pt>
    <dgm:pt modelId="{BE896DDD-70B3-4ACC-AFA0-6BE2E509109F}" type="sibTrans" cxnId="{14D7A699-052B-484F-A91B-259F2938B1EC}">
      <dgm:prSet/>
      <dgm:spPr/>
      <dgm:t>
        <a:bodyPr/>
        <a:lstStyle/>
        <a:p>
          <a:endParaRPr lang="pt-BR"/>
        </a:p>
      </dgm:t>
    </dgm:pt>
    <dgm:pt modelId="{1144775C-2C80-4464-8773-E3E84B0B89E2}">
      <dgm:prSet phldrT="[Texto]"/>
      <dgm:spPr/>
      <dgm:t>
        <a:bodyPr/>
        <a:lstStyle/>
        <a:p>
          <a:r>
            <a:rPr lang="pt-BR" dirty="0" smtClean="0"/>
            <a:t>Oportunidades</a:t>
          </a:r>
          <a:endParaRPr lang="pt-BR" dirty="0"/>
        </a:p>
      </dgm:t>
    </dgm:pt>
    <dgm:pt modelId="{1CC18691-F782-483D-BBC0-4D16100D995C}" type="parTrans" cxnId="{7FF7FBBA-D4B6-479A-A3E4-852FF08E0316}">
      <dgm:prSet/>
      <dgm:spPr/>
      <dgm:t>
        <a:bodyPr/>
        <a:lstStyle/>
        <a:p>
          <a:endParaRPr lang="pt-BR"/>
        </a:p>
      </dgm:t>
    </dgm:pt>
    <dgm:pt modelId="{F9B9FFF8-9EF1-48B8-A23B-B3B089C72357}" type="sibTrans" cxnId="{7FF7FBBA-D4B6-479A-A3E4-852FF08E0316}">
      <dgm:prSet/>
      <dgm:spPr/>
      <dgm:t>
        <a:bodyPr/>
        <a:lstStyle/>
        <a:p>
          <a:endParaRPr lang="pt-BR"/>
        </a:p>
      </dgm:t>
    </dgm:pt>
    <dgm:pt modelId="{C11B1A72-A131-4615-9D8C-6B5E0CB62230}">
      <dgm:prSet phldrT="[Texto]"/>
      <dgm:spPr/>
      <dgm:t>
        <a:bodyPr/>
        <a:lstStyle/>
        <a:p>
          <a:r>
            <a:rPr lang="pt-BR" dirty="0" smtClean="0"/>
            <a:t>Fraquezas</a:t>
          </a:r>
          <a:endParaRPr lang="pt-BR" dirty="0"/>
        </a:p>
      </dgm:t>
    </dgm:pt>
    <dgm:pt modelId="{E1411FBA-AFA6-4BB6-95CA-54CAE52A73BC}" type="parTrans" cxnId="{D41DD270-712E-4721-AB4C-74234FEFD898}">
      <dgm:prSet/>
      <dgm:spPr/>
      <dgm:t>
        <a:bodyPr/>
        <a:lstStyle/>
        <a:p>
          <a:endParaRPr lang="pt-BR"/>
        </a:p>
      </dgm:t>
    </dgm:pt>
    <dgm:pt modelId="{CB8F500F-6687-4EB9-A8CF-B71A00FEFC79}" type="sibTrans" cxnId="{D41DD270-712E-4721-AB4C-74234FEFD898}">
      <dgm:prSet/>
      <dgm:spPr/>
      <dgm:t>
        <a:bodyPr/>
        <a:lstStyle/>
        <a:p>
          <a:endParaRPr lang="pt-BR"/>
        </a:p>
      </dgm:t>
    </dgm:pt>
    <dgm:pt modelId="{D517F345-B73E-4D14-B82C-40DD96C8E5C2}">
      <dgm:prSet phldrT="[Texto]"/>
      <dgm:spPr/>
      <dgm:t>
        <a:bodyPr/>
        <a:lstStyle/>
        <a:p>
          <a:r>
            <a:rPr lang="pt-BR" dirty="0" smtClean="0"/>
            <a:t>Fortalezas</a:t>
          </a:r>
          <a:endParaRPr lang="pt-BR" dirty="0"/>
        </a:p>
      </dgm:t>
    </dgm:pt>
    <dgm:pt modelId="{413924D2-3B1A-441C-B0A0-7FF64F6B3357}" type="parTrans" cxnId="{9C0CC72D-9656-49AE-A4FD-172511C64365}">
      <dgm:prSet/>
      <dgm:spPr/>
      <dgm:t>
        <a:bodyPr/>
        <a:lstStyle/>
        <a:p>
          <a:endParaRPr lang="pt-BR"/>
        </a:p>
      </dgm:t>
    </dgm:pt>
    <dgm:pt modelId="{DE8AAFCF-49F4-44B9-8F87-1F20A9288741}" type="sibTrans" cxnId="{9C0CC72D-9656-49AE-A4FD-172511C64365}">
      <dgm:prSet/>
      <dgm:spPr/>
      <dgm:t>
        <a:bodyPr/>
        <a:lstStyle/>
        <a:p>
          <a:endParaRPr lang="pt-BR"/>
        </a:p>
      </dgm:t>
    </dgm:pt>
    <dgm:pt modelId="{3AD54E08-4591-4356-8F4C-01482341534F}">
      <dgm:prSet phldrT="[Texto]"/>
      <dgm:spPr/>
      <dgm:t>
        <a:bodyPr/>
        <a:lstStyle/>
        <a:p>
          <a:r>
            <a:rPr lang="pt-BR" dirty="0" smtClean="0"/>
            <a:t>Diretriz 1</a:t>
          </a:r>
          <a:endParaRPr lang="pt-BR" dirty="0"/>
        </a:p>
      </dgm:t>
    </dgm:pt>
    <dgm:pt modelId="{5550E91F-EACD-448C-AB22-69D0A60565E7}" type="parTrans" cxnId="{7108243D-10EC-464C-A31C-7F8B2C3DE11D}">
      <dgm:prSet/>
      <dgm:spPr/>
      <dgm:t>
        <a:bodyPr/>
        <a:lstStyle/>
        <a:p>
          <a:endParaRPr lang="pt-BR"/>
        </a:p>
      </dgm:t>
    </dgm:pt>
    <dgm:pt modelId="{74BF5CCB-D629-4D4A-9F30-ABBC4CB761C8}" type="sibTrans" cxnId="{7108243D-10EC-464C-A31C-7F8B2C3DE11D}">
      <dgm:prSet/>
      <dgm:spPr/>
      <dgm:t>
        <a:bodyPr/>
        <a:lstStyle/>
        <a:p>
          <a:endParaRPr lang="pt-BR"/>
        </a:p>
      </dgm:t>
    </dgm:pt>
    <dgm:pt modelId="{3F4188F9-AB51-4034-B5E1-243B6CE0B3C7}">
      <dgm:prSet phldrT="[Texto]"/>
      <dgm:spPr/>
      <dgm:t>
        <a:bodyPr/>
        <a:lstStyle/>
        <a:p>
          <a:r>
            <a:rPr lang="pt-BR" dirty="0" smtClean="0"/>
            <a:t>Diretriz 2</a:t>
          </a:r>
          <a:endParaRPr lang="pt-BR" dirty="0"/>
        </a:p>
      </dgm:t>
    </dgm:pt>
    <dgm:pt modelId="{3FE98F3F-82F1-4FDD-AD0F-1EF7F3BF9A70}" type="parTrans" cxnId="{635B7238-3F9A-4142-892A-2C55B99FE2DC}">
      <dgm:prSet/>
      <dgm:spPr/>
      <dgm:t>
        <a:bodyPr/>
        <a:lstStyle/>
        <a:p>
          <a:endParaRPr lang="pt-BR"/>
        </a:p>
      </dgm:t>
    </dgm:pt>
    <dgm:pt modelId="{B7D71A70-A99C-4A5B-B09D-DCDB284E33D4}" type="sibTrans" cxnId="{635B7238-3F9A-4142-892A-2C55B99FE2DC}">
      <dgm:prSet/>
      <dgm:spPr/>
      <dgm:t>
        <a:bodyPr/>
        <a:lstStyle/>
        <a:p>
          <a:endParaRPr lang="pt-BR"/>
        </a:p>
      </dgm:t>
    </dgm:pt>
    <dgm:pt modelId="{B1B581DD-96B6-4472-8A1A-A723BE3F83E1}">
      <dgm:prSet phldrT="[Texto]"/>
      <dgm:spPr/>
      <dgm:t>
        <a:bodyPr/>
        <a:lstStyle/>
        <a:p>
          <a:r>
            <a:rPr lang="pt-BR" dirty="0" smtClean="0"/>
            <a:t>...</a:t>
          </a:r>
          <a:endParaRPr lang="pt-BR" dirty="0"/>
        </a:p>
      </dgm:t>
    </dgm:pt>
    <dgm:pt modelId="{3BD0120B-EE01-4708-968F-1EC9E42C3901}" type="parTrans" cxnId="{B57AC698-CF9E-4BE9-B060-EE990E4A63AE}">
      <dgm:prSet/>
      <dgm:spPr/>
      <dgm:t>
        <a:bodyPr/>
        <a:lstStyle/>
        <a:p>
          <a:endParaRPr lang="pt-BR"/>
        </a:p>
      </dgm:t>
    </dgm:pt>
    <dgm:pt modelId="{7A9A5DF9-1D3E-4CEB-A89B-D3B452206DCD}" type="sibTrans" cxnId="{B57AC698-CF9E-4BE9-B060-EE990E4A63AE}">
      <dgm:prSet/>
      <dgm:spPr/>
      <dgm:t>
        <a:bodyPr/>
        <a:lstStyle/>
        <a:p>
          <a:endParaRPr lang="pt-BR"/>
        </a:p>
      </dgm:t>
    </dgm:pt>
    <dgm:pt modelId="{54C9AEA6-0CA7-4828-AA7A-79CBECA0BCEA}" type="pres">
      <dgm:prSet presAssocID="{8A26DE20-E8E5-48A7-BF3D-86373B5952B2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50B8C20-318B-4707-8968-BA1522F6B1FA}" type="pres">
      <dgm:prSet presAssocID="{8A26DE20-E8E5-48A7-BF3D-86373B5952B2}" presName="dummyMaxCanvas" presStyleCnt="0"/>
      <dgm:spPr/>
      <dgm:t>
        <a:bodyPr/>
        <a:lstStyle/>
        <a:p>
          <a:endParaRPr lang="pt-BR"/>
        </a:p>
      </dgm:t>
    </dgm:pt>
    <dgm:pt modelId="{42076068-F1A7-47D9-833A-D00E6DAFD7E6}" type="pres">
      <dgm:prSet presAssocID="{8A26DE20-E8E5-48A7-BF3D-86373B5952B2}" presName="parentComposite" presStyleCnt="0"/>
      <dgm:spPr/>
      <dgm:t>
        <a:bodyPr/>
        <a:lstStyle/>
        <a:p>
          <a:endParaRPr lang="pt-BR"/>
        </a:p>
      </dgm:t>
    </dgm:pt>
    <dgm:pt modelId="{8FFEA068-6637-47B7-BD80-0F7ED0EBCA0B}" type="pres">
      <dgm:prSet presAssocID="{8A26DE20-E8E5-48A7-BF3D-86373B5952B2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pt-BR"/>
        </a:p>
      </dgm:t>
    </dgm:pt>
    <dgm:pt modelId="{30191EE1-5EDE-4CA1-9C3F-3FFB29311A5A}" type="pres">
      <dgm:prSet presAssocID="{8A26DE20-E8E5-48A7-BF3D-86373B5952B2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pt-BR"/>
        </a:p>
      </dgm:t>
    </dgm:pt>
    <dgm:pt modelId="{FC8EF985-EF75-4450-B185-281EC209EF8F}" type="pres">
      <dgm:prSet presAssocID="{8A26DE20-E8E5-48A7-BF3D-86373B5952B2}" presName="childrenComposite" presStyleCnt="0"/>
      <dgm:spPr/>
      <dgm:t>
        <a:bodyPr/>
        <a:lstStyle/>
        <a:p>
          <a:endParaRPr lang="pt-BR"/>
        </a:p>
      </dgm:t>
    </dgm:pt>
    <dgm:pt modelId="{565CC37D-303B-441D-B6CF-2E04120DDB7B}" type="pres">
      <dgm:prSet presAssocID="{8A26DE20-E8E5-48A7-BF3D-86373B5952B2}" presName="dummyMaxCanvas_ChildArea" presStyleCnt="0"/>
      <dgm:spPr/>
      <dgm:t>
        <a:bodyPr/>
        <a:lstStyle/>
        <a:p>
          <a:endParaRPr lang="pt-BR"/>
        </a:p>
      </dgm:t>
    </dgm:pt>
    <dgm:pt modelId="{230914C0-177E-4E1D-92CA-7CC2790262D1}" type="pres">
      <dgm:prSet presAssocID="{8A26DE20-E8E5-48A7-BF3D-86373B5952B2}" presName="fulcrum" presStyleLbl="alignAccFollowNode1" presStyleIdx="2" presStyleCnt="4"/>
      <dgm:spPr/>
      <dgm:t>
        <a:bodyPr/>
        <a:lstStyle/>
        <a:p>
          <a:endParaRPr lang="pt-BR"/>
        </a:p>
      </dgm:t>
    </dgm:pt>
    <dgm:pt modelId="{780BA5D6-2063-4A44-93F1-372DEC519CC3}" type="pres">
      <dgm:prSet presAssocID="{8A26DE20-E8E5-48A7-BF3D-86373B5952B2}" presName="balance_44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5E9363F-D112-423F-A657-CB163D006A22}" type="pres">
      <dgm:prSet presAssocID="{8A26DE20-E8E5-48A7-BF3D-86373B5952B2}" presName="right_44_1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FCDFF0-070F-41C6-A778-5D6A64E387E4}" type="pres">
      <dgm:prSet presAssocID="{8A26DE20-E8E5-48A7-BF3D-86373B5952B2}" presName="right_44_2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76AAB8-33A7-468A-A9BB-55F0B716D781}" type="pres">
      <dgm:prSet presAssocID="{8A26DE20-E8E5-48A7-BF3D-86373B5952B2}" presName="right_44_3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57D9CF-15E3-404B-AFC6-C2FCF052479A}" type="pres">
      <dgm:prSet presAssocID="{8A26DE20-E8E5-48A7-BF3D-86373B5952B2}" presName="right_44_4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46E902-D260-4502-9E51-9652BD5C8E07}" type="pres">
      <dgm:prSet presAssocID="{8A26DE20-E8E5-48A7-BF3D-86373B5952B2}" presName="left_44_1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17CC92-7564-4048-869B-2BF030B82D3F}" type="pres">
      <dgm:prSet presAssocID="{8A26DE20-E8E5-48A7-BF3D-86373B5952B2}" presName="left_44_2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B8691A-F6A1-4B0B-B6F5-B4C042460C2E}" type="pres">
      <dgm:prSet presAssocID="{8A26DE20-E8E5-48A7-BF3D-86373B5952B2}" presName="left_44_3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BD3A34-6A46-415E-80D3-3D99EBBEF28E}" type="pres">
      <dgm:prSet presAssocID="{8A26DE20-E8E5-48A7-BF3D-86373B5952B2}" presName="left_44_4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35B7238-3F9A-4142-892A-2C55B99FE2DC}" srcId="{251B7E43-DF9B-4A2B-85BC-46EAD5D6F15A}" destId="{3F4188F9-AB51-4034-B5E1-243B6CE0B3C7}" srcOrd="1" destOrd="0" parTransId="{3FE98F3F-82F1-4FDD-AD0F-1EF7F3BF9A70}" sibTransId="{B7D71A70-A99C-4A5B-B09D-DCDB284E33D4}"/>
    <dgm:cxn modelId="{38ED82DE-9B90-4055-8F5C-32C35687A2FD}" type="presOf" srcId="{8A26DE20-E8E5-48A7-BF3D-86373B5952B2}" destId="{54C9AEA6-0CA7-4828-AA7A-79CBECA0BCEA}" srcOrd="0" destOrd="0" presId="urn:microsoft.com/office/officeart/2005/8/layout/balance1"/>
    <dgm:cxn modelId="{AF7BA150-C260-430F-9142-111EE35F704F}" srcId="{8A26DE20-E8E5-48A7-BF3D-86373B5952B2}" destId="{DE4D3F33-1814-465D-8C31-E8C8BEBBE696}" srcOrd="1" destOrd="0" parTransId="{16454367-799B-44F3-B7FB-E87D0B2F09CF}" sibTransId="{4A3117C9-E26A-4E8E-A0BB-851BE715060B}"/>
    <dgm:cxn modelId="{F3739B6C-625C-43F9-8FFB-9D1C36094347}" type="presOf" srcId="{DE4D3F33-1814-465D-8C31-E8C8BEBBE696}" destId="{30191EE1-5EDE-4CA1-9C3F-3FFB29311A5A}" srcOrd="0" destOrd="0" presId="urn:microsoft.com/office/officeart/2005/8/layout/balance1"/>
    <dgm:cxn modelId="{B57AC698-CF9E-4BE9-B060-EE990E4A63AE}" srcId="{251B7E43-DF9B-4A2B-85BC-46EAD5D6F15A}" destId="{B1B581DD-96B6-4472-8A1A-A723BE3F83E1}" srcOrd="2" destOrd="0" parTransId="{3BD0120B-EE01-4708-968F-1EC9E42C3901}" sibTransId="{7A9A5DF9-1D3E-4CEB-A89B-D3B452206DCD}"/>
    <dgm:cxn modelId="{14D7A699-052B-484F-A91B-259F2938B1EC}" srcId="{DE4D3F33-1814-465D-8C31-E8C8BEBBE696}" destId="{9CC6D833-5DAD-48D0-A98B-EADCFC33795D}" srcOrd="0" destOrd="0" parTransId="{19F31DB9-F63B-4BBF-868D-BB015CEA2BA8}" sibTransId="{BE896DDD-70B3-4ACC-AFA0-6BE2E509109F}"/>
    <dgm:cxn modelId="{41316415-87A3-4892-928D-426DCE321420}" type="presOf" srcId="{40BC59FD-69D4-4EA3-AB19-959CCAE6CA19}" destId="{F7BD3A34-6A46-415E-80D3-3D99EBBEF28E}" srcOrd="0" destOrd="0" presId="urn:microsoft.com/office/officeart/2005/8/layout/balance1"/>
    <dgm:cxn modelId="{A6540F27-8A2C-47D1-B140-D619A6705F8C}" type="presOf" srcId="{1144775C-2C80-4464-8773-E3E84B0B89E2}" destId="{A3FCDFF0-070F-41C6-A778-5D6A64E387E4}" srcOrd="0" destOrd="0" presId="urn:microsoft.com/office/officeart/2005/8/layout/balance1"/>
    <dgm:cxn modelId="{CE13309A-3B65-45B8-A2E8-170DCE74D302}" type="presOf" srcId="{3F4188F9-AB51-4034-B5E1-243B6CE0B3C7}" destId="{DA17CC92-7564-4048-869B-2BF030B82D3F}" srcOrd="0" destOrd="0" presId="urn:microsoft.com/office/officeart/2005/8/layout/balance1"/>
    <dgm:cxn modelId="{0C51AABD-E633-4245-ADF2-7B6B007B3832}" type="presOf" srcId="{D517F345-B73E-4D14-B82C-40DD96C8E5C2}" destId="{C657D9CF-15E3-404B-AFC6-C2FCF052479A}" srcOrd="0" destOrd="0" presId="urn:microsoft.com/office/officeart/2005/8/layout/balance1"/>
    <dgm:cxn modelId="{7582434D-0BB8-4FDF-A7CD-2339D9900F1D}" type="presOf" srcId="{3AD54E08-4591-4356-8F4C-01482341534F}" destId="{CC46E902-D260-4502-9E51-9652BD5C8E07}" srcOrd="0" destOrd="0" presId="urn:microsoft.com/office/officeart/2005/8/layout/balance1"/>
    <dgm:cxn modelId="{7EC9C4C5-A046-478D-A5DA-FCCCE35F4643}" type="presOf" srcId="{B1B581DD-96B6-4472-8A1A-A723BE3F83E1}" destId="{60B8691A-F6A1-4B0B-B6F5-B4C042460C2E}" srcOrd="0" destOrd="0" presId="urn:microsoft.com/office/officeart/2005/8/layout/balance1"/>
    <dgm:cxn modelId="{7FF7FBBA-D4B6-479A-A3E4-852FF08E0316}" srcId="{DE4D3F33-1814-465D-8C31-E8C8BEBBE696}" destId="{1144775C-2C80-4464-8773-E3E84B0B89E2}" srcOrd="1" destOrd="0" parTransId="{1CC18691-F782-483D-BBC0-4D16100D995C}" sibTransId="{F9B9FFF8-9EF1-48B8-A23B-B3B089C72357}"/>
    <dgm:cxn modelId="{AE9E0471-B613-4C64-BDE6-D5BEEBEA672F}" type="presOf" srcId="{C11B1A72-A131-4615-9D8C-6B5E0CB62230}" destId="{9B76AAB8-33A7-468A-A9BB-55F0B716D781}" srcOrd="0" destOrd="0" presId="urn:microsoft.com/office/officeart/2005/8/layout/balance1"/>
    <dgm:cxn modelId="{9C0CC72D-9656-49AE-A4FD-172511C64365}" srcId="{DE4D3F33-1814-465D-8C31-E8C8BEBBE696}" destId="{D517F345-B73E-4D14-B82C-40DD96C8E5C2}" srcOrd="3" destOrd="0" parTransId="{413924D2-3B1A-441C-B0A0-7FF64F6B3357}" sibTransId="{DE8AAFCF-49F4-44B9-8F87-1F20A9288741}"/>
    <dgm:cxn modelId="{46EBB6AF-E9D2-4726-ADE7-57832924DF97}" srcId="{8A26DE20-E8E5-48A7-BF3D-86373B5952B2}" destId="{251B7E43-DF9B-4A2B-85BC-46EAD5D6F15A}" srcOrd="0" destOrd="0" parTransId="{B0897F74-4875-4052-A3E0-F06F8650497E}" sibTransId="{F9B6755B-32C9-4988-ADE4-7A808B2EF1F8}"/>
    <dgm:cxn modelId="{DF2B8F22-019A-415B-85AC-95E0525AD842}" type="presOf" srcId="{251B7E43-DF9B-4A2B-85BC-46EAD5D6F15A}" destId="{8FFEA068-6637-47B7-BD80-0F7ED0EBCA0B}" srcOrd="0" destOrd="0" presId="urn:microsoft.com/office/officeart/2005/8/layout/balance1"/>
    <dgm:cxn modelId="{D41DD270-712E-4721-AB4C-74234FEFD898}" srcId="{DE4D3F33-1814-465D-8C31-E8C8BEBBE696}" destId="{C11B1A72-A131-4615-9D8C-6B5E0CB62230}" srcOrd="2" destOrd="0" parTransId="{E1411FBA-AFA6-4BB6-95CA-54CAE52A73BC}" sibTransId="{CB8F500F-6687-4EB9-A8CF-B71A00FEFC79}"/>
    <dgm:cxn modelId="{DC1B93F2-FE51-454B-B0D8-640E46190D3D}" type="presOf" srcId="{9CC6D833-5DAD-48D0-A98B-EADCFC33795D}" destId="{15E9363F-D112-423F-A657-CB163D006A22}" srcOrd="0" destOrd="0" presId="urn:microsoft.com/office/officeart/2005/8/layout/balance1"/>
    <dgm:cxn modelId="{AB21BA02-52D6-453A-BD49-D0E02315A587}" srcId="{251B7E43-DF9B-4A2B-85BC-46EAD5D6F15A}" destId="{40BC59FD-69D4-4EA3-AB19-959CCAE6CA19}" srcOrd="3" destOrd="0" parTransId="{B21A7DF2-8AEC-44E7-8270-E67680B25F97}" sibTransId="{CAD59DA6-A1C7-4BC9-B225-7C4284D49CA1}"/>
    <dgm:cxn modelId="{7108243D-10EC-464C-A31C-7F8B2C3DE11D}" srcId="{251B7E43-DF9B-4A2B-85BC-46EAD5D6F15A}" destId="{3AD54E08-4591-4356-8F4C-01482341534F}" srcOrd="0" destOrd="0" parTransId="{5550E91F-EACD-448C-AB22-69D0A60565E7}" sibTransId="{74BF5CCB-D629-4D4A-9F30-ABBC4CB761C8}"/>
    <dgm:cxn modelId="{B2FE92A7-E18A-4A1D-ADE1-F6F70388C0DE}" type="presParOf" srcId="{54C9AEA6-0CA7-4828-AA7A-79CBECA0BCEA}" destId="{850B8C20-318B-4707-8968-BA1522F6B1FA}" srcOrd="0" destOrd="0" presId="urn:microsoft.com/office/officeart/2005/8/layout/balance1"/>
    <dgm:cxn modelId="{103A8A21-7EE5-4A24-9CE2-1ABFBE8992E6}" type="presParOf" srcId="{54C9AEA6-0CA7-4828-AA7A-79CBECA0BCEA}" destId="{42076068-F1A7-47D9-833A-D00E6DAFD7E6}" srcOrd="1" destOrd="0" presId="urn:microsoft.com/office/officeart/2005/8/layout/balance1"/>
    <dgm:cxn modelId="{22B7E7A8-BAA3-4789-B764-9E694CF075A9}" type="presParOf" srcId="{42076068-F1A7-47D9-833A-D00E6DAFD7E6}" destId="{8FFEA068-6637-47B7-BD80-0F7ED0EBCA0B}" srcOrd="0" destOrd="0" presId="urn:microsoft.com/office/officeart/2005/8/layout/balance1"/>
    <dgm:cxn modelId="{8236C097-EAAC-468E-8BB1-D40F48797899}" type="presParOf" srcId="{42076068-F1A7-47D9-833A-D00E6DAFD7E6}" destId="{30191EE1-5EDE-4CA1-9C3F-3FFB29311A5A}" srcOrd="1" destOrd="0" presId="urn:microsoft.com/office/officeart/2005/8/layout/balance1"/>
    <dgm:cxn modelId="{51A3AE03-56CB-47EB-B1A9-5C12E285AB41}" type="presParOf" srcId="{54C9AEA6-0CA7-4828-AA7A-79CBECA0BCEA}" destId="{FC8EF985-EF75-4450-B185-281EC209EF8F}" srcOrd="2" destOrd="0" presId="urn:microsoft.com/office/officeart/2005/8/layout/balance1"/>
    <dgm:cxn modelId="{4B43954D-867A-482F-8F2C-054EF7A5D6BF}" type="presParOf" srcId="{FC8EF985-EF75-4450-B185-281EC209EF8F}" destId="{565CC37D-303B-441D-B6CF-2E04120DDB7B}" srcOrd="0" destOrd="0" presId="urn:microsoft.com/office/officeart/2005/8/layout/balance1"/>
    <dgm:cxn modelId="{8E835372-6C01-4E94-B0A1-8333C356A5E3}" type="presParOf" srcId="{FC8EF985-EF75-4450-B185-281EC209EF8F}" destId="{230914C0-177E-4E1D-92CA-7CC2790262D1}" srcOrd="1" destOrd="0" presId="urn:microsoft.com/office/officeart/2005/8/layout/balance1"/>
    <dgm:cxn modelId="{D8270C0C-C161-4CF2-9385-B8199C3CCDE1}" type="presParOf" srcId="{FC8EF985-EF75-4450-B185-281EC209EF8F}" destId="{780BA5D6-2063-4A44-93F1-372DEC519CC3}" srcOrd="2" destOrd="0" presId="urn:microsoft.com/office/officeart/2005/8/layout/balance1"/>
    <dgm:cxn modelId="{8D33606A-B694-4142-94B7-5D91A3D980A7}" type="presParOf" srcId="{FC8EF985-EF75-4450-B185-281EC209EF8F}" destId="{15E9363F-D112-423F-A657-CB163D006A22}" srcOrd="3" destOrd="0" presId="urn:microsoft.com/office/officeart/2005/8/layout/balance1"/>
    <dgm:cxn modelId="{06F1DC77-02E3-4F8F-83E9-7934CC2C7611}" type="presParOf" srcId="{FC8EF985-EF75-4450-B185-281EC209EF8F}" destId="{A3FCDFF0-070F-41C6-A778-5D6A64E387E4}" srcOrd="4" destOrd="0" presId="urn:microsoft.com/office/officeart/2005/8/layout/balance1"/>
    <dgm:cxn modelId="{64A26681-507A-4F93-BC8D-B8A31EB54A2D}" type="presParOf" srcId="{FC8EF985-EF75-4450-B185-281EC209EF8F}" destId="{9B76AAB8-33A7-468A-A9BB-55F0B716D781}" srcOrd="5" destOrd="0" presId="urn:microsoft.com/office/officeart/2005/8/layout/balance1"/>
    <dgm:cxn modelId="{5A4A8BA2-2083-420C-950F-B11A2D453377}" type="presParOf" srcId="{FC8EF985-EF75-4450-B185-281EC209EF8F}" destId="{C657D9CF-15E3-404B-AFC6-C2FCF052479A}" srcOrd="6" destOrd="0" presId="urn:microsoft.com/office/officeart/2005/8/layout/balance1"/>
    <dgm:cxn modelId="{AF52A1C5-914D-4BDC-8C24-CA9FB754523F}" type="presParOf" srcId="{FC8EF985-EF75-4450-B185-281EC209EF8F}" destId="{CC46E902-D260-4502-9E51-9652BD5C8E07}" srcOrd="7" destOrd="0" presId="urn:microsoft.com/office/officeart/2005/8/layout/balance1"/>
    <dgm:cxn modelId="{72C3984C-E86D-4499-A372-6003B6D8EDD3}" type="presParOf" srcId="{FC8EF985-EF75-4450-B185-281EC209EF8F}" destId="{DA17CC92-7564-4048-869B-2BF030B82D3F}" srcOrd="8" destOrd="0" presId="urn:microsoft.com/office/officeart/2005/8/layout/balance1"/>
    <dgm:cxn modelId="{38D7E371-D154-4B1B-9BAA-2EF1E6FA05C9}" type="presParOf" srcId="{FC8EF985-EF75-4450-B185-281EC209EF8F}" destId="{60B8691A-F6A1-4B0B-B6F5-B4C042460C2E}" srcOrd="9" destOrd="0" presId="urn:microsoft.com/office/officeart/2005/8/layout/balance1"/>
    <dgm:cxn modelId="{39F2F04A-8894-4892-B3BA-9978FF7B6CD8}" type="presParOf" srcId="{FC8EF985-EF75-4450-B185-281EC209EF8F}" destId="{F7BD3A34-6A46-415E-80D3-3D99EBBEF28E}" srcOrd="10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0EF76C-51F1-4B52-A58C-81F6E801E2D0}" type="doc">
      <dgm:prSet loTypeId="urn:microsoft.com/office/officeart/2005/8/layout/target3" loCatId="relationship" qsTypeId="urn:microsoft.com/office/officeart/2005/8/quickstyle/3d3" qsCatId="3D" csTypeId="urn:microsoft.com/office/officeart/2005/8/colors/colorful3" csCatId="colorful" phldr="1"/>
      <dgm:spPr/>
    </dgm:pt>
    <dgm:pt modelId="{642EAA19-3B26-4FF8-9841-B75AD1B20A90}">
      <dgm:prSet phldrT="[Texto]"/>
      <dgm:spPr/>
      <dgm:t>
        <a:bodyPr/>
        <a:lstStyle/>
        <a:p>
          <a:r>
            <a:rPr lang="pt-BR" dirty="0" smtClean="0"/>
            <a:t>Desenvolver Lideranças</a:t>
          </a:r>
          <a:endParaRPr lang="pt-BR" dirty="0"/>
        </a:p>
      </dgm:t>
    </dgm:pt>
    <dgm:pt modelId="{80653C92-D267-4034-AA92-BB53038FFF7D}" type="parTrans" cxnId="{C75329A9-1DFC-4D02-96F3-E3151A7EEEB0}">
      <dgm:prSet/>
      <dgm:spPr/>
      <dgm:t>
        <a:bodyPr/>
        <a:lstStyle/>
        <a:p>
          <a:endParaRPr lang="pt-BR"/>
        </a:p>
      </dgm:t>
    </dgm:pt>
    <dgm:pt modelId="{3772B4BC-577C-4720-8EF0-905A3F97459C}" type="sibTrans" cxnId="{C75329A9-1DFC-4D02-96F3-E3151A7EEEB0}">
      <dgm:prSet/>
      <dgm:spPr/>
      <dgm:t>
        <a:bodyPr/>
        <a:lstStyle/>
        <a:p>
          <a:endParaRPr lang="pt-BR"/>
        </a:p>
      </dgm:t>
    </dgm:pt>
    <dgm:pt modelId="{9D6794C6-1524-41DA-8160-4A57AA7BDA53}">
      <dgm:prSet/>
      <dgm:spPr/>
      <dgm:t>
        <a:bodyPr/>
        <a:lstStyle/>
        <a:p>
          <a:r>
            <a:rPr lang="pt-BR" dirty="0" smtClean="0"/>
            <a:t>Mudanças de Equipes</a:t>
          </a:r>
          <a:endParaRPr lang="pt-BR" dirty="0"/>
        </a:p>
      </dgm:t>
    </dgm:pt>
    <dgm:pt modelId="{206F18C8-2885-4F4A-8A27-E5D25108B747}" type="parTrans" cxnId="{B1193277-A048-4E99-A2D5-21254CD2B186}">
      <dgm:prSet/>
      <dgm:spPr/>
      <dgm:t>
        <a:bodyPr/>
        <a:lstStyle/>
        <a:p>
          <a:endParaRPr lang="pt-BR"/>
        </a:p>
      </dgm:t>
    </dgm:pt>
    <dgm:pt modelId="{4C354E9E-6F9E-491B-B15D-1B36EA4FED59}" type="sibTrans" cxnId="{B1193277-A048-4E99-A2D5-21254CD2B186}">
      <dgm:prSet/>
      <dgm:spPr/>
      <dgm:t>
        <a:bodyPr/>
        <a:lstStyle/>
        <a:p>
          <a:endParaRPr lang="pt-BR"/>
        </a:p>
      </dgm:t>
    </dgm:pt>
    <dgm:pt modelId="{C7A16F86-E4CE-4523-8A42-228906F939E8}">
      <dgm:prSet/>
      <dgm:spPr/>
      <dgm:t>
        <a:bodyPr/>
        <a:lstStyle/>
        <a:p>
          <a:r>
            <a:rPr lang="pt-BR" dirty="0" smtClean="0"/>
            <a:t>Ganhos de Produtividade</a:t>
          </a:r>
          <a:endParaRPr lang="pt-BR" dirty="0"/>
        </a:p>
      </dgm:t>
    </dgm:pt>
    <dgm:pt modelId="{31A64B5B-8D27-4280-919B-8C22018FDD99}" type="parTrans" cxnId="{8DE06EE6-AB90-4225-8176-081CBD9BEE05}">
      <dgm:prSet/>
      <dgm:spPr/>
      <dgm:t>
        <a:bodyPr/>
        <a:lstStyle/>
        <a:p>
          <a:endParaRPr lang="pt-BR"/>
        </a:p>
      </dgm:t>
    </dgm:pt>
    <dgm:pt modelId="{C4DA37F8-469A-4C52-A917-BC78CDC27C07}" type="sibTrans" cxnId="{8DE06EE6-AB90-4225-8176-081CBD9BEE05}">
      <dgm:prSet/>
      <dgm:spPr/>
      <dgm:t>
        <a:bodyPr/>
        <a:lstStyle/>
        <a:p>
          <a:endParaRPr lang="pt-BR"/>
        </a:p>
      </dgm:t>
    </dgm:pt>
    <dgm:pt modelId="{41F8EEC7-33F6-4F31-82AF-DB9BE8FC54E1}">
      <dgm:prSet/>
      <dgm:spPr/>
      <dgm:t>
        <a:bodyPr/>
        <a:lstStyle/>
        <a:p>
          <a:r>
            <a:rPr lang="pt-BR" dirty="0" smtClean="0"/>
            <a:t>Relatórios Básicos</a:t>
          </a:r>
          <a:endParaRPr lang="pt-BR" dirty="0"/>
        </a:p>
      </dgm:t>
    </dgm:pt>
    <dgm:pt modelId="{D658FA4F-399F-4748-8646-10075039CE2F}" type="parTrans" cxnId="{07CA4530-24C2-43A9-9517-2519CC39CB71}">
      <dgm:prSet/>
      <dgm:spPr/>
      <dgm:t>
        <a:bodyPr/>
        <a:lstStyle/>
        <a:p>
          <a:endParaRPr lang="pt-BR"/>
        </a:p>
      </dgm:t>
    </dgm:pt>
    <dgm:pt modelId="{35FA26E6-CD82-4A95-8E8E-157B04293AFB}" type="sibTrans" cxnId="{07CA4530-24C2-43A9-9517-2519CC39CB71}">
      <dgm:prSet/>
      <dgm:spPr/>
      <dgm:t>
        <a:bodyPr/>
        <a:lstStyle/>
        <a:p>
          <a:endParaRPr lang="pt-BR"/>
        </a:p>
      </dgm:t>
    </dgm:pt>
    <dgm:pt modelId="{8D10123D-F689-4439-A29F-F4D77B9B38BC}">
      <dgm:prSet/>
      <dgm:spPr/>
      <dgm:t>
        <a:bodyPr/>
        <a:lstStyle/>
        <a:p>
          <a:r>
            <a:rPr lang="pt-BR" dirty="0" smtClean="0"/>
            <a:t>Avaliação de Desempenho</a:t>
          </a:r>
          <a:endParaRPr lang="pt-BR" dirty="0"/>
        </a:p>
      </dgm:t>
    </dgm:pt>
    <dgm:pt modelId="{0551FA25-158B-47F4-92C0-7B2CFC8D12A5}" type="parTrans" cxnId="{37C31A14-63B3-42C0-B285-A3593A98714F}">
      <dgm:prSet/>
      <dgm:spPr/>
      <dgm:t>
        <a:bodyPr/>
        <a:lstStyle/>
        <a:p>
          <a:endParaRPr lang="pt-BR"/>
        </a:p>
      </dgm:t>
    </dgm:pt>
    <dgm:pt modelId="{85A02528-801D-453C-92A4-8F89D5FFA703}" type="sibTrans" cxnId="{37C31A14-63B3-42C0-B285-A3593A98714F}">
      <dgm:prSet/>
      <dgm:spPr/>
      <dgm:t>
        <a:bodyPr/>
        <a:lstStyle/>
        <a:p>
          <a:endParaRPr lang="pt-BR"/>
        </a:p>
      </dgm:t>
    </dgm:pt>
    <dgm:pt modelId="{36EEAAF7-5595-4581-B337-0FC30459859B}">
      <dgm:prSet/>
      <dgm:spPr/>
      <dgm:t>
        <a:bodyPr/>
        <a:lstStyle/>
        <a:p>
          <a:r>
            <a:rPr lang="pt-BR" dirty="0" smtClean="0"/>
            <a:t>Processos Gestão Pessoas</a:t>
          </a:r>
          <a:endParaRPr lang="pt-BR" dirty="0"/>
        </a:p>
      </dgm:t>
    </dgm:pt>
    <dgm:pt modelId="{B4761BA6-975B-460B-9F86-5FD2D1484502}" type="parTrans" cxnId="{1AC948C6-8430-448E-97B3-9B24BDE86426}">
      <dgm:prSet/>
      <dgm:spPr/>
      <dgm:t>
        <a:bodyPr/>
        <a:lstStyle/>
        <a:p>
          <a:endParaRPr lang="pt-BR"/>
        </a:p>
      </dgm:t>
    </dgm:pt>
    <dgm:pt modelId="{F27E4EE5-3784-4B40-8032-A9D199FD3180}" type="sibTrans" cxnId="{1AC948C6-8430-448E-97B3-9B24BDE86426}">
      <dgm:prSet/>
      <dgm:spPr/>
      <dgm:t>
        <a:bodyPr/>
        <a:lstStyle/>
        <a:p>
          <a:endParaRPr lang="pt-BR"/>
        </a:p>
      </dgm:t>
    </dgm:pt>
    <dgm:pt modelId="{848DFB46-DA99-46DA-84B5-14F95BE2CB24}">
      <dgm:prSet/>
      <dgm:spPr/>
      <dgm:t>
        <a:bodyPr/>
        <a:lstStyle/>
        <a:p>
          <a:r>
            <a:rPr lang="pt-BR" dirty="0" smtClean="0"/>
            <a:t>Reduzir Absenteísmo</a:t>
          </a:r>
          <a:endParaRPr lang="pt-BR" dirty="0"/>
        </a:p>
      </dgm:t>
    </dgm:pt>
    <dgm:pt modelId="{4E9A20DF-51BD-4DA1-8D33-D07FF28FBD41}" type="parTrans" cxnId="{8119CDD7-B7F7-40F5-B82B-7874687CF1ED}">
      <dgm:prSet/>
      <dgm:spPr/>
      <dgm:t>
        <a:bodyPr/>
        <a:lstStyle/>
        <a:p>
          <a:endParaRPr lang="pt-BR"/>
        </a:p>
      </dgm:t>
    </dgm:pt>
    <dgm:pt modelId="{3DD551A8-CCB6-46CE-8EC1-359F05D9B2A6}" type="sibTrans" cxnId="{8119CDD7-B7F7-40F5-B82B-7874687CF1ED}">
      <dgm:prSet/>
      <dgm:spPr/>
      <dgm:t>
        <a:bodyPr/>
        <a:lstStyle/>
        <a:p>
          <a:endParaRPr lang="pt-BR"/>
        </a:p>
      </dgm:t>
    </dgm:pt>
    <dgm:pt modelId="{738BBA2B-A6A5-4F76-B9B6-58C1668CE237}">
      <dgm:prSet/>
      <dgm:spPr/>
      <dgm:t>
        <a:bodyPr/>
        <a:lstStyle/>
        <a:p>
          <a:r>
            <a:rPr lang="pt-BR" dirty="0" smtClean="0"/>
            <a:t>Barreiras de Saídas</a:t>
          </a:r>
          <a:endParaRPr lang="pt-BR" dirty="0"/>
        </a:p>
      </dgm:t>
    </dgm:pt>
    <dgm:pt modelId="{61D72213-D27D-4479-8E28-6B63400241AF}" type="parTrans" cxnId="{A25521FE-0B37-4DE1-BCC6-A3A36A6CD83B}">
      <dgm:prSet/>
      <dgm:spPr/>
      <dgm:t>
        <a:bodyPr/>
        <a:lstStyle/>
        <a:p>
          <a:endParaRPr lang="pt-BR"/>
        </a:p>
      </dgm:t>
    </dgm:pt>
    <dgm:pt modelId="{DC33A644-1B34-47C3-B3E4-37C5FEF2CA16}" type="sibTrans" cxnId="{A25521FE-0B37-4DE1-BCC6-A3A36A6CD83B}">
      <dgm:prSet/>
      <dgm:spPr/>
      <dgm:t>
        <a:bodyPr/>
        <a:lstStyle/>
        <a:p>
          <a:endParaRPr lang="pt-BR"/>
        </a:p>
      </dgm:t>
    </dgm:pt>
    <dgm:pt modelId="{A25268B6-9ABB-4D83-8FE5-66DA0E296F84}">
      <dgm:prSet/>
      <dgm:spPr/>
      <dgm:t>
        <a:bodyPr/>
        <a:lstStyle/>
        <a:p>
          <a:r>
            <a:rPr lang="pt-BR" dirty="0" smtClean="0"/>
            <a:t>Consumir Serviços </a:t>
          </a:r>
          <a:r>
            <a:rPr lang="pt-BR" dirty="0" err="1" smtClean="0"/>
            <a:t>Cloud</a:t>
          </a:r>
          <a:endParaRPr lang="es-ES_tradnl" dirty="0"/>
        </a:p>
      </dgm:t>
    </dgm:pt>
    <dgm:pt modelId="{5CB0488B-7AD0-47E1-9D2C-D89D83557B68}" type="parTrans" cxnId="{E0C564DE-5624-46E2-AB84-8B58AB333AC8}">
      <dgm:prSet/>
      <dgm:spPr/>
      <dgm:t>
        <a:bodyPr/>
        <a:lstStyle/>
        <a:p>
          <a:endParaRPr lang="pt-BR"/>
        </a:p>
      </dgm:t>
    </dgm:pt>
    <dgm:pt modelId="{CF4AB137-F7E3-422D-AE3E-D242E227C04B}" type="sibTrans" cxnId="{E0C564DE-5624-46E2-AB84-8B58AB333AC8}">
      <dgm:prSet/>
      <dgm:spPr/>
      <dgm:t>
        <a:bodyPr/>
        <a:lstStyle/>
        <a:p>
          <a:endParaRPr lang="pt-BR"/>
        </a:p>
      </dgm:t>
    </dgm:pt>
    <dgm:pt modelId="{35961C14-C526-4B9A-8830-6ABD00834DD2}">
      <dgm:prSet phldrT="[Texto]"/>
      <dgm:spPr>
        <a:solidFill>
          <a:srgbClr val="CCFFFF">
            <a:alpha val="89804"/>
          </a:srgbClr>
        </a:solidFill>
      </dgm:spPr>
      <dgm:t>
        <a:bodyPr/>
        <a:lstStyle/>
        <a:p>
          <a:r>
            <a:rPr lang="pt-BR" dirty="0" smtClean="0"/>
            <a:t>Exemplo Objetivo Cliente: Aumento Eficiência</a:t>
          </a:r>
          <a:endParaRPr lang="pt-BR" dirty="0"/>
        </a:p>
      </dgm:t>
    </dgm:pt>
    <dgm:pt modelId="{0D361D03-AD8A-48D3-88DE-005CAEFE78AC}" type="parTrans" cxnId="{C2BBF190-C1FC-42D9-B9D3-6944CE346C56}">
      <dgm:prSet/>
      <dgm:spPr/>
      <dgm:t>
        <a:bodyPr/>
        <a:lstStyle/>
        <a:p>
          <a:endParaRPr lang="pt-BR"/>
        </a:p>
      </dgm:t>
    </dgm:pt>
    <dgm:pt modelId="{3F7AF001-9F13-4326-81C4-DE3EBFB4A133}" type="sibTrans" cxnId="{C2BBF190-C1FC-42D9-B9D3-6944CE346C56}">
      <dgm:prSet/>
      <dgm:spPr/>
      <dgm:t>
        <a:bodyPr/>
        <a:lstStyle/>
        <a:p>
          <a:endParaRPr lang="pt-BR"/>
        </a:p>
      </dgm:t>
    </dgm:pt>
    <dgm:pt modelId="{D1E9C497-5118-4C40-A20B-288E29557558}" type="pres">
      <dgm:prSet presAssocID="{160EF76C-51F1-4B52-A58C-81F6E801E2D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5F6C823-BC9F-4AB0-985E-7D084B0BFD6B}" type="pres">
      <dgm:prSet presAssocID="{35961C14-C526-4B9A-8830-6ABD00834DD2}" presName="circle1" presStyleLbl="node1" presStyleIdx="0" presStyleCnt="1"/>
      <dgm:spPr/>
    </dgm:pt>
    <dgm:pt modelId="{224136B2-65DA-450F-B26E-FC66197B3825}" type="pres">
      <dgm:prSet presAssocID="{35961C14-C526-4B9A-8830-6ABD00834DD2}" presName="space" presStyleCnt="0"/>
      <dgm:spPr/>
    </dgm:pt>
    <dgm:pt modelId="{33FA0DB5-6769-4471-B90D-938B6BDBE477}" type="pres">
      <dgm:prSet presAssocID="{35961C14-C526-4B9A-8830-6ABD00834DD2}" presName="rect1" presStyleLbl="alignAcc1" presStyleIdx="0" presStyleCnt="1"/>
      <dgm:spPr/>
      <dgm:t>
        <a:bodyPr/>
        <a:lstStyle/>
        <a:p>
          <a:endParaRPr lang="pt-BR"/>
        </a:p>
      </dgm:t>
    </dgm:pt>
    <dgm:pt modelId="{036A6AF4-40CC-4B66-8DC4-F16F18DAE391}" type="pres">
      <dgm:prSet presAssocID="{35961C14-C526-4B9A-8830-6ABD00834DD2}" presName="rect1ParTx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F3B654-2ECF-4ACD-B225-0D0AE0E9D457}" type="pres">
      <dgm:prSet presAssocID="{35961C14-C526-4B9A-8830-6ABD00834DD2}" presName="rect1ChTx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AC948C6-8430-448E-97B3-9B24BDE86426}" srcId="{35961C14-C526-4B9A-8830-6ABD00834DD2}" destId="{36EEAAF7-5595-4581-B337-0FC30459859B}" srcOrd="5" destOrd="0" parTransId="{B4761BA6-975B-460B-9F86-5FD2D1484502}" sibTransId="{F27E4EE5-3784-4B40-8032-A9D199FD3180}"/>
    <dgm:cxn modelId="{A25521FE-0B37-4DE1-BCC6-A3A36A6CD83B}" srcId="{35961C14-C526-4B9A-8830-6ABD00834DD2}" destId="{738BBA2B-A6A5-4F76-B9B6-58C1668CE237}" srcOrd="7" destOrd="0" parTransId="{61D72213-D27D-4479-8E28-6B63400241AF}" sibTransId="{DC33A644-1B34-47C3-B3E4-37C5FEF2CA16}"/>
    <dgm:cxn modelId="{37C31A14-63B3-42C0-B285-A3593A98714F}" srcId="{35961C14-C526-4B9A-8830-6ABD00834DD2}" destId="{8D10123D-F689-4439-A29F-F4D77B9B38BC}" srcOrd="4" destOrd="0" parTransId="{0551FA25-158B-47F4-92C0-7B2CFC8D12A5}" sibTransId="{85A02528-801D-453C-92A4-8F89D5FFA703}"/>
    <dgm:cxn modelId="{B0C74010-DFC0-4745-9DB6-EEC0CC4F0D18}" type="presOf" srcId="{36EEAAF7-5595-4581-B337-0FC30459859B}" destId="{00F3B654-2ECF-4ACD-B225-0D0AE0E9D457}" srcOrd="0" destOrd="5" presId="urn:microsoft.com/office/officeart/2005/8/layout/target3"/>
    <dgm:cxn modelId="{E0C564DE-5624-46E2-AB84-8B58AB333AC8}" srcId="{35961C14-C526-4B9A-8830-6ABD00834DD2}" destId="{A25268B6-9ABB-4D83-8FE5-66DA0E296F84}" srcOrd="8" destOrd="0" parTransId="{5CB0488B-7AD0-47E1-9D2C-D89D83557B68}" sibTransId="{CF4AB137-F7E3-422D-AE3E-D242E227C04B}"/>
    <dgm:cxn modelId="{3691A843-DC6F-4C26-AA2C-B2EDC38A1BFF}" type="presOf" srcId="{35961C14-C526-4B9A-8830-6ABD00834DD2}" destId="{036A6AF4-40CC-4B66-8DC4-F16F18DAE391}" srcOrd="1" destOrd="0" presId="urn:microsoft.com/office/officeart/2005/8/layout/target3"/>
    <dgm:cxn modelId="{D7466FA5-2629-48A4-8B9A-9FC4BCABCDA1}" type="presOf" srcId="{9D6794C6-1524-41DA-8160-4A57AA7BDA53}" destId="{00F3B654-2ECF-4ACD-B225-0D0AE0E9D457}" srcOrd="0" destOrd="1" presId="urn:microsoft.com/office/officeart/2005/8/layout/target3"/>
    <dgm:cxn modelId="{1D11D5D5-BB89-4274-8A15-3C0F7D0D09C0}" type="presOf" srcId="{41F8EEC7-33F6-4F31-82AF-DB9BE8FC54E1}" destId="{00F3B654-2ECF-4ACD-B225-0D0AE0E9D457}" srcOrd="0" destOrd="3" presId="urn:microsoft.com/office/officeart/2005/8/layout/target3"/>
    <dgm:cxn modelId="{07CA4530-24C2-43A9-9517-2519CC39CB71}" srcId="{35961C14-C526-4B9A-8830-6ABD00834DD2}" destId="{41F8EEC7-33F6-4F31-82AF-DB9BE8FC54E1}" srcOrd="3" destOrd="0" parTransId="{D658FA4F-399F-4748-8646-10075039CE2F}" sibTransId="{35FA26E6-CD82-4A95-8E8E-157B04293AFB}"/>
    <dgm:cxn modelId="{50E24ACC-8D2F-46DE-B75B-7AE346E760CA}" type="presOf" srcId="{C7A16F86-E4CE-4523-8A42-228906F939E8}" destId="{00F3B654-2ECF-4ACD-B225-0D0AE0E9D457}" srcOrd="0" destOrd="2" presId="urn:microsoft.com/office/officeart/2005/8/layout/target3"/>
    <dgm:cxn modelId="{C2BBF190-C1FC-42D9-B9D3-6944CE346C56}" srcId="{160EF76C-51F1-4B52-A58C-81F6E801E2D0}" destId="{35961C14-C526-4B9A-8830-6ABD00834DD2}" srcOrd="0" destOrd="0" parTransId="{0D361D03-AD8A-48D3-88DE-005CAEFE78AC}" sibTransId="{3F7AF001-9F13-4326-81C4-DE3EBFB4A133}"/>
    <dgm:cxn modelId="{26F95716-FD80-4298-BC95-EB2D33BABC06}" type="presOf" srcId="{8D10123D-F689-4439-A29F-F4D77B9B38BC}" destId="{00F3B654-2ECF-4ACD-B225-0D0AE0E9D457}" srcOrd="0" destOrd="4" presId="urn:microsoft.com/office/officeart/2005/8/layout/target3"/>
    <dgm:cxn modelId="{D683A958-CE27-4D1B-BEC7-35823254D3EA}" type="presOf" srcId="{738BBA2B-A6A5-4F76-B9B6-58C1668CE237}" destId="{00F3B654-2ECF-4ACD-B225-0D0AE0E9D457}" srcOrd="0" destOrd="7" presId="urn:microsoft.com/office/officeart/2005/8/layout/target3"/>
    <dgm:cxn modelId="{9A482690-2314-4CF2-B27C-3C95DD8AB444}" type="presOf" srcId="{35961C14-C526-4B9A-8830-6ABD00834DD2}" destId="{33FA0DB5-6769-4471-B90D-938B6BDBE477}" srcOrd="0" destOrd="0" presId="urn:microsoft.com/office/officeart/2005/8/layout/target3"/>
    <dgm:cxn modelId="{7C6151C2-6B82-4F06-9288-70AA5C9D0769}" type="presOf" srcId="{160EF76C-51F1-4B52-A58C-81F6E801E2D0}" destId="{D1E9C497-5118-4C40-A20B-288E29557558}" srcOrd="0" destOrd="0" presId="urn:microsoft.com/office/officeart/2005/8/layout/target3"/>
    <dgm:cxn modelId="{C75329A9-1DFC-4D02-96F3-E3151A7EEEB0}" srcId="{35961C14-C526-4B9A-8830-6ABD00834DD2}" destId="{642EAA19-3B26-4FF8-9841-B75AD1B20A90}" srcOrd="0" destOrd="0" parTransId="{80653C92-D267-4034-AA92-BB53038FFF7D}" sibTransId="{3772B4BC-577C-4720-8EF0-905A3F97459C}"/>
    <dgm:cxn modelId="{E61F3AE6-D995-44C3-995A-B0D28F391704}" type="presOf" srcId="{848DFB46-DA99-46DA-84B5-14F95BE2CB24}" destId="{00F3B654-2ECF-4ACD-B225-0D0AE0E9D457}" srcOrd="0" destOrd="6" presId="urn:microsoft.com/office/officeart/2005/8/layout/target3"/>
    <dgm:cxn modelId="{8119CDD7-B7F7-40F5-B82B-7874687CF1ED}" srcId="{35961C14-C526-4B9A-8830-6ABD00834DD2}" destId="{848DFB46-DA99-46DA-84B5-14F95BE2CB24}" srcOrd="6" destOrd="0" parTransId="{4E9A20DF-51BD-4DA1-8D33-D07FF28FBD41}" sibTransId="{3DD551A8-CCB6-46CE-8EC1-359F05D9B2A6}"/>
    <dgm:cxn modelId="{B1193277-A048-4E99-A2D5-21254CD2B186}" srcId="{35961C14-C526-4B9A-8830-6ABD00834DD2}" destId="{9D6794C6-1524-41DA-8160-4A57AA7BDA53}" srcOrd="1" destOrd="0" parTransId="{206F18C8-2885-4F4A-8A27-E5D25108B747}" sibTransId="{4C354E9E-6F9E-491B-B15D-1B36EA4FED59}"/>
    <dgm:cxn modelId="{8DE06EE6-AB90-4225-8176-081CBD9BEE05}" srcId="{35961C14-C526-4B9A-8830-6ABD00834DD2}" destId="{C7A16F86-E4CE-4523-8A42-228906F939E8}" srcOrd="2" destOrd="0" parTransId="{31A64B5B-8D27-4280-919B-8C22018FDD99}" sibTransId="{C4DA37F8-469A-4C52-A917-BC78CDC27C07}"/>
    <dgm:cxn modelId="{B3653332-C8C6-4712-9300-26177CDEECB7}" type="presOf" srcId="{A25268B6-9ABB-4D83-8FE5-66DA0E296F84}" destId="{00F3B654-2ECF-4ACD-B225-0D0AE0E9D457}" srcOrd="0" destOrd="8" presId="urn:microsoft.com/office/officeart/2005/8/layout/target3"/>
    <dgm:cxn modelId="{64BAB5CA-8460-43B9-BDE7-9E457729903A}" type="presOf" srcId="{642EAA19-3B26-4FF8-9841-B75AD1B20A90}" destId="{00F3B654-2ECF-4ACD-B225-0D0AE0E9D457}" srcOrd="0" destOrd="0" presId="urn:microsoft.com/office/officeart/2005/8/layout/target3"/>
    <dgm:cxn modelId="{06B5513A-01E4-40F4-85F5-BA3F0325158D}" type="presParOf" srcId="{D1E9C497-5118-4C40-A20B-288E29557558}" destId="{D5F6C823-BC9F-4AB0-985E-7D084B0BFD6B}" srcOrd="0" destOrd="0" presId="urn:microsoft.com/office/officeart/2005/8/layout/target3"/>
    <dgm:cxn modelId="{AA2D0E92-CB0F-4178-8537-1127AAEEBDAB}" type="presParOf" srcId="{D1E9C497-5118-4C40-A20B-288E29557558}" destId="{224136B2-65DA-450F-B26E-FC66197B3825}" srcOrd="1" destOrd="0" presId="urn:microsoft.com/office/officeart/2005/8/layout/target3"/>
    <dgm:cxn modelId="{425F67D0-06DC-4816-BAA5-683FEB8EA3A8}" type="presParOf" srcId="{D1E9C497-5118-4C40-A20B-288E29557558}" destId="{33FA0DB5-6769-4471-B90D-938B6BDBE477}" srcOrd="2" destOrd="0" presId="urn:microsoft.com/office/officeart/2005/8/layout/target3"/>
    <dgm:cxn modelId="{AE66754E-92DD-4007-A3D4-720A43FCCB0E}" type="presParOf" srcId="{D1E9C497-5118-4C40-A20B-288E29557558}" destId="{036A6AF4-40CC-4B66-8DC4-F16F18DAE391}" srcOrd="3" destOrd="0" presId="urn:microsoft.com/office/officeart/2005/8/layout/target3"/>
    <dgm:cxn modelId="{CD8676AB-02CF-416A-B4B0-A14F6FE29468}" type="presParOf" srcId="{D1E9C497-5118-4C40-A20B-288E29557558}" destId="{00F3B654-2ECF-4ACD-B225-0D0AE0E9D457}" srcOrd="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9C76A3-44E4-470E-87B9-7EC312A00808}" type="doc">
      <dgm:prSet loTypeId="urn:microsoft.com/office/officeart/2005/8/layout/vProcess5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E4DE4241-4DF9-47B5-A9E0-A5E1A0F09CC0}">
      <dgm:prSet phldrT="[Texto]"/>
      <dgm:spPr/>
      <dgm:t>
        <a:bodyPr/>
        <a:lstStyle/>
        <a:p>
          <a:r>
            <a:rPr lang="pt-BR" dirty="0" smtClean="0"/>
            <a:t>Objetivo Estratégico</a:t>
          </a:r>
          <a:endParaRPr lang="pt-BR" dirty="0"/>
        </a:p>
      </dgm:t>
    </dgm:pt>
    <dgm:pt modelId="{D6F61E4B-7701-4380-815C-E6040ECCD33A}" type="parTrans" cxnId="{7EF73100-1F35-48FD-AE63-48B1D7465D82}">
      <dgm:prSet/>
      <dgm:spPr/>
      <dgm:t>
        <a:bodyPr/>
        <a:lstStyle/>
        <a:p>
          <a:endParaRPr lang="pt-BR"/>
        </a:p>
      </dgm:t>
    </dgm:pt>
    <dgm:pt modelId="{B585F5BD-B608-44C1-BF5E-51ACE8BE143A}" type="sibTrans" cxnId="{7EF73100-1F35-48FD-AE63-48B1D7465D82}">
      <dgm:prSet/>
      <dgm:spPr/>
      <dgm:t>
        <a:bodyPr/>
        <a:lstStyle/>
        <a:p>
          <a:endParaRPr lang="pt-BR"/>
        </a:p>
      </dgm:t>
    </dgm:pt>
    <dgm:pt modelId="{EAD9E164-6875-4C23-A7A3-96DDD3893915}">
      <dgm:prSet phldrT="[Texto]"/>
      <dgm:spPr/>
      <dgm:t>
        <a:bodyPr/>
        <a:lstStyle/>
        <a:p>
          <a:r>
            <a:rPr lang="pt-BR" dirty="0" smtClean="0"/>
            <a:t>Item da SWOT Associado</a:t>
          </a:r>
          <a:endParaRPr lang="pt-BR" dirty="0"/>
        </a:p>
      </dgm:t>
    </dgm:pt>
    <dgm:pt modelId="{7E77DE97-6FB9-4B6D-B3F1-BA22A68B77F6}" type="parTrans" cxnId="{25909228-279C-4F87-A15C-68FE7CC2D2D7}">
      <dgm:prSet/>
      <dgm:spPr/>
      <dgm:t>
        <a:bodyPr/>
        <a:lstStyle/>
        <a:p>
          <a:endParaRPr lang="pt-BR"/>
        </a:p>
      </dgm:t>
    </dgm:pt>
    <dgm:pt modelId="{55C7450C-EB7E-497F-9E50-87310EF10680}" type="sibTrans" cxnId="{25909228-279C-4F87-A15C-68FE7CC2D2D7}">
      <dgm:prSet/>
      <dgm:spPr/>
      <dgm:t>
        <a:bodyPr/>
        <a:lstStyle/>
        <a:p>
          <a:endParaRPr lang="pt-BR"/>
        </a:p>
      </dgm:t>
    </dgm:pt>
    <dgm:pt modelId="{D5F4A85B-28BB-4E43-AC48-B5008E83F287}">
      <dgm:prSet phldrT="[Texto]"/>
      <dgm:spPr/>
      <dgm:t>
        <a:bodyPr/>
        <a:lstStyle/>
        <a:p>
          <a:r>
            <a:rPr lang="pt-BR" dirty="0" smtClean="0"/>
            <a:t>Como medir a evolução?</a:t>
          </a:r>
          <a:endParaRPr lang="pt-BR" dirty="0"/>
        </a:p>
      </dgm:t>
    </dgm:pt>
    <dgm:pt modelId="{F3A4ABCE-11F4-4E8E-A23D-9C8D8EF8FCBA}" type="parTrans" cxnId="{4FE4C2A3-CDD6-4651-A796-2A8E5141EFCB}">
      <dgm:prSet/>
      <dgm:spPr/>
      <dgm:t>
        <a:bodyPr/>
        <a:lstStyle/>
        <a:p>
          <a:endParaRPr lang="pt-BR"/>
        </a:p>
      </dgm:t>
    </dgm:pt>
    <dgm:pt modelId="{9A2C790E-9EC5-49D7-A2FC-A9318069E3CF}" type="sibTrans" cxnId="{4FE4C2A3-CDD6-4651-A796-2A8E5141EFCB}">
      <dgm:prSet/>
      <dgm:spPr/>
      <dgm:t>
        <a:bodyPr/>
        <a:lstStyle/>
        <a:p>
          <a:endParaRPr lang="pt-BR"/>
        </a:p>
      </dgm:t>
    </dgm:pt>
    <dgm:pt modelId="{458B4D78-EBAB-4312-A79C-051539D01968}">
      <dgm:prSet phldrT="[Texto]"/>
      <dgm:spPr/>
      <dgm:t>
        <a:bodyPr/>
        <a:lstStyle/>
        <a:p>
          <a:r>
            <a:rPr lang="pt-BR" dirty="0" smtClean="0"/>
            <a:t>Pesando os </a:t>
          </a:r>
          <a:r>
            <a:rPr lang="pt-BR" dirty="0" err="1" smtClean="0"/>
            <a:t>KPIs</a:t>
          </a:r>
          <a:r>
            <a:rPr lang="pt-BR" dirty="0" smtClean="0"/>
            <a:t> no Objetivo</a:t>
          </a:r>
          <a:endParaRPr lang="pt-BR" dirty="0"/>
        </a:p>
      </dgm:t>
    </dgm:pt>
    <dgm:pt modelId="{1E11320B-1CC1-4C16-B92D-5DA2CE7BB5F8}" type="parTrans" cxnId="{1370529E-1750-4B4D-BE63-F30D4A7F7EA2}">
      <dgm:prSet/>
      <dgm:spPr/>
      <dgm:t>
        <a:bodyPr/>
        <a:lstStyle/>
        <a:p>
          <a:endParaRPr lang="pt-BR"/>
        </a:p>
      </dgm:t>
    </dgm:pt>
    <dgm:pt modelId="{5ED9EB3B-B09C-48D3-99FC-F9E8E6D9F7D0}" type="sibTrans" cxnId="{1370529E-1750-4B4D-BE63-F30D4A7F7EA2}">
      <dgm:prSet/>
      <dgm:spPr/>
      <dgm:t>
        <a:bodyPr/>
        <a:lstStyle/>
        <a:p>
          <a:endParaRPr lang="pt-BR"/>
        </a:p>
      </dgm:t>
    </dgm:pt>
    <dgm:pt modelId="{57915E54-4029-47CF-8919-FAA851933EBE}" type="pres">
      <dgm:prSet presAssocID="{389C76A3-44E4-470E-87B9-7EC312A0080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E978907-54D6-4046-8681-D12C9A9722DE}" type="pres">
      <dgm:prSet presAssocID="{389C76A3-44E4-470E-87B9-7EC312A00808}" presName="dummyMaxCanvas" presStyleCnt="0">
        <dgm:presLayoutVars/>
      </dgm:prSet>
      <dgm:spPr/>
      <dgm:t>
        <a:bodyPr/>
        <a:lstStyle/>
        <a:p>
          <a:endParaRPr lang="pt-BR"/>
        </a:p>
      </dgm:t>
    </dgm:pt>
    <dgm:pt modelId="{384F226D-B1E6-4648-A19D-E1F118ED63F8}" type="pres">
      <dgm:prSet presAssocID="{389C76A3-44E4-470E-87B9-7EC312A00808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15F47C-BCEE-4AFF-8BA6-FB40309CBE3E}" type="pres">
      <dgm:prSet presAssocID="{389C76A3-44E4-470E-87B9-7EC312A00808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67A174-369D-4E6C-B238-8BF40D1230AC}" type="pres">
      <dgm:prSet presAssocID="{389C76A3-44E4-470E-87B9-7EC312A00808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EDBE65-2E2C-4B9E-8E96-7EB97CDBB8C1}" type="pres">
      <dgm:prSet presAssocID="{389C76A3-44E4-470E-87B9-7EC312A00808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123119-A245-411F-A321-36A8DE5CACB6}" type="pres">
      <dgm:prSet presAssocID="{389C76A3-44E4-470E-87B9-7EC312A00808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CDD355-81E9-497B-9044-F655AEBACC48}" type="pres">
      <dgm:prSet presAssocID="{389C76A3-44E4-470E-87B9-7EC312A00808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74B337D-F67E-47D2-8DE0-F4DCEBD8A1C3}" type="pres">
      <dgm:prSet presAssocID="{389C76A3-44E4-470E-87B9-7EC312A00808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F3AC832-91D4-4B7D-8913-8024F695E3A5}" type="pres">
      <dgm:prSet presAssocID="{389C76A3-44E4-470E-87B9-7EC312A00808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A0BBD7-6A0F-4E56-BE2E-81985041F34A}" type="pres">
      <dgm:prSet presAssocID="{389C76A3-44E4-470E-87B9-7EC312A00808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8AC449-686D-40C5-8205-21FE7C4CBF0A}" type="pres">
      <dgm:prSet presAssocID="{389C76A3-44E4-470E-87B9-7EC312A00808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171E1B-2B28-4C6C-B1CD-E536F5EFB1D2}" type="pres">
      <dgm:prSet presAssocID="{389C76A3-44E4-470E-87B9-7EC312A00808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D5479DE-3120-4103-86EF-36B064907C2E}" type="presOf" srcId="{B585F5BD-B608-44C1-BF5E-51ACE8BE143A}" destId="{9A123119-A245-411F-A321-36A8DE5CACB6}" srcOrd="0" destOrd="0" presId="urn:microsoft.com/office/officeart/2005/8/layout/vProcess5"/>
    <dgm:cxn modelId="{79AC0C30-2D4C-4531-8CCA-A42FE188EAA7}" type="presOf" srcId="{458B4D78-EBAB-4312-A79C-051539D01968}" destId="{8E171E1B-2B28-4C6C-B1CD-E536F5EFB1D2}" srcOrd="1" destOrd="0" presId="urn:microsoft.com/office/officeart/2005/8/layout/vProcess5"/>
    <dgm:cxn modelId="{44B42621-F6F2-410F-A1FF-180924B1BBCB}" type="presOf" srcId="{E4DE4241-4DF9-47B5-A9E0-A5E1A0F09CC0}" destId="{384F226D-B1E6-4648-A19D-E1F118ED63F8}" srcOrd="0" destOrd="0" presId="urn:microsoft.com/office/officeart/2005/8/layout/vProcess5"/>
    <dgm:cxn modelId="{F16DF2DA-8CCA-49BD-95FE-149B54776626}" type="presOf" srcId="{E4DE4241-4DF9-47B5-A9E0-A5E1A0F09CC0}" destId="{1F3AC832-91D4-4B7D-8913-8024F695E3A5}" srcOrd="1" destOrd="0" presId="urn:microsoft.com/office/officeart/2005/8/layout/vProcess5"/>
    <dgm:cxn modelId="{446752D9-0018-4F41-8D2F-FCF5294CC7F5}" type="presOf" srcId="{389C76A3-44E4-470E-87B9-7EC312A00808}" destId="{57915E54-4029-47CF-8919-FAA851933EBE}" srcOrd="0" destOrd="0" presId="urn:microsoft.com/office/officeart/2005/8/layout/vProcess5"/>
    <dgm:cxn modelId="{53257721-628C-4431-A132-58210D87A6D2}" type="presOf" srcId="{9A2C790E-9EC5-49D7-A2FC-A9318069E3CF}" destId="{E74B337D-F67E-47D2-8DE0-F4DCEBD8A1C3}" srcOrd="0" destOrd="0" presId="urn:microsoft.com/office/officeart/2005/8/layout/vProcess5"/>
    <dgm:cxn modelId="{7EF73100-1F35-48FD-AE63-48B1D7465D82}" srcId="{389C76A3-44E4-470E-87B9-7EC312A00808}" destId="{E4DE4241-4DF9-47B5-A9E0-A5E1A0F09CC0}" srcOrd="0" destOrd="0" parTransId="{D6F61E4B-7701-4380-815C-E6040ECCD33A}" sibTransId="{B585F5BD-B608-44C1-BF5E-51ACE8BE143A}"/>
    <dgm:cxn modelId="{4FE4C2A3-CDD6-4651-A796-2A8E5141EFCB}" srcId="{389C76A3-44E4-470E-87B9-7EC312A00808}" destId="{D5F4A85B-28BB-4E43-AC48-B5008E83F287}" srcOrd="2" destOrd="0" parTransId="{F3A4ABCE-11F4-4E8E-A23D-9C8D8EF8FCBA}" sibTransId="{9A2C790E-9EC5-49D7-A2FC-A9318069E3CF}"/>
    <dgm:cxn modelId="{9FC330D6-BC10-45DC-9963-EF45AB0F04CA}" type="presOf" srcId="{EAD9E164-6875-4C23-A7A3-96DDD3893915}" destId="{D2A0BBD7-6A0F-4E56-BE2E-81985041F34A}" srcOrd="1" destOrd="0" presId="urn:microsoft.com/office/officeart/2005/8/layout/vProcess5"/>
    <dgm:cxn modelId="{0CCC811C-7F4E-4BC2-91BE-5F238D8F71ED}" type="presOf" srcId="{55C7450C-EB7E-497F-9E50-87310EF10680}" destId="{84CDD355-81E9-497B-9044-F655AEBACC48}" srcOrd="0" destOrd="0" presId="urn:microsoft.com/office/officeart/2005/8/layout/vProcess5"/>
    <dgm:cxn modelId="{3C0953C6-0FB0-4E68-98C7-BE899C40C921}" type="presOf" srcId="{D5F4A85B-28BB-4E43-AC48-B5008E83F287}" destId="{3A8AC449-686D-40C5-8205-21FE7C4CBF0A}" srcOrd="1" destOrd="0" presId="urn:microsoft.com/office/officeart/2005/8/layout/vProcess5"/>
    <dgm:cxn modelId="{39AE7FA2-C80A-40B8-8708-F818FE7E9736}" type="presOf" srcId="{EAD9E164-6875-4C23-A7A3-96DDD3893915}" destId="{5F15F47C-BCEE-4AFF-8BA6-FB40309CBE3E}" srcOrd="0" destOrd="0" presId="urn:microsoft.com/office/officeart/2005/8/layout/vProcess5"/>
    <dgm:cxn modelId="{25909228-279C-4F87-A15C-68FE7CC2D2D7}" srcId="{389C76A3-44E4-470E-87B9-7EC312A00808}" destId="{EAD9E164-6875-4C23-A7A3-96DDD3893915}" srcOrd="1" destOrd="0" parTransId="{7E77DE97-6FB9-4B6D-B3F1-BA22A68B77F6}" sibTransId="{55C7450C-EB7E-497F-9E50-87310EF10680}"/>
    <dgm:cxn modelId="{540DB7F4-6C75-4542-A288-8D4127910296}" type="presOf" srcId="{D5F4A85B-28BB-4E43-AC48-B5008E83F287}" destId="{C167A174-369D-4E6C-B238-8BF40D1230AC}" srcOrd="0" destOrd="0" presId="urn:microsoft.com/office/officeart/2005/8/layout/vProcess5"/>
    <dgm:cxn modelId="{1370529E-1750-4B4D-BE63-F30D4A7F7EA2}" srcId="{389C76A3-44E4-470E-87B9-7EC312A00808}" destId="{458B4D78-EBAB-4312-A79C-051539D01968}" srcOrd="3" destOrd="0" parTransId="{1E11320B-1CC1-4C16-B92D-5DA2CE7BB5F8}" sibTransId="{5ED9EB3B-B09C-48D3-99FC-F9E8E6D9F7D0}"/>
    <dgm:cxn modelId="{09FCC35A-C30A-491E-B8F8-B58454552822}" type="presOf" srcId="{458B4D78-EBAB-4312-A79C-051539D01968}" destId="{C1EDBE65-2E2C-4B9E-8E96-7EB97CDBB8C1}" srcOrd="0" destOrd="0" presId="urn:microsoft.com/office/officeart/2005/8/layout/vProcess5"/>
    <dgm:cxn modelId="{24E8D4C1-9BE3-4233-9D9B-A0BE6F09D444}" type="presParOf" srcId="{57915E54-4029-47CF-8919-FAA851933EBE}" destId="{FE978907-54D6-4046-8681-D12C9A9722DE}" srcOrd="0" destOrd="0" presId="urn:microsoft.com/office/officeart/2005/8/layout/vProcess5"/>
    <dgm:cxn modelId="{D8A24A79-8976-4B48-98A6-0C0D186027F9}" type="presParOf" srcId="{57915E54-4029-47CF-8919-FAA851933EBE}" destId="{384F226D-B1E6-4648-A19D-E1F118ED63F8}" srcOrd="1" destOrd="0" presId="urn:microsoft.com/office/officeart/2005/8/layout/vProcess5"/>
    <dgm:cxn modelId="{0DF0783B-7344-4B77-9ED0-2C3318F61AB3}" type="presParOf" srcId="{57915E54-4029-47CF-8919-FAA851933EBE}" destId="{5F15F47C-BCEE-4AFF-8BA6-FB40309CBE3E}" srcOrd="2" destOrd="0" presId="urn:microsoft.com/office/officeart/2005/8/layout/vProcess5"/>
    <dgm:cxn modelId="{170D18CC-629C-4B8B-A42B-3ADE9928039A}" type="presParOf" srcId="{57915E54-4029-47CF-8919-FAA851933EBE}" destId="{C167A174-369D-4E6C-B238-8BF40D1230AC}" srcOrd="3" destOrd="0" presId="urn:microsoft.com/office/officeart/2005/8/layout/vProcess5"/>
    <dgm:cxn modelId="{6B247E71-1224-4EEE-AE8F-320EF211DC2A}" type="presParOf" srcId="{57915E54-4029-47CF-8919-FAA851933EBE}" destId="{C1EDBE65-2E2C-4B9E-8E96-7EB97CDBB8C1}" srcOrd="4" destOrd="0" presId="urn:microsoft.com/office/officeart/2005/8/layout/vProcess5"/>
    <dgm:cxn modelId="{070EA42A-840F-40D9-938C-36B1902977A8}" type="presParOf" srcId="{57915E54-4029-47CF-8919-FAA851933EBE}" destId="{9A123119-A245-411F-A321-36A8DE5CACB6}" srcOrd="5" destOrd="0" presId="urn:microsoft.com/office/officeart/2005/8/layout/vProcess5"/>
    <dgm:cxn modelId="{14623E52-88E7-4F3B-8948-42E06C602997}" type="presParOf" srcId="{57915E54-4029-47CF-8919-FAA851933EBE}" destId="{84CDD355-81E9-497B-9044-F655AEBACC48}" srcOrd="6" destOrd="0" presId="urn:microsoft.com/office/officeart/2005/8/layout/vProcess5"/>
    <dgm:cxn modelId="{837D8C61-5177-453A-BF2A-A662508FA2B4}" type="presParOf" srcId="{57915E54-4029-47CF-8919-FAA851933EBE}" destId="{E74B337D-F67E-47D2-8DE0-F4DCEBD8A1C3}" srcOrd="7" destOrd="0" presId="urn:microsoft.com/office/officeart/2005/8/layout/vProcess5"/>
    <dgm:cxn modelId="{4799A0F6-8300-4596-A3BA-A715B3559020}" type="presParOf" srcId="{57915E54-4029-47CF-8919-FAA851933EBE}" destId="{1F3AC832-91D4-4B7D-8913-8024F695E3A5}" srcOrd="8" destOrd="0" presId="urn:microsoft.com/office/officeart/2005/8/layout/vProcess5"/>
    <dgm:cxn modelId="{9C8DDE84-63DB-4408-B783-248E257AE050}" type="presParOf" srcId="{57915E54-4029-47CF-8919-FAA851933EBE}" destId="{D2A0BBD7-6A0F-4E56-BE2E-81985041F34A}" srcOrd="9" destOrd="0" presId="urn:microsoft.com/office/officeart/2005/8/layout/vProcess5"/>
    <dgm:cxn modelId="{7A9BDB1B-E46B-47B9-B6FB-D630D46C04EC}" type="presParOf" srcId="{57915E54-4029-47CF-8919-FAA851933EBE}" destId="{3A8AC449-686D-40C5-8205-21FE7C4CBF0A}" srcOrd="10" destOrd="0" presId="urn:microsoft.com/office/officeart/2005/8/layout/vProcess5"/>
    <dgm:cxn modelId="{5241079D-7D0D-46FB-AF4F-32BF60182A95}" type="presParOf" srcId="{57915E54-4029-47CF-8919-FAA851933EBE}" destId="{8E171E1B-2B28-4C6C-B1CD-E536F5EFB1D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1AC270-8134-4B20-BD55-FE678985F5B4}" type="doc">
      <dgm:prSet loTypeId="urn:microsoft.com/office/officeart/2008/layout/BendingPictureCaption" loCatId="picture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86D5FD91-030C-4E76-8E36-43344CC2BD60}">
      <dgm:prSet/>
      <dgm:spPr/>
      <dgm:t>
        <a:bodyPr/>
        <a:lstStyle/>
        <a:p>
          <a:r>
            <a:rPr lang="pt-BR" dirty="0" smtClean="0"/>
            <a:t>Oportuna</a:t>
          </a:r>
          <a:endParaRPr lang="pt-BR" dirty="0"/>
        </a:p>
      </dgm:t>
    </dgm:pt>
    <dgm:pt modelId="{D1E82D63-A17B-423B-BC7E-BCBD2968F6EB}" type="parTrans" cxnId="{55C93B1F-D899-4473-9F80-DAB98920EE07}">
      <dgm:prSet/>
      <dgm:spPr/>
      <dgm:t>
        <a:bodyPr/>
        <a:lstStyle/>
        <a:p>
          <a:endParaRPr lang="pt-BR"/>
        </a:p>
      </dgm:t>
    </dgm:pt>
    <dgm:pt modelId="{167093F9-47F7-4A87-ABB8-AB7A31E52764}" type="sibTrans" cxnId="{55C93B1F-D899-4473-9F80-DAB98920EE07}">
      <dgm:prSet/>
      <dgm:spPr/>
      <dgm:t>
        <a:bodyPr/>
        <a:lstStyle/>
        <a:p>
          <a:endParaRPr lang="pt-BR"/>
        </a:p>
      </dgm:t>
    </dgm:pt>
    <dgm:pt modelId="{E9A16E62-BFDE-4845-89F3-F3C166320FD4}">
      <dgm:prSet/>
      <dgm:spPr/>
      <dgm:t>
        <a:bodyPr/>
        <a:lstStyle/>
        <a:p>
          <a:r>
            <a:rPr lang="pt-BR" dirty="0" smtClean="0"/>
            <a:t>Específica</a:t>
          </a:r>
          <a:endParaRPr lang="pt-BR" dirty="0"/>
        </a:p>
      </dgm:t>
    </dgm:pt>
    <dgm:pt modelId="{F93ABE75-78AA-44B6-A2EE-89E384D24A65}" type="parTrans" cxnId="{32D2D259-F162-483C-B264-3A1F0E097430}">
      <dgm:prSet/>
      <dgm:spPr/>
      <dgm:t>
        <a:bodyPr/>
        <a:lstStyle/>
        <a:p>
          <a:endParaRPr lang="pt-BR"/>
        </a:p>
      </dgm:t>
    </dgm:pt>
    <dgm:pt modelId="{F50AC88F-65BD-4BF4-8AA2-551CF1AAE422}" type="sibTrans" cxnId="{32D2D259-F162-483C-B264-3A1F0E097430}">
      <dgm:prSet/>
      <dgm:spPr/>
      <dgm:t>
        <a:bodyPr/>
        <a:lstStyle/>
        <a:p>
          <a:endParaRPr lang="pt-BR"/>
        </a:p>
      </dgm:t>
    </dgm:pt>
    <dgm:pt modelId="{C956B2C7-A212-41C3-8D49-17D42520F066}">
      <dgm:prSet phldrT="[Texto]"/>
      <dgm:spPr/>
      <dgm:t>
        <a:bodyPr/>
        <a:lstStyle/>
        <a:p>
          <a:r>
            <a:rPr lang="pt-BR" dirty="0" smtClean="0"/>
            <a:t>Mensurável</a:t>
          </a:r>
          <a:endParaRPr lang="pt-BR" dirty="0"/>
        </a:p>
      </dgm:t>
    </dgm:pt>
    <dgm:pt modelId="{9C6859DA-2B46-460B-B055-D859CE31FAE1}" type="parTrans" cxnId="{47881F62-77E2-4CE1-B1CB-59185A10A4A9}">
      <dgm:prSet/>
      <dgm:spPr/>
      <dgm:t>
        <a:bodyPr/>
        <a:lstStyle/>
        <a:p>
          <a:endParaRPr lang="pt-BR"/>
        </a:p>
      </dgm:t>
    </dgm:pt>
    <dgm:pt modelId="{C07C78CB-A717-4774-AE0C-888953CCB4CD}" type="sibTrans" cxnId="{47881F62-77E2-4CE1-B1CB-59185A10A4A9}">
      <dgm:prSet/>
      <dgm:spPr/>
      <dgm:t>
        <a:bodyPr/>
        <a:lstStyle/>
        <a:p>
          <a:endParaRPr lang="pt-BR"/>
        </a:p>
      </dgm:t>
    </dgm:pt>
    <dgm:pt modelId="{D4BC9F9B-6CB5-4A21-83BF-0638093BCE9D}">
      <dgm:prSet/>
      <dgm:spPr/>
      <dgm:t>
        <a:bodyPr/>
        <a:lstStyle/>
        <a:p>
          <a:r>
            <a:rPr lang="pt-BR" dirty="0" smtClean="0"/>
            <a:t>Atingível</a:t>
          </a:r>
          <a:endParaRPr lang="pt-BR" dirty="0"/>
        </a:p>
      </dgm:t>
    </dgm:pt>
    <dgm:pt modelId="{CE64DB0F-9CBE-47DB-A665-DDF4E67F073D}" type="parTrans" cxnId="{7C3AD55C-C65C-4C86-95ED-1C70913F33D4}">
      <dgm:prSet/>
      <dgm:spPr/>
      <dgm:t>
        <a:bodyPr/>
        <a:lstStyle/>
        <a:p>
          <a:endParaRPr lang="pt-BR"/>
        </a:p>
      </dgm:t>
    </dgm:pt>
    <dgm:pt modelId="{423758DB-E626-4198-8FC7-4AF84B109FDA}" type="sibTrans" cxnId="{7C3AD55C-C65C-4C86-95ED-1C70913F33D4}">
      <dgm:prSet/>
      <dgm:spPr/>
      <dgm:t>
        <a:bodyPr/>
        <a:lstStyle/>
        <a:p>
          <a:endParaRPr lang="pt-BR"/>
        </a:p>
      </dgm:t>
    </dgm:pt>
    <dgm:pt modelId="{9CAB72F6-848C-4462-B93A-E00089D15433}">
      <dgm:prSet/>
      <dgm:spPr/>
      <dgm:t>
        <a:bodyPr/>
        <a:lstStyle/>
        <a:p>
          <a:r>
            <a:rPr lang="pt-BR" dirty="0" smtClean="0"/>
            <a:t>Realística</a:t>
          </a:r>
          <a:endParaRPr lang="pt-BR" dirty="0"/>
        </a:p>
      </dgm:t>
    </dgm:pt>
    <dgm:pt modelId="{6B5AA8ED-A128-4E08-BE39-4359A6E7A5AE}" type="parTrans" cxnId="{9CD36527-CD3B-4905-BFAE-E6E26FA64985}">
      <dgm:prSet/>
      <dgm:spPr/>
      <dgm:t>
        <a:bodyPr/>
        <a:lstStyle/>
        <a:p>
          <a:endParaRPr lang="pt-BR"/>
        </a:p>
      </dgm:t>
    </dgm:pt>
    <dgm:pt modelId="{21B0F7A8-8D94-460B-80DA-E928A878FA48}" type="sibTrans" cxnId="{9CD36527-CD3B-4905-BFAE-E6E26FA64985}">
      <dgm:prSet/>
      <dgm:spPr/>
      <dgm:t>
        <a:bodyPr/>
        <a:lstStyle/>
        <a:p>
          <a:endParaRPr lang="pt-BR"/>
        </a:p>
      </dgm:t>
    </dgm:pt>
    <dgm:pt modelId="{ECC55941-E645-4CDD-8A05-A980D797472E}" type="pres">
      <dgm:prSet presAssocID="{C21AC270-8134-4B20-BD55-FE678985F5B4}" presName="diagram" presStyleCnt="0">
        <dgm:presLayoutVars>
          <dgm:dir/>
        </dgm:presLayoutVars>
      </dgm:prSet>
      <dgm:spPr/>
      <dgm:t>
        <a:bodyPr/>
        <a:lstStyle/>
        <a:p>
          <a:endParaRPr lang="pt-BR"/>
        </a:p>
      </dgm:t>
    </dgm:pt>
    <dgm:pt modelId="{98CE23BD-30DF-4CB2-BBBD-9774FA15D1CE}" type="pres">
      <dgm:prSet presAssocID="{E9A16E62-BFDE-4845-89F3-F3C166320FD4}" presName="composite" presStyleCnt="0"/>
      <dgm:spPr/>
      <dgm:t>
        <a:bodyPr/>
        <a:lstStyle/>
        <a:p>
          <a:endParaRPr lang="pt-BR"/>
        </a:p>
      </dgm:t>
    </dgm:pt>
    <dgm:pt modelId="{F32C8013-49D2-411F-8C0E-F5A6F01AA0B4}" type="pres">
      <dgm:prSet presAssocID="{E9A16E62-BFDE-4845-89F3-F3C166320FD4}" presName="Image" presStyleLbl="bgShp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775177D-5F0B-4155-B0BA-E620D296439E}" type="pres">
      <dgm:prSet presAssocID="{E9A16E62-BFDE-4845-89F3-F3C166320FD4}" presName="Parent" presStyleLbl="node0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AD0ABDA-961A-467D-B8C3-60F40108A314}" type="pres">
      <dgm:prSet presAssocID="{F50AC88F-65BD-4BF4-8AA2-551CF1AAE422}" presName="sibTrans" presStyleCnt="0"/>
      <dgm:spPr/>
      <dgm:t>
        <a:bodyPr/>
        <a:lstStyle/>
        <a:p>
          <a:endParaRPr lang="pt-BR"/>
        </a:p>
      </dgm:t>
    </dgm:pt>
    <dgm:pt modelId="{4792D316-D58C-4FB3-A8D2-8491694755AC}" type="pres">
      <dgm:prSet presAssocID="{C956B2C7-A212-41C3-8D49-17D42520F066}" presName="composite" presStyleCnt="0"/>
      <dgm:spPr/>
      <dgm:t>
        <a:bodyPr/>
        <a:lstStyle/>
        <a:p>
          <a:endParaRPr lang="pt-BR"/>
        </a:p>
      </dgm:t>
    </dgm:pt>
    <dgm:pt modelId="{FA9F7812-1056-483E-889A-15198C6425D2}" type="pres">
      <dgm:prSet presAssocID="{C956B2C7-A212-41C3-8D49-17D42520F066}" presName="Image" presStyleLbl="bgShp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17B8B97A-3592-4010-9B38-57EA315DCBD5}" type="pres">
      <dgm:prSet presAssocID="{C956B2C7-A212-41C3-8D49-17D42520F066}" presName="Parent" presStyleLbl="node0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12BC54-F6AF-478B-8747-4EED13630F81}" type="pres">
      <dgm:prSet presAssocID="{C07C78CB-A717-4774-AE0C-888953CCB4CD}" presName="sibTrans" presStyleCnt="0"/>
      <dgm:spPr/>
      <dgm:t>
        <a:bodyPr/>
        <a:lstStyle/>
        <a:p>
          <a:endParaRPr lang="pt-BR"/>
        </a:p>
      </dgm:t>
    </dgm:pt>
    <dgm:pt modelId="{9A02EF70-712F-4B05-A6E8-A8E152C0C3F8}" type="pres">
      <dgm:prSet presAssocID="{D4BC9F9B-6CB5-4A21-83BF-0638093BCE9D}" presName="composite" presStyleCnt="0"/>
      <dgm:spPr/>
      <dgm:t>
        <a:bodyPr/>
        <a:lstStyle/>
        <a:p>
          <a:endParaRPr lang="pt-BR"/>
        </a:p>
      </dgm:t>
    </dgm:pt>
    <dgm:pt modelId="{BB7FDA97-BE71-4205-B68B-D2C8ABE8401C}" type="pres">
      <dgm:prSet presAssocID="{D4BC9F9B-6CB5-4A21-83BF-0638093BCE9D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1E80E495-E470-4B3A-8F02-C5912A8A2DB3}" type="pres">
      <dgm:prSet presAssocID="{D4BC9F9B-6CB5-4A21-83BF-0638093BCE9D}" presName="Parent" presStyleLbl="node0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9A18B8A-DE88-4184-9C52-6D327A77340B}" type="pres">
      <dgm:prSet presAssocID="{423758DB-E626-4198-8FC7-4AF84B109FDA}" presName="sibTrans" presStyleCnt="0"/>
      <dgm:spPr/>
      <dgm:t>
        <a:bodyPr/>
        <a:lstStyle/>
        <a:p>
          <a:endParaRPr lang="pt-BR"/>
        </a:p>
      </dgm:t>
    </dgm:pt>
    <dgm:pt modelId="{5DDF20A3-C7E1-48D7-9ACA-948A5CE98F36}" type="pres">
      <dgm:prSet presAssocID="{9CAB72F6-848C-4462-B93A-E00089D15433}" presName="composite" presStyleCnt="0"/>
      <dgm:spPr/>
      <dgm:t>
        <a:bodyPr/>
        <a:lstStyle/>
        <a:p>
          <a:endParaRPr lang="pt-BR"/>
        </a:p>
      </dgm:t>
    </dgm:pt>
    <dgm:pt modelId="{6FAEEF62-0015-42D7-B7FE-6C4611FF8B0B}" type="pres">
      <dgm:prSet presAssocID="{9CAB72F6-848C-4462-B93A-E00089D15433}" presName="Image" presStyleLbl="bgShp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47666A71-6D48-4032-A2B8-37140567880F}" type="pres">
      <dgm:prSet presAssocID="{9CAB72F6-848C-4462-B93A-E00089D15433}" presName="Parent" presStyleLbl="node0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3FDA23-68BB-4C31-9A9C-CC3FB4B3EB3A}" type="pres">
      <dgm:prSet presAssocID="{21B0F7A8-8D94-460B-80DA-E928A878FA48}" presName="sibTrans" presStyleCnt="0"/>
      <dgm:spPr/>
      <dgm:t>
        <a:bodyPr/>
        <a:lstStyle/>
        <a:p>
          <a:endParaRPr lang="pt-BR"/>
        </a:p>
      </dgm:t>
    </dgm:pt>
    <dgm:pt modelId="{EA71188A-D6E2-4142-B939-5345C4577FC5}" type="pres">
      <dgm:prSet presAssocID="{86D5FD91-030C-4E76-8E36-43344CC2BD60}" presName="composite" presStyleCnt="0"/>
      <dgm:spPr/>
      <dgm:t>
        <a:bodyPr/>
        <a:lstStyle/>
        <a:p>
          <a:endParaRPr lang="pt-BR"/>
        </a:p>
      </dgm:t>
    </dgm:pt>
    <dgm:pt modelId="{BCD495E0-A340-4CFE-8E78-152A08604619}" type="pres">
      <dgm:prSet presAssocID="{86D5FD91-030C-4E76-8E36-43344CC2BD60}" presName="Image" presStyleLbl="bgShp" presStyleIdx="4" presStyleCnt="5"/>
      <dgm:spPr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EBEE5053-60B5-4994-A5BE-5B695C3B31EA}" type="pres">
      <dgm:prSet presAssocID="{86D5FD91-030C-4E76-8E36-43344CC2BD60}" presName="Parent" presStyleLbl="node0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7881F62-77E2-4CE1-B1CB-59185A10A4A9}" srcId="{C21AC270-8134-4B20-BD55-FE678985F5B4}" destId="{C956B2C7-A212-41C3-8D49-17D42520F066}" srcOrd="1" destOrd="0" parTransId="{9C6859DA-2B46-460B-B055-D859CE31FAE1}" sibTransId="{C07C78CB-A717-4774-AE0C-888953CCB4CD}"/>
    <dgm:cxn modelId="{1259EDEF-9E99-4544-BF5C-9D999DF5437E}" type="presOf" srcId="{E9A16E62-BFDE-4845-89F3-F3C166320FD4}" destId="{3775177D-5F0B-4155-B0BA-E620D296439E}" srcOrd="0" destOrd="0" presId="urn:microsoft.com/office/officeart/2008/layout/BendingPictureCaption"/>
    <dgm:cxn modelId="{7B7F546A-EEC3-4EFC-9113-CBA84D258FB5}" type="presOf" srcId="{D4BC9F9B-6CB5-4A21-83BF-0638093BCE9D}" destId="{1E80E495-E470-4B3A-8F02-C5912A8A2DB3}" srcOrd="0" destOrd="0" presId="urn:microsoft.com/office/officeart/2008/layout/BendingPictureCaption"/>
    <dgm:cxn modelId="{32D2D259-F162-483C-B264-3A1F0E097430}" srcId="{C21AC270-8134-4B20-BD55-FE678985F5B4}" destId="{E9A16E62-BFDE-4845-89F3-F3C166320FD4}" srcOrd="0" destOrd="0" parTransId="{F93ABE75-78AA-44B6-A2EE-89E384D24A65}" sibTransId="{F50AC88F-65BD-4BF4-8AA2-551CF1AAE422}"/>
    <dgm:cxn modelId="{42080C47-6666-43A1-8701-CC7B95C2BDC0}" type="presOf" srcId="{9CAB72F6-848C-4462-B93A-E00089D15433}" destId="{47666A71-6D48-4032-A2B8-37140567880F}" srcOrd="0" destOrd="0" presId="urn:microsoft.com/office/officeart/2008/layout/BendingPictureCaption"/>
    <dgm:cxn modelId="{7C3AD55C-C65C-4C86-95ED-1C70913F33D4}" srcId="{C21AC270-8134-4B20-BD55-FE678985F5B4}" destId="{D4BC9F9B-6CB5-4A21-83BF-0638093BCE9D}" srcOrd="2" destOrd="0" parTransId="{CE64DB0F-9CBE-47DB-A665-DDF4E67F073D}" sibTransId="{423758DB-E626-4198-8FC7-4AF84B109FDA}"/>
    <dgm:cxn modelId="{784DF890-A770-4254-8D72-0C8CB4325EA2}" type="presOf" srcId="{C956B2C7-A212-41C3-8D49-17D42520F066}" destId="{17B8B97A-3592-4010-9B38-57EA315DCBD5}" srcOrd="0" destOrd="0" presId="urn:microsoft.com/office/officeart/2008/layout/BendingPictureCaption"/>
    <dgm:cxn modelId="{9CD36527-CD3B-4905-BFAE-E6E26FA64985}" srcId="{C21AC270-8134-4B20-BD55-FE678985F5B4}" destId="{9CAB72F6-848C-4462-B93A-E00089D15433}" srcOrd="3" destOrd="0" parTransId="{6B5AA8ED-A128-4E08-BE39-4359A6E7A5AE}" sibTransId="{21B0F7A8-8D94-460B-80DA-E928A878FA48}"/>
    <dgm:cxn modelId="{C7E2DF8A-758C-45E8-A492-64B24EA685E7}" type="presOf" srcId="{86D5FD91-030C-4E76-8E36-43344CC2BD60}" destId="{EBEE5053-60B5-4994-A5BE-5B695C3B31EA}" srcOrd="0" destOrd="0" presId="urn:microsoft.com/office/officeart/2008/layout/BendingPictureCaption"/>
    <dgm:cxn modelId="{55C93B1F-D899-4473-9F80-DAB98920EE07}" srcId="{C21AC270-8134-4B20-BD55-FE678985F5B4}" destId="{86D5FD91-030C-4E76-8E36-43344CC2BD60}" srcOrd="4" destOrd="0" parTransId="{D1E82D63-A17B-423B-BC7E-BCBD2968F6EB}" sibTransId="{167093F9-47F7-4A87-ABB8-AB7A31E52764}"/>
    <dgm:cxn modelId="{914B623D-CB5F-4BB4-927D-EACEE4E02268}" type="presOf" srcId="{C21AC270-8134-4B20-BD55-FE678985F5B4}" destId="{ECC55941-E645-4CDD-8A05-A980D797472E}" srcOrd="0" destOrd="0" presId="urn:microsoft.com/office/officeart/2008/layout/BendingPictureCaption"/>
    <dgm:cxn modelId="{0EED5812-A75B-4721-8531-A68D096FF6AF}" type="presParOf" srcId="{ECC55941-E645-4CDD-8A05-A980D797472E}" destId="{98CE23BD-30DF-4CB2-BBBD-9774FA15D1CE}" srcOrd="0" destOrd="0" presId="urn:microsoft.com/office/officeart/2008/layout/BendingPictureCaption"/>
    <dgm:cxn modelId="{E4C1B43D-3F77-4E0D-BD9D-879D863A35C9}" type="presParOf" srcId="{98CE23BD-30DF-4CB2-BBBD-9774FA15D1CE}" destId="{F32C8013-49D2-411F-8C0E-F5A6F01AA0B4}" srcOrd="0" destOrd="0" presId="urn:microsoft.com/office/officeart/2008/layout/BendingPictureCaption"/>
    <dgm:cxn modelId="{D026D9E7-9782-4044-883C-A3AB4DEBFB39}" type="presParOf" srcId="{98CE23BD-30DF-4CB2-BBBD-9774FA15D1CE}" destId="{3775177D-5F0B-4155-B0BA-E620D296439E}" srcOrd="1" destOrd="0" presId="urn:microsoft.com/office/officeart/2008/layout/BendingPictureCaption"/>
    <dgm:cxn modelId="{244E3E12-34E9-4686-A0AC-CDC57079BA33}" type="presParOf" srcId="{ECC55941-E645-4CDD-8A05-A980D797472E}" destId="{6AD0ABDA-961A-467D-B8C3-60F40108A314}" srcOrd="1" destOrd="0" presId="urn:microsoft.com/office/officeart/2008/layout/BendingPictureCaption"/>
    <dgm:cxn modelId="{8F1674B8-FE66-42F1-AD13-48068A05368B}" type="presParOf" srcId="{ECC55941-E645-4CDD-8A05-A980D797472E}" destId="{4792D316-D58C-4FB3-A8D2-8491694755AC}" srcOrd="2" destOrd="0" presId="urn:microsoft.com/office/officeart/2008/layout/BendingPictureCaption"/>
    <dgm:cxn modelId="{5BA672DA-13CB-4FC4-8DC6-B2B7379193D6}" type="presParOf" srcId="{4792D316-D58C-4FB3-A8D2-8491694755AC}" destId="{FA9F7812-1056-483E-889A-15198C6425D2}" srcOrd="0" destOrd="0" presId="urn:microsoft.com/office/officeart/2008/layout/BendingPictureCaption"/>
    <dgm:cxn modelId="{CC0B2D02-7194-4CEF-8AFF-454C599A06EF}" type="presParOf" srcId="{4792D316-D58C-4FB3-A8D2-8491694755AC}" destId="{17B8B97A-3592-4010-9B38-57EA315DCBD5}" srcOrd="1" destOrd="0" presId="urn:microsoft.com/office/officeart/2008/layout/BendingPictureCaption"/>
    <dgm:cxn modelId="{CF877B9A-17F8-4FB9-A5F1-8D60C65593B8}" type="presParOf" srcId="{ECC55941-E645-4CDD-8A05-A980D797472E}" destId="{D612BC54-F6AF-478B-8747-4EED13630F81}" srcOrd="3" destOrd="0" presId="urn:microsoft.com/office/officeart/2008/layout/BendingPictureCaption"/>
    <dgm:cxn modelId="{D379266F-E2A6-449F-8452-8D24BE1522D2}" type="presParOf" srcId="{ECC55941-E645-4CDD-8A05-A980D797472E}" destId="{9A02EF70-712F-4B05-A6E8-A8E152C0C3F8}" srcOrd="4" destOrd="0" presId="urn:microsoft.com/office/officeart/2008/layout/BendingPictureCaption"/>
    <dgm:cxn modelId="{DEE18483-3435-4E59-9A0A-6F150DA62317}" type="presParOf" srcId="{9A02EF70-712F-4B05-A6E8-A8E152C0C3F8}" destId="{BB7FDA97-BE71-4205-B68B-D2C8ABE8401C}" srcOrd="0" destOrd="0" presId="urn:microsoft.com/office/officeart/2008/layout/BendingPictureCaption"/>
    <dgm:cxn modelId="{129BD99E-625E-40FB-A7AD-1FB44E5AA68C}" type="presParOf" srcId="{9A02EF70-712F-4B05-A6E8-A8E152C0C3F8}" destId="{1E80E495-E470-4B3A-8F02-C5912A8A2DB3}" srcOrd="1" destOrd="0" presId="urn:microsoft.com/office/officeart/2008/layout/BendingPictureCaption"/>
    <dgm:cxn modelId="{9DD94FC8-8693-472C-9F16-835F1F9A4C0A}" type="presParOf" srcId="{ECC55941-E645-4CDD-8A05-A980D797472E}" destId="{C9A18B8A-DE88-4184-9C52-6D327A77340B}" srcOrd="5" destOrd="0" presId="urn:microsoft.com/office/officeart/2008/layout/BendingPictureCaption"/>
    <dgm:cxn modelId="{85758F3F-C5D8-46A7-9343-AE679D0BFB9F}" type="presParOf" srcId="{ECC55941-E645-4CDD-8A05-A980D797472E}" destId="{5DDF20A3-C7E1-48D7-9ACA-948A5CE98F36}" srcOrd="6" destOrd="0" presId="urn:microsoft.com/office/officeart/2008/layout/BendingPictureCaption"/>
    <dgm:cxn modelId="{E303F795-DAC6-44D6-957B-D493BFF774DB}" type="presParOf" srcId="{5DDF20A3-C7E1-48D7-9ACA-948A5CE98F36}" destId="{6FAEEF62-0015-42D7-B7FE-6C4611FF8B0B}" srcOrd="0" destOrd="0" presId="urn:microsoft.com/office/officeart/2008/layout/BendingPictureCaption"/>
    <dgm:cxn modelId="{64AAC12A-3070-483D-9FB0-CECE69FCF890}" type="presParOf" srcId="{5DDF20A3-C7E1-48D7-9ACA-948A5CE98F36}" destId="{47666A71-6D48-4032-A2B8-37140567880F}" srcOrd="1" destOrd="0" presId="urn:microsoft.com/office/officeart/2008/layout/BendingPictureCaption"/>
    <dgm:cxn modelId="{4BD3439E-01FD-4C1C-A250-DB6C3530CDAC}" type="presParOf" srcId="{ECC55941-E645-4CDD-8A05-A980D797472E}" destId="{AA3FDA23-68BB-4C31-9A9C-CC3FB4B3EB3A}" srcOrd="7" destOrd="0" presId="urn:microsoft.com/office/officeart/2008/layout/BendingPictureCaption"/>
    <dgm:cxn modelId="{439FA03E-59F6-472C-B6C2-2E9CA88ABA5C}" type="presParOf" srcId="{ECC55941-E645-4CDD-8A05-A980D797472E}" destId="{EA71188A-D6E2-4142-B939-5345C4577FC5}" srcOrd="8" destOrd="0" presId="urn:microsoft.com/office/officeart/2008/layout/BendingPictureCaption"/>
    <dgm:cxn modelId="{1C20B2BF-2367-483C-8F44-2D08617434C1}" type="presParOf" srcId="{EA71188A-D6E2-4142-B939-5345C4577FC5}" destId="{BCD495E0-A340-4CFE-8E78-152A08604619}" srcOrd="0" destOrd="0" presId="urn:microsoft.com/office/officeart/2008/layout/BendingPictureCaption"/>
    <dgm:cxn modelId="{B53E2946-41DA-4235-ABAC-0F404FAFEE03}" type="presParOf" srcId="{EA71188A-D6E2-4142-B939-5345C4577FC5}" destId="{EBEE5053-60B5-4994-A5BE-5B695C3B31EA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89C76A3-44E4-470E-87B9-7EC312A00808}" type="doc">
      <dgm:prSet loTypeId="urn:microsoft.com/office/officeart/2005/8/layout/vProcess5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E4DE4241-4DF9-47B5-A9E0-A5E1A0F09CC0}">
      <dgm:prSet phldrT="[Texto]"/>
      <dgm:spPr/>
      <dgm:t>
        <a:bodyPr/>
        <a:lstStyle/>
        <a:p>
          <a:r>
            <a:rPr lang="pt-BR" dirty="0" smtClean="0"/>
            <a:t>Agrupe os Itens da SWOT por Sinergia</a:t>
          </a:r>
          <a:endParaRPr lang="pt-BR" dirty="0"/>
        </a:p>
      </dgm:t>
    </dgm:pt>
    <dgm:pt modelId="{D6F61E4B-7701-4380-815C-E6040ECCD33A}" type="parTrans" cxnId="{7EF73100-1F35-48FD-AE63-48B1D7465D82}">
      <dgm:prSet/>
      <dgm:spPr/>
      <dgm:t>
        <a:bodyPr/>
        <a:lstStyle/>
        <a:p>
          <a:endParaRPr lang="pt-BR"/>
        </a:p>
      </dgm:t>
    </dgm:pt>
    <dgm:pt modelId="{B585F5BD-B608-44C1-BF5E-51ACE8BE143A}" type="sibTrans" cxnId="{7EF73100-1F35-48FD-AE63-48B1D7465D82}">
      <dgm:prSet/>
      <dgm:spPr/>
      <dgm:t>
        <a:bodyPr/>
        <a:lstStyle/>
        <a:p>
          <a:endParaRPr lang="pt-BR"/>
        </a:p>
      </dgm:t>
    </dgm:pt>
    <dgm:pt modelId="{D02C5E63-38A0-42E9-A618-2EE7DA8BE5EB}">
      <dgm:prSet phldrT="[Texto]"/>
      <dgm:spPr/>
      <dgm:t>
        <a:bodyPr/>
        <a:lstStyle/>
        <a:p>
          <a:r>
            <a:rPr lang="pt-BR" dirty="0" smtClean="0"/>
            <a:t>Defina os Patrocinadores</a:t>
          </a:r>
          <a:endParaRPr lang="pt-BR" dirty="0"/>
        </a:p>
      </dgm:t>
    </dgm:pt>
    <dgm:pt modelId="{9F2F5DA6-C322-48CA-8DF5-7FA416DF0098}" type="parTrans" cxnId="{4C55CAFD-0CAC-4621-9D2D-E78D54BB0BC4}">
      <dgm:prSet/>
      <dgm:spPr/>
      <dgm:t>
        <a:bodyPr/>
        <a:lstStyle/>
        <a:p>
          <a:endParaRPr lang="pt-BR"/>
        </a:p>
      </dgm:t>
    </dgm:pt>
    <dgm:pt modelId="{C479AE54-62B2-4003-9D81-9310E1A39D78}" type="sibTrans" cxnId="{4C55CAFD-0CAC-4621-9D2D-E78D54BB0BC4}">
      <dgm:prSet/>
      <dgm:spPr/>
      <dgm:t>
        <a:bodyPr/>
        <a:lstStyle/>
        <a:p>
          <a:endParaRPr lang="pt-BR"/>
        </a:p>
      </dgm:t>
    </dgm:pt>
    <dgm:pt modelId="{07C31AEF-00C7-457B-A27E-BC06FD6710E3}">
      <dgm:prSet phldrT="[Texto]"/>
      <dgm:spPr/>
      <dgm:t>
        <a:bodyPr/>
        <a:lstStyle/>
        <a:p>
          <a:r>
            <a:rPr lang="pt-BR" dirty="0" smtClean="0"/>
            <a:t>Defina os Responsáveis</a:t>
          </a:r>
          <a:endParaRPr lang="pt-BR" dirty="0"/>
        </a:p>
      </dgm:t>
    </dgm:pt>
    <dgm:pt modelId="{8575B076-3B49-4609-9CBE-1EAEBA4A06AC}" type="parTrans" cxnId="{838FD564-11C6-414B-AEB8-CF53F38F45D1}">
      <dgm:prSet/>
      <dgm:spPr/>
      <dgm:t>
        <a:bodyPr/>
        <a:lstStyle/>
        <a:p>
          <a:endParaRPr lang="pt-BR"/>
        </a:p>
      </dgm:t>
    </dgm:pt>
    <dgm:pt modelId="{7F1B88C0-5D4A-49D7-A478-04F73D5E1662}" type="sibTrans" cxnId="{838FD564-11C6-414B-AEB8-CF53F38F45D1}">
      <dgm:prSet/>
      <dgm:spPr/>
      <dgm:t>
        <a:bodyPr/>
        <a:lstStyle/>
        <a:p>
          <a:endParaRPr lang="pt-BR"/>
        </a:p>
      </dgm:t>
    </dgm:pt>
    <dgm:pt modelId="{F320FFF8-E2B1-46E3-A792-2F7167D67411}">
      <dgm:prSet phldrT="[Texto]"/>
      <dgm:spPr/>
      <dgm:t>
        <a:bodyPr/>
        <a:lstStyle/>
        <a:p>
          <a:r>
            <a:rPr lang="pt-BR" dirty="0" smtClean="0"/>
            <a:t>Defina a Equipe</a:t>
          </a:r>
          <a:endParaRPr lang="pt-BR" dirty="0"/>
        </a:p>
      </dgm:t>
    </dgm:pt>
    <dgm:pt modelId="{A3CAC211-6D71-4533-800E-DC403A0417F9}" type="parTrans" cxnId="{67A68FF9-4DEC-409B-B287-B68855D41A15}">
      <dgm:prSet/>
      <dgm:spPr/>
      <dgm:t>
        <a:bodyPr/>
        <a:lstStyle/>
        <a:p>
          <a:endParaRPr lang="pt-BR"/>
        </a:p>
      </dgm:t>
    </dgm:pt>
    <dgm:pt modelId="{BC7A86E7-13CF-4449-A263-94BC91AC8DD4}" type="sibTrans" cxnId="{67A68FF9-4DEC-409B-B287-B68855D41A15}">
      <dgm:prSet/>
      <dgm:spPr/>
      <dgm:t>
        <a:bodyPr/>
        <a:lstStyle/>
        <a:p>
          <a:endParaRPr lang="pt-BR"/>
        </a:p>
      </dgm:t>
    </dgm:pt>
    <dgm:pt modelId="{57915E54-4029-47CF-8919-FAA851933EBE}" type="pres">
      <dgm:prSet presAssocID="{389C76A3-44E4-470E-87B9-7EC312A0080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E978907-54D6-4046-8681-D12C9A9722DE}" type="pres">
      <dgm:prSet presAssocID="{389C76A3-44E4-470E-87B9-7EC312A00808}" presName="dummyMaxCanvas" presStyleCnt="0">
        <dgm:presLayoutVars/>
      </dgm:prSet>
      <dgm:spPr/>
      <dgm:t>
        <a:bodyPr/>
        <a:lstStyle/>
        <a:p>
          <a:endParaRPr lang="pt-BR"/>
        </a:p>
      </dgm:t>
    </dgm:pt>
    <dgm:pt modelId="{384F226D-B1E6-4648-A19D-E1F118ED63F8}" type="pres">
      <dgm:prSet presAssocID="{389C76A3-44E4-470E-87B9-7EC312A00808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15F47C-BCEE-4AFF-8BA6-FB40309CBE3E}" type="pres">
      <dgm:prSet presAssocID="{389C76A3-44E4-470E-87B9-7EC312A00808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67A174-369D-4E6C-B238-8BF40D1230AC}" type="pres">
      <dgm:prSet presAssocID="{389C76A3-44E4-470E-87B9-7EC312A00808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EDBE65-2E2C-4B9E-8E96-7EB97CDBB8C1}" type="pres">
      <dgm:prSet presAssocID="{389C76A3-44E4-470E-87B9-7EC312A00808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123119-A245-411F-A321-36A8DE5CACB6}" type="pres">
      <dgm:prSet presAssocID="{389C76A3-44E4-470E-87B9-7EC312A00808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CDD355-81E9-497B-9044-F655AEBACC48}" type="pres">
      <dgm:prSet presAssocID="{389C76A3-44E4-470E-87B9-7EC312A00808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74B337D-F67E-47D2-8DE0-F4DCEBD8A1C3}" type="pres">
      <dgm:prSet presAssocID="{389C76A3-44E4-470E-87B9-7EC312A00808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F3AC832-91D4-4B7D-8913-8024F695E3A5}" type="pres">
      <dgm:prSet presAssocID="{389C76A3-44E4-470E-87B9-7EC312A00808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A0BBD7-6A0F-4E56-BE2E-81985041F34A}" type="pres">
      <dgm:prSet presAssocID="{389C76A3-44E4-470E-87B9-7EC312A00808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8AC449-686D-40C5-8205-21FE7C4CBF0A}" type="pres">
      <dgm:prSet presAssocID="{389C76A3-44E4-470E-87B9-7EC312A00808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171E1B-2B28-4C6C-B1CD-E536F5EFB1D2}" type="pres">
      <dgm:prSet presAssocID="{389C76A3-44E4-470E-87B9-7EC312A00808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6791826-90BC-4BE7-B8A6-9D525D51FCE7}" type="presOf" srcId="{C479AE54-62B2-4003-9D81-9310E1A39D78}" destId="{84CDD355-81E9-497B-9044-F655AEBACC48}" srcOrd="0" destOrd="0" presId="urn:microsoft.com/office/officeart/2005/8/layout/vProcess5"/>
    <dgm:cxn modelId="{02AA9DA8-B172-4977-A0D7-8C28D9C63EB5}" type="presOf" srcId="{E4DE4241-4DF9-47B5-A9E0-A5E1A0F09CC0}" destId="{1F3AC832-91D4-4B7D-8913-8024F695E3A5}" srcOrd="1" destOrd="0" presId="urn:microsoft.com/office/officeart/2005/8/layout/vProcess5"/>
    <dgm:cxn modelId="{8F5358DA-3EE1-49EA-BF52-A650C1022D11}" type="presOf" srcId="{D02C5E63-38A0-42E9-A618-2EE7DA8BE5EB}" destId="{5F15F47C-BCEE-4AFF-8BA6-FB40309CBE3E}" srcOrd="0" destOrd="0" presId="urn:microsoft.com/office/officeart/2005/8/layout/vProcess5"/>
    <dgm:cxn modelId="{446752D9-0018-4F41-8D2F-FCF5294CC7F5}" type="presOf" srcId="{389C76A3-44E4-470E-87B9-7EC312A00808}" destId="{57915E54-4029-47CF-8919-FAA851933EBE}" srcOrd="0" destOrd="0" presId="urn:microsoft.com/office/officeart/2005/8/layout/vProcess5"/>
    <dgm:cxn modelId="{FF57FA5F-0676-468B-A2BA-496AA95A1193}" type="presOf" srcId="{D02C5E63-38A0-42E9-A618-2EE7DA8BE5EB}" destId="{D2A0BBD7-6A0F-4E56-BE2E-81985041F34A}" srcOrd="1" destOrd="0" presId="urn:microsoft.com/office/officeart/2005/8/layout/vProcess5"/>
    <dgm:cxn modelId="{7EF73100-1F35-48FD-AE63-48B1D7465D82}" srcId="{389C76A3-44E4-470E-87B9-7EC312A00808}" destId="{E4DE4241-4DF9-47B5-A9E0-A5E1A0F09CC0}" srcOrd="0" destOrd="0" parTransId="{D6F61E4B-7701-4380-815C-E6040ECCD33A}" sibTransId="{B585F5BD-B608-44C1-BF5E-51ACE8BE143A}"/>
    <dgm:cxn modelId="{4C55CAFD-0CAC-4621-9D2D-E78D54BB0BC4}" srcId="{389C76A3-44E4-470E-87B9-7EC312A00808}" destId="{D02C5E63-38A0-42E9-A618-2EE7DA8BE5EB}" srcOrd="1" destOrd="0" parTransId="{9F2F5DA6-C322-48CA-8DF5-7FA416DF0098}" sibTransId="{C479AE54-62B2-4003-9D81-9310E1A39D78}"/>
    <dgm:cxn modelId="{CB934B52-DF3C-4D9A-967B-4A2CABFD2090}" type="presOf" srcId="{E4DE4241-4DF9-47B5-A9E0-A5E1A0F09CC0}" destId="{384F226D-B1E6-4648-A19D-E1F118ED63F8}" srcOrd="0" destOrd="0" presId="urn:microsoft.com/office/officeart/2005/8/layout/vProcess5"/>
    <dgm:cxn modelId="{838FD564-11C6-414B-AEB8-CF53F38F45D1}" srcId="{389C76A3-44E4-470E-87B9-7EC312A00808}" destId="{07C31AEF-00C7-457B-A27E-BC06FD6710E3}" srcOrd="2" destOrd="0" parTransId="{8575B076-3B49-4609-9CBE-1EAEBA4A06AC}" sibTransId="{7F1B88C0-5D4A-49D7-A478-04F73D5E1662}"/>
    <dgm:cxn modelId="{67A68FF9-4DEC-409B-B287-B68855D41A15}" srcId="{389C76A3-44E4-470E-87B9-7EC312A00808}" destId="{F320FFF8-E2B1-46E3-A792-2F7167D67411}" srcOrd="3" destOrd="0" parTransId="{A3CAC211-6D71-4533-800E-DC403A0417F9}" sibTransId="{BC7A86E7-13CF-4449-A263-94BC91AC8DD4}"/>
    <dgm:cxn modelId="{EA17D371-C846-46F7-A5B6-7DC6E398E327}" type="presOf" srcId="{B585F5BD-B608-44C1-BF5E-51ACE8BE143A}" destId="{9A123119-A245-411F-A321-36A8DE5CACB6}" srcOrd="0" destOrd="0" presId="urn:microsoft.com/office/officeart/2005/8/layout/vProcess5"/>
    <dgm:cxn modelId="{70755CF3-F9D2-4474-A27D-F57491153912}" type="presOf" srcId="{7F1B88C0-5D4A-49D7-A478-04F73D5E1662}" destId="{E74B337D-F67E-47D2-8DE0-F4DCEBD8A1C3}" srcOrd="0" destOrd="0" presId="urn:microsoft.com/office/officeart/2005/8/layout/vProcess5"/>
    <dgm:cxn modelId="{AF86CAD8-7D83-4ED7-9500-034BFC168932}" type="presOf" srcId="{F320FFF8-E2B1-46E3-A792-2F7167D67411}" destId="{8E171E1B-2B28-4C6C-B1CD-E536F5EFB1D2}" srcOrd="1" destOrd="0" presId="urn:microsoft.com/office/officeart/2005/8/layout/vProcess5"/>
    <dgm:cxn modelId="{2FBB336A-0018-4DE2-93B8-E3EBCB18929F}" type="presOf" srcId="{07C31AEF-00C7-457B-A27E-BC06FD6710E3}" destId="{C167A174-369D-4E6C-B238-8BF40D1230AC}" srcOrd="0" destOrd="0" presId="urn:microsoft.com/office/officeart/2005/8/layout/vProcess5"/>
    <dgm:cxn modelId="{F3830129-8AD0-4B20-9431-CF11BEC50B2B}" type="presOf" srcId="{F320FFF8-E2B1-46E3-A792-2F7167D67411}" destId="{C1EDBE65-2E2C-4B9E-8E96-7EB97CDBB8C1}" srcOrd="0" destOrd="0" presId="urn:microsoft.com/office/officeart/2005/8/layout/vProcess5"/>
    <dgm:cxn modelId="{67AEBB9B-1CF3-4006-9F47-527F9FC9AD65}" type="presOf" srcId="{07C31AEF-00C7-457B-A27E-BC06FD6710E3}" destId="{3A8AC449-686D-40C5-8205-21FE7C4CBF0A}" srcOrd="1" destOrd="0" presId="urn:microsoft.com/office/officeart/2005/8/layout/vProcess5"/>
    <dgm:cxn modelId="{24E8D4C1-9BE3-4233-9D9B-A0BE6F09D444}" type="presParOf" srcId="{57915E54-4029-47CF-8919-FAA851933EBE}" destId="{FE978907-54D6-4046-8681-D12C9A9722DE}" srcOrd="0" destOrd="0" presId="urn:microsoft.com/office/officeart/2005/8/layout/vProcess5"/>
    <dgm:cxn modelId="{7DCB471E-A5F1-4459-BCFE-D84EE9214AE7}" type="presParOf" srcId="{57915E54-4029-47CF-8919-FAA851933EBE}" destId="{384F226D-B1E6-4648-A19D-E1F118ED63F8}" srcOrd="1" destOrd="0" presId="urn:microsoft.com/office/officeart/2005/8/layout/vProcess5"/>
    <dgm:cxn modelId="{64E9AFA9-1DD3-4FAE-A1ED-9AA5753E432D}" type="presParOf" srcId="{57915E54-4029-47CF-8919-FAA851933EBE}" destId="{5F15F47C-BCEE-4AFF-8BA6-FB40309CBE3E}" srcOrd="2" destOrd="0" presId="urn:microsoft.com/office/officeart/2005/8/layout/vProcess5"/>
    <dgm:cxn modelId="{549E3154-D1BA-4257-9243-8DE250A75EAD}" type="presParOf" srcId="{57915E54-4029-47CF-8919-FAA851933EBE}" destId="{C167A174-369D-4E6C-B238-8BF40D1230AC}" srcOrd="3" destOrd="0" presId="urn:microsoft.com/office/officeart/2005/8/layout/vProcess5"/>
    <dgm:cxn modelId="{248BEAAE-9A96-4358-B8D8-90731919509A}" type="presParOf" srcId="{57915E54-4029-47CF-8919-FAA851933EBE}" destId="{C1EDBE65-2E2C-4B9E-8E96-7EB97CDBB8C1}" srcOrd="4" destOrd="0" presId="urn:microsoft.com/office/officeart/2005/8/layout/vProcess5"/>
    <dgm:cxn modelId="{E7C99120-B534-4B8B-AF69-32C8F085BE42}" type="presParOf" srcId="{57915E54-4029-47CF-8919-FAA851933EBE}" destId="{9A123119-A245-411F-A321-36A8DE5CACB6}" srcOrd="5" destOrd="0" presId="urn:microsoft.com/office/officeart/2005/8/layout/vProcess5"/>
    <dgm:cxn modelId="{13A5C797-DCE6-4AEB-9885-6B183E501945}" type="presParOf" srcId="{57915E54-4029-47CF-8919-FAA851933EBE}" destId="{84CDD355-81E9-497B-9044-F655AEBACC48}" srcOrd="6" destOrd="0" presId="urn:microsoft.com/office/officeart/2005/8/layout/vProcess5"/>
    <dgm:cxn modelId="{C181975D-7ED3-4222-A2DA-155849B9E507}" type="presParOf" srcId="{57915E54-4029-47CF-8919-FAA851933EBE}" destId="{E74B337D-F67E-47D2-8DE0-F4DCEBD8A1C3}" srcOrd="7" destOrd="0" presId="urn:microsoft.com/office/officeart/2005/8/layout/vProcess5"/>
    <dgm:cxn modelId="{67DB740A-A079-4731-AE9E-96DF90DFB9F8}" type="presParOf" srcId="{57915E54-4029-47CF-8919-FAA851933EBE}" destId="{1F3AC832-91D4-4B7D-8913-8024F695E3A5}" srcOrd="8" destOrd="0" presId="urn:microsoft.com/office/officeart/2005/8/layout/vProcess5"/>
    <dgm:cxn modelId="{0E9EBBE9-2730-46BE-99E3-55F28716686A}" type="presParOf" srcId="{57915E54-4029-47CF-8919-FAA851933EBE}" destId="{D2A0BBD7-6A0F-4E56-BE2E-81985041F34A}" srcOrd="9" destOrd="0" presId="urn:microsoft.com/office/officeart/2005/8/layout/vProcess5"/>
    <dgm:cxn modelId="{6C49106F-7F29-402B-B9B1-ECEB4487DDDE}" type="presParOf" srcId="{57915E54-4029-47CF-8919-FAA851933EBE}" destId="{3A8AC449-686D-40C5-8205-21FE7C4CBF0A}" srcOrd="10" destOrd="0" presId="urn:microsoft.com/office/officeart/2005/8/layout/vProcess5"/>
    <dgm:cxn modelId="{D959DC02-369D-4A08-97BB-FBB584FB84AA}" type="presParOf" srcId="{57915E54-4029-47CF-8919-FAA851933EBE}" destId="{8E171E1B-2B28-4C6C-B1CD-E536F5EFB1D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0B91CF-94AB-444A-A683-5CBBEA675BE3}" type="doc">
      <dgm:prSet loTypeId="urn:microsoft.com/office/officeart/2008/layout/PictureStrips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83D95105-7296-411E-96A6-AB4F6858447A}">
      <dgm:prSet phldrT="[Texto]"/>
      <dgm:spPr/>
      <dgm:t>
        <a:bodyPr/>
        <a:lstStyle/>
        <a:p>
          <a:r>
            <a:rPr lang="pt-BR" dirty="0" smtClean="0"/>
            <a:t>Foco no Importante</a:t>
          </a:r>
          <a:endParaRPr lang="pt-BR" dirty="0"/>
        </a:p>
      </dgm:t>
    </dgm:pt>
    <dgm:pt modelId="{96FFD9AA-69B5-4E55-B624-8869330A7FE8}" type="parTrans" cxnId="{000FB166-7F12-4344-AB8C-5875C019245D}">
      <dgm:prSet/>
      <dgm:spPr/>
      <dgm:t>
        <a:bodyPr/>
        <a:lstStyle/>
        <a:p>
          <a:endParaRPr lang="pt-BR"/>
        </a:p>
      </dgm:t>
    </dgm:pt>
    <dgm:pt modelId="{0E7E6F84-F67E-459A-ACE6-AD235C4977A1}" type="sibTrans" cxnId="{000FB166-7F12-4344-AB8C-5875C019245D}">
      <dgm:prSet/>
      <dgm:spPr/>
      <dgm:t>
        <a:bodyPr/>
        <a:lstStyle/>
        <a:p>
          <a:endParaRPr lang="pt-BR"/>
        </a:p>
      </dgm:t>
    </dgm:pt>
    <dgm:pt modelId="{B9DDAAC7-703E-48D1-A838-C6BE2804B229}">
      <dgm:prSet phldrT="[Texto]"/>
      <dgm:spPr/>
      <dgm:t>
        <a:bodyPr/>
        <a:lstStyle/>
        <a:p>
          <a:r>
            <a:rPr lang="pt-BR" dirty="0" smtClean="0"/>
            <a:t>Quebrar as Resistências</a:t>
          </a:r>
          <a:endParaRPr lang="pt-BR" dirty="0"/>
        </a:p>
      </dgm:t>
    </dgm:pt>
    <dgm:pt modelId="{C7EBB5C3-5D3A-4754-8E54-3143687A722D}" type="parTrans" cxnId="{6F02E5DE-16C3-41E7-9E35-27CD66A2648B}">
      <dgm:prSet/>
      <dgm:spPr/>
      <dgm:t>
        <a:bodyPr/>
        <a:lstStyle/>
        <a:p>
          <a:endParaRPr lang="pt-BR"/>
        </a:p>
      </dgm:t>
    </dgm:pt>
    <dgm:pt modelId="{CE281366-C8A7-4FBD-ADD2-B037B0848DE5}" type="sibTrans" cxnId="{6F02E5DE-16C3-41E7-9E35-27CD66A2648B}">
      <dgm:prSet/>
      <dgm:spPr/>
      <dgm:t>
        <a:bodyPr/>
        <a:lstStyle/>
        <a:p>
          <a:endParaRPr lang="pt-BR"/>
        </a:p>
      </dgm:t>
    </dgm:pt>
    <dgm:pt modelId="{D846532B-7F5E-4D03-9785-5CA6FCEAB571}">
      <dgm:prSet phldrT="[Texto]"/>
      <dgm:spPr/>
      <dgm:t>
        <a:bodyPr/>
        <a:lstStyle/>
        <a:p>
          <a:r>
            <a:rPr lang="pt-BR" dirty="0" smtClean="0"/>
            <a:t>Manter um Placar Convincente</a:t>
          </a:r>
          <a:endParaRPr lang="pt-BR" dirty="0"/>
        </a:p>
      </dgm:t>
    </dgm:pt>
    <dgm:pt modelId="{4D9355DA-31F7-4F43-8262-109ECCB431D8}" type="parTrans" cxnId="{486B2610-5C2D-4424-A67A-3EF99F573B6F}">
      <dgm:prSet/>
      <dgm:spPr/>
      <dgm:t>
        <a:bodyPr/>
        <a:lstStyle/>
        <a:p>
          <a:endParaRPr lang="pt-BR"/>
        </a:p>
      </dgm:t>
    </dgm:pt>
    <dgm:pt modelId="{97A873F7-2CD2-476F-B04B-12B44E1B6776}" type="sibTrans" cxnId="{486B2610-5C2D-4424-A67A-3EF99F573B6F}">
      <dgm:prSet/>
      <dgm:spPr/>
      <dgm:t>
        <a:bodyPr/>
        <a:lstStyle/>
        <a:p>
          <a:endParaRPr lang="pt-BR"/>
        </a:p>
      </dgm:t>
    </dgm:pt>
    <dgm:pt modelId="{DBF972D6-C3BC-4667-A9BC-348C66E8881A}">
      <dgm:prSet phldrT="[Texto]"/>
      <dgm:spPr/>
      <dgm:t>
        <a:bodyPr/>
        <a:lstStyle/>
        <a:p>
          <a:r>
            <a:rPr lang="pt-BR" dirty="0" smtClean="0"/>
            <a:t>Criar uma cadência de Responsabilidade</a:t>
          </a:r>
          <a:endParaRPr lang="pt-BR" dirty="0"/>
        </a:p>
      </dgm:t>
    </dgm:pt>
    <dgm:pt modelId="{3C0CA8E6-565A-4705-B1F4-4BE8F60BFE9B}" type="parTrans" cxnId="{78666BAC-2ACE-467F-8874-E468B9DF76B2}">
      <dgm:prSet/>
      <dgm:spPr/>
      <dgm:t>
        <a:bodyPr/>
        <a:lstStyle/>
        <a:p>
          <a:endParaRPr lang="pt-BR"/>
        </a:p>
      </dgm:t>
    </dgm:pt>
    <dgm:pt modelId="{D6BB84AD-40EE-4467-ACDB-B0D1DCA2362D}" type="sibTrans" cxnId="{78666BAC-2ACE-467F-8874-E468B9DF76B2}">
      <dgm:prSet/>
      <dgm:spPr/>
      <dgm:t>
        <a:bodyPr/>
        <a:lstStyle/>
        <a:p>
          <a:endParaRPr lang="pt-BR"/>
        </a:p>
      </dgm:t>
    </dgm:pt>
    <dgm:pt modelId="{72D14052-1D1A-4DE7-9E5A-6D58E6BFEAA2}">
      <dgm:prSet/>
      <dgm:spPr/>
      <dgm:t>
        <a:bodyPr/>
        <a:lstStyle/>
        <a:p>
          <a:r>
            <a:rPr lang="pt-BR" dirty="0" smtClean="0"/>
            <a:t>Apresentar resultados trimestralmente</a:t>
          </a:r>
          <a:endParaRPr lang="pt-BR" dirty="0"/>
        </a:p>
      </dgm:t>
    </dgm:pt>
    <dgm:pt modelId="{7BF2D863-84B4-4D27-B9C9-B2D27A2DDA62}" type="parTrans" cxnId="{0D72231B-1361-4323-BA1E-6BC1AFAE5146}">
      <dgm:prSet/>
      <dgm:spPr/>
      <dgm:t>
        <a:bodyPr/>
        <a:lstStyle/>
        <a:p>
          <a:endParaRPr lang="pt-BR"/>
        </a:p>
      </dgm:t>
    </dgm:pt>
    <dgm:pt modelId="{2B0862EF-D9FD-4992-9756-BE76B769381E}" type="sibTrans" cxnId="{0D72231B-1361-4323-BA1E-6BC1AFAE5146}">
      <dgm:prSet/>
      <dgm:spPr/>
      <dgm:t>
        <a:bodyPr/>
        <a:lstStyle/>
        <a:p>
          <a:endParaRPr lang="pt-BR"/>
        </a:p>
      </dgm:t>
    </dgm:pt>
    <dgm:pt modelId="{C5933984-2B63-46AB-9123-A1929DA79B44}">
      <dgm:prSet phldrT="[Texto]"/>
      <dgm:spPr/>
      <dgm:t>
        <a:bodyPr/>
        <a:lstStyle/>
        <a:p>
          <a:r>
            <a:rPr lang="pt-BR" dirty="0" smtClean="0"/>
            <a:t>Voluntariado: Patrocínio &amp; GP</a:t>
          </a:r>
          <a:endParaRPr lang="pt-BR" dirty="0"/>
        </a:p>
      </dgm:t>
    </dgm:pt>
    <dgm:pt modelId="{9C650C0E-1817-4CBA-BC7C-B62AB29C0B4B}" type="parTrans" cxnId="{4B569860-5163-4A31-A22E-E675A93346A3}">
      <dgm:prSet/>
      <dgm:spPr/>
      <dgm:t>
        <a:bodyPr/>
        <a:lstStyle/>
        <a:p>
          <a:endParaRPr lang="pt-BR"/>
        </a:p>
      </dgm:t>
    </dgm:pt>
    <dgm:pt modelId="{72886534-0D59-4611-9A92-C3F4C024A246}" type="sibTrans" cxnId="{4B569860-5163-4A31-A22E-E675A93346A3}">
      <dgm:prSet/>
      <dgm:spPr/>
      <dgm:t>
        <a:bodyPr/>
        <a:lstStyle/>
        <a:p>
          <a:endParaRPr lang="pt-BR"/>
        </a:p>
      </dgm:t>
    </dgm:pt>
    <dgm:pt modelId="{A9C3A4D6-6406-46AE-BA6F-25D0EF06CF4B}">
      <dgm:prSet phldrT="[Texto]"/>
      <dgm:spPr/>
      <dgm:t>
        <a:bodyPr/>
        <a:lstStyle/>
        <a:p>
          <a:r>
            <a:rPr lang="pt-BR" dirty="0" smtClean="0"/>
            <a:t>Orçamento &amp; Dedicação (Equipe)</a:t>
          </a:r>
          <a:endParaRPr lang="pt-BR" dirty="0"/>
        </a:p>
      </dgm:t>
    </dgm:pt>
    <dgm:pt modelId="{8ECE0668-7973-43F4-B8DE-967363B0CF47}" type="parTrans" cxnId="{555F1F6A-6323-4823-BAD0-8C7437791F26}">
      <dgm:prSet/>
      <dgm:spPr/>
      <dgm:t>
        <a:bodyPr/>
        <a:lstStyle/>
        <a:p>
          <a:endParaRPr lang="pt-BR"/>
        </a:p>
      </dgm:t>
    </dgm:pt>
    <dgm:pt modelId="{4B0B1FAD-3E45-4DF5-9209-28F36CF02D44}" type="sibTrans" cxnId="{555F1F6A-6323-4823-BAD0-8C7437791F26}">
      <dgm:prSet/>
      <dgm:spPr/>
      <dgm:t>
        <a:bodyPr/>
        <a:lstStyle/>
        <a:p>
          <a:endParaRPr lang="pt-BR"/>
        </a:p>
      </dgm:t>
    </dgm:pt>
    <dgm:pt modelId="{E4387F3F-F0FE-4E55-ABD5-81632C74A59D}">
      <dgm:prSet phldrT="[Texto]"/>
      <dgm:spPr/>
      <dgm:t>
        <a:bodyPr/>
        <a:lstStyle/>
        <a:p>
          <a:r>
            <a:rPr lang="pt-BR" dirty="0" err="1" smtClean="0"/>
            <a:t>KPIs</a:t>
          </a:r>
          <a:r>
            <a:rPr lang="pt-BR" dirty="0" smtClean="0"/>
            <a:t> de Entregas</a:t>
          </a:r>
          <a:endParaRPr lang="pt-BR" dirty="0"/>
        </a:p>
      </dgm:t>
    </dgm:pt>
    <dgm:pt modelId="{F0BA5C83-116A-4D6E-99A8-D7EB393B7467}" type="parTrans" cxnId="{95935274-E131-402C-92A0-2B1FAF9BDB3B}">
      <dgm:prSet/>
      <dgm:spPr/>
      <dgm:t>
        <a:bodyPr/>
        <a:lstStyle/>
        <a:p>
          <a:endParaRPr lang="pt-BR"/>
        </a:p>
      </dgm:t>
    </dgm:pt>
    <dgm:pt modelId="{C2B60E1F-1E73-4AEF-B39C-6321360977D6}" type="sibTrans" cxnId="{95935274-E131-402C-92A0-2B1FAF9BDB3B}">
      <dgm:prSet/>
      <dgm:spPr/>
      <dgm:t>
        <a:bodyPr/>
        <a:lstStyle/>
        <a:p>
          <a:endParaRPr lang="pt-BR"/>
        </a:p>
      </dgm:t>
    </dgm:pt>
    <dgm:pt modelId="{C64DC1B7-68A5-41BB-9B27-F5CEC85CEAAC}" type="pres">
      <dgm:prSet presAssocID="{0C0B91CF-94AB-444A-A683-5CBBEA675B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64719FB-710C-472D-95E6-097AD3205377}" type="pres">
      <dgm:prSet presAssocID="{83D95105-7296-411E-96A6-AB4F6858447A}" presName="composite" presStyleCnt="0"/>
      <dgm:spPr/>
    </dgm:pt>
    <dgm:pt modelId="{C5B5080C-5B18-4AC3-BD94-4E0343EA80FB}" type="pres">
      <dgm:prSet presAssocID="{83D95105-7296-411E-96A6-AB4F6858447A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060B87-9AE3-449F-8E4D-7195F6D05EDB}" type="pres">
      <dgm:prSet presAssocID="{83D95105-7296-411E-96A6-AB4F6858447A}" presName="rect2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455A28D-555E-404E-8D1D-C4B275F0CF50}" type="pres">
      <dgm:prSet presAssocID="{0E7E6F84-F67E-459A-ACE6-AD235C4977A1}" presName="sibTrans" presStyleCnt="0"/>
      <dgm:spPr/>
    </dgm:pt>
    <dgm:pt modelId="{9060AD6E-E4E4-4726-AEA0-E3FF55752D35}" type="pres">
      <dgm:prSet presAssocID="{B9DDAAC7-703E-48D1-A838-C6BE2804B229}" presName="composite" presStyleCnt="0"/>
      <dgm:spPr/>
    </dgm:pt>
    <dgm:pt modelId="{291C6DAD-53E4-4086-9798-70434E1D10E2}" type="pres">
      <dgm:prSet presAssocID="{B9DDAAC7-703E-48D1-A838-C6BE2804B229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1174B7-2DD2-4D2C-B41C-119EFBF0E058}" type="pres">
      <dgm:prSet presAssocID="{B9DDAAC7-703E-48D1-A838-C6BE2804B229}" presName="rect2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1E08D3-7592-4A48-BD03-8B44A467EDBF}" type="pres">
      <dgm:prSet presAssocID="{CE281366-C8A7-4FBD-ADD2-B037B0848DE5}" presName="sibTrans" presStyleCnt="0"/>
      <dgm:spPr/>
    </dgm:pt>
    <dgm:pt modelId="{31D1FBBC-A7E6-4F12-A495-E181A4402745}" type="pres">
      <dgm:prSet presAssocID="{D846532B-7F5E-4D03-9785-5CA6FCEAB571}" presName="composite" presStyleCnt="0"/>
      <dgm:spPr/>
    </dgm:pt>
    <dgm:pt modelId="{EC67F9DD-3B07-4A35-AAAB-A80B253F8DC7}" type="pres">
      <dgm:prSet presAssocID="{D846532B-7F5E-4D03-9785-5CA6FCEAB571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FFBC87-FE87-4309-9CD6-0C01FAA22B92}" type="pres">
      <dgm:prSet presAssocID="{D846532B-7F5E-4D03-9785-5CA6FCEAB571}" presName="rect2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61CE447-C873-4625-8017-BFDCDA08AD47}" type="pres">
      <dgm:prSet presAssocID="{97A873F7-2CD2-476F-B04B-12B44E1B6776}" presName="sibTrans" presStyleCnt="0"/>
      <dgm:spPr/>
    </dgm:pt>
    <dgm:pt modelId="{CAABFEB1-7F48-40AE-A924-2F68775DA89D}" type="pres">
      <dgm:prSet presAssocID="{DBF972D6-C3BC-4667-A9BC-348C66E8881A}" presName="composite" presStyleCnt="0"/>
      <dgm:spPr/>
    </dgm:pt>
    <dgm:pt modelId="{3245731C-108F-4488-9129-E3618AF9E24A}" type="pres">
      <dgm:prSet presAssocID="{DBF972D6-C3BC-4667-A9BC-348C66E8881A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0D9730-71CF-47EC-BE23-B017A9E90B0E}" type="pres">
      <dgm:prSet presAssocID="{DBF972D6-C3BC-4667-A9BC-348C66E8881A}" presName="rect2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6F02E5DE-16C3-41E7-9E35-27CD66A2648B}" srcId="{0C0B91CF-94AB-444A-A683-5CBBEA675BE3}" destId="{B9DDAAC7-703E-48D1-A838-C6BE2804B229}" srcOrd="1" destOrd="0" parTransId="{C7EBB5C3-5D3A-4754-8E54-3143687A722D}" sibTransId="{CE281366-C8A7-4FBD-ADD2-B037B0848DE5}"/>
    <dgm:cxn modelId="{555F1F6A-6323-4823-BAD0-8C7437791F26}" srcId="{83D95105-7296-411E-96A6-AB4F6858447A}" destId="{A9C3A4D6-6406-46AE-BA6F-25D0EF06CF4B}" srcOrd="0" destOrd="0" parTransId="{8ECE0668-7973-43F4-B8DE-967363B0CF47}" sibTransId="{4B0B1FAD-3E45-4DF5-9209-28F36CF02D44}"/>
    <dgm:cxn modelId="{486B2610-5C2D-4424-A67A-3EF99F573B6F}" srcId="{0C0B91CF-94AB-444A-A683-5CBBEA675BE3}" destId="{D846532B-7F5E-4D03-9785-5CA6FCEAB571}" srcOrd="2" destOrd="0" parTransId="{4D9355DA-31F7-4F43-8262-109ECCB431D8}" sibTransId="{97A873F7-2CD2-476F-B04B-12B44E1B6776}"/>
    <dgm:cxn modelId="{0D72231B-1361-4323-BA1E-6BC1AFAE5146}" srcId="{DBF972D6-C3BC-4667-A9BC-348C66E8881A}" destId="{72D14052-1D1A-4DE7-9E5A-6D58E6BFEAA2}" srcOrd="0" destOrd="0" parTransId="{7BF2D863-84B4-4D27-B9C9-B2D27A2DDA62}" sibTransId="{2B0862EF-D9FD-4992-9756-BE76B769381E}"/>
    <dgm:cxn modelId="{78666BAC-2ACE-467F-8874-E468B9DF76B2}" srcId="{0C0B91CF-94AB-444A-A683-5CBBEA675BE3}" destId="{DBF972D6-C3BC-4667-A9BC-348C66E8881A}" srcOrd="3" destOrd="0" parTransId="{3C0CA8E6-565A-4705-B1F4-4BE8F60BFE9B}" sibTransId="{D6BB84AD-40EE-4467-ACDB-B0D1DCA2362D}"/>
    <dgm:cxn modelId="{4B569860-5163-4A31-A22E-E675A93346A3}" srcId="{B9DDAAC7-703E-48D1-A838-C6BE2804B229}" destId="{C5933984-2B63-46AB-9123-A1929DA79B44}" srcOrd="0" destOrd="0" parTransId="{9C650C0E-1817-4CBA-BC7C-B62AB29C0B4B}" sibTransId="{72886534-0D59-4611-9A92-C3F4C024A246}"/>
    <dgm:cxn modelId="{03315814-7149-44CB-971C-93682A3217CB}" type="presOf" srcId="{A9C3A4D6-6406-46AE-BA6F-25D0EF06CF4B}" destId="{C5B5080C-5B18-4AC3-BD94-4E0343EA80FB}" srcOrd="0" destOrd="1" presId="urn:microsoft.com/office/officeart/2008/layout/PictureStrips"/>
    <dgm:cxn modelId="{54C3CCE7-FE1D-4E5B-BA44-686CAC3F5F66}" type="presOf" srcId="{72D14052-1D1A-4DE7-9E5A-6D58E6BFEAA2}" destId="{3245731C-108F-4488-9129-E3618AF9E24A}" srcOrd="0" destOrd="1" presId="urn:microsoft.com/office/officeart/2008/layout/PictureStrips"/>
    <dgm:cxn modelId="{81DA0A48-FBA0-4CFA-8A1D-A42CF1A9CE73}" type="presOf" srcId="{0C0B91CF-94AB-444A-A683-5CBBEA675BE3}" destId="{C64DC1B7-68A5-41BB-9B27-F5CEC85CEAAC}" srcOrd="0" destOrd="0" presId="urn:microsoft.com/office/officeart/2008/layout/PictureStrips"/>
    <dgm:cxn modelId="{C0CE61C5-CCCD-47CF-A442-43116C8EF68E}" type="presOf" srcId="{DBF972D6-C3BC-4667-A9BC-348C66E8881A}" destId="{3245731C-108F-4488-9129-E3618AF9E24A}" srcOrd="0" destOrd="0" presId="urn:microsoft.com/office/officeart/2008/layout/PictureStrips"/>
    <dgm:cxn modelId="{19E41C8C-9CCC-4591-81CC-8C5A08FCFCAC}" type="presOf" srcId="{B9DDAAC7-703E-48D1-A838-C6BE2804B229}" destId="{291C6DAD-53E4-4086-9798-70434E1D10E2}" srcOrd="0" destOrd="0" presId="urn:microsoft.com/office/officeart/2008/layout/PictureStrips"/>
    <dgm:cxn modelId="{000FB166-7F12-4344-AB8C-5875C019245D}" srcId="{0C0B91CF-94AB-444A-A683-5CBBEA675BE3}" destId="{83D95105-7296-411E-96A6-AB4F6858447A}" srcOrd="0" destOrd="0" parTransId="{96FFD9AA-69B5-4E55-B624-8869330A7FE8}" sibTransId="{0E7E6F84-F67E-459A-ACE6-AD235C4977A1}"/>
    <dgm:cxn modelId="{ABEC9C1E-E3B2-4ACD-B657-3E666F2AA674}" type="presOf" srcId="{C5933984-2B63-46AB-9123-A1929DA79B44}" destId="{291C6DAD-53E4-4086-9798-70434E1D10E2}" srcOrd="0" destOrd="1" presId="urn:microsoft.com/office/officeart/2008/layout/PictureStrips"/>
    <dgm:cxn modelId="{2B424FDC-2E39-4D8F-9DA2-81BBBA802B0C}" type="presOf" srcId="{D846532B-7F5E-4D03-9785-5CA6FCEAB571}" destId="{EC67F9DD-3B07-4A35-AAAB-A80B253F8DC7}" srcOrd="0" destOrd="0" presId="urn:microsoft.com/office/officeart/2008/layout/PictureStrips"/>
    <dgm:cxn modelId="{95935274-E131-402C-92A0-2B1FAF9BDB3B}" srcId="{D846532B-7F5E-4D03-9785-5CA6FCEAB571}" destId="{E4387F3F-F0FE-4E55-ABD5-81632C74A59D}" srcOrd="0" destOrd="0" parTransId="{F0BA5C83-116A-4D6E-99A8-D7EB393B7467}" sibTransId="{C2B60E1F-1E73-4AEF-B39C-6321360977D6}"/>
    <dgm:cxn modelId="{30A93F59-8E19-47C4-A0BB-52BF9C68252A}" type="presOf" srcId="{83D95105-7296-411E-96A6-AB4F6858447A}" destId="{C5B5080C-5B18-4AC3-BD94-4E0343EA80FB}" srcOrd="0" destOrd="0" presId="urn:microsoft.com/office/officeart/2008/layout/PictureStrips"/>
    <dgm:cxn modelId="{168D9C5F-01F2-433B-997F-C601D40BB9A3}" type="presOf" srcId="{E4387F3F-F0FE-4E55-ABD5-81632C74A59D}" destId="{EC67F9DD-3B07-4A35-AAAB-A80B253F8DC7}" srcOrd="0" destOrd="1" presId="urn:microsoft.com/office/officeart/2008/layout/PictureStrips"/>
    <dgm:cxn modelId="{1A1EC69F-E4DE-441B-B990-9F4CE5232868}" type="presParOf" srcId="{C64DC1B7-68A5-41BB-9B27-F5CEC85CEAAC}" destId="{564719FB-710C-472D-95E6-097AD3205377}" srcOrd="0" destOrd="0" presId="urn:microsoft.com/office/officeart/2008/layout/PictureStrips"/>
    <dgm:cxn modelId="{994F939A-A6CF-4F23-A6C9-7E3348DF4897}" type="presParOf" srcId="{564719FB-710C-472D-95E6-097AD3205377}" destId="{C5B5080C-5B18-4AC3-BD94-4E0343EA80FB}" srcOrd="0" destOrd="0" presId="urn:microsoft.com/office/officeart/2008/layout/PictureStrips"/>
    <dgm:cxn modelId="{572037B9-94DC-4B54-927E-5CF15F06E967}" type="presParOf" srcId="{564719FB-710C-472D-95E6-097AD3205377}" destId="{8F060B87-9AE3-449F-8E4D-7195F6D05EDB}" srcOrd="1" destOrd="0" presId="urn:microsoft.com/office/officeart/2008/layout/PictureStrips"/>
    <dgm:cxn modelId="{0195EC5B-6559-4111-9FFF-A67DD877AE6D}" type="presParOf" srcId="{C64DC1B7-68A5-41BB-9B27-F5CEC85CEAAC}" destId="{4455A28D-555E-404E-8D1D-C4B275F0CF50}" srcOrd="1" destOrd="0" presId="urn:microsoft.com/office/officeart/2008/layout/PictureStrips"/>
    <dgm:cxn modelId="{9B1931FA-265D-4470-8FE6-AC32D55AE633}" type="presParOf" srcId="{C64DC1B7-68A5-41BB-9B27-F5CEC85CEAAC}" destId="{9060AD6E-E4E4-4726-AEA0-E3FF55752D35}" srcOrd="2" destOrd="0" presId="urn:microsoft.com/office/officeart/2008/layout/PictureStrips"/>
    <dgm:cxn modelId="{39B4C9B5-31F7-4EBB-8692-CC021421E84F}" type="presParOf" srcId="{9060AD6E-E4E4-4726-AEA0-E3FF55752D35}" destId="{291C6DAD-53E4-4086-9798-70434E1D10E2}" srcOrd="0" destOrd="0" presId="urn:microsoft.com/office/officeart/2008/layout/PictureStrips"/>
    <dgm:cxn modelId="{A06A60A5-99D8-4DBB-8CBC-23C0AFEB906C}" type="presParOf" srcId="{9060AD6E-E4E4-4726-AEA0-E3FF55752D35}" destId="{8F1174B7-2DD2-4D2C-B41C-119EFBF0E058}" srcOrd="1" destOrd="0" presId="urn:microsoft.com/office/officeart/2008/layout/PictureStrips"/>
    <dgm:cxn modelId="{91BC5C0F-E8BF-4492-B681-7B68709529B4}" type="presParOf" srcId="{C64DC1B7-68A5-41BB-9B27-F5CEC85CEAAC}" destId="{311E08D3-7592-4A48-BD03-8B44A467EDBF}" srcOrd="3" destOrd="0" presId="urn:microsoft.com/office/officeart/2008/layout/PictureStrips"/>
    <dgm:cxn modelId="{71B6B857-4D01-46DE-99EA-A266506E56D1}" type="presParOf" srcId="{C64DC1B7-68A5-41BB-9B27-F5CEC85CEAAC}" destId="{31D1FBBC-A7E6-4F12-A495-E181A4402745}" srcOrd="4" destOrd="0" presId="urn:microsoft.com/office/officeart/2008/layout/PictureStrips"/>
    <dgm:cxn modelId="{0D4A13E7-6153-4196-AAC9-658A34DF6BCC}" type="presParOf" srcId="{31D1FBBC-A7E6-4F12-A495-E181A4402745}" destId="{EC67F9DD-3B07-4A35-AAAB-A80B253F8DC7}" srcOrd="0" destOrd="0" presId="urn:microsoft.com/office/officeart/2008/layout/PictureStrips"/>
    <dgm:cxn modelId="{2A9CADAA-ACA5-4A3C-B700-314266B49331}" type="presParOf" srcId="{31D1FBBC-A7E6-4F12-A495-E181A4402745}" destId="{35FFBC87-FE87-4309-9CD6-0C01FAA22B92}" srcOrd="1" destOrd="0" presId="urn:microsoft.com/office/officeart/2008/layout/PictureStrips"/>
    <dgm:cxn modelId="{A923672E-AAA0-4BAD-8719-7CE25ABB9854}" type="presParOf" srcId="{C64DC1B7-68A5-41BB-9B27-F5CEC85CEAAC}" destId="{961CE447-C873-4625-8017-BFDCDA08AD47}" srcOrd="5" destOrd="0" presId="urn:microsoft.com/office/officeart/2008/layout/PictureStrips"/>
    <dgm:cxn modelId="{1A705385-7FA5-4340-A6FA-2B2D9DF48225}" type="presParOf" srcId="{C64DC1B7-68A5-41BB-9B27-F5CEC85CEAAC}" destId="{CAABFEB1-7F48-40AE-A924-2F68775DA89D}" srcOrd="6" destOrd="0" presId="urn:microsoft.com/office/officeart/2008/layout/PictureStrips"/>
    <dgm:cxn modelId="{48B4FE5C-32B8-4E79-95B0-837868943EAB}" type="presParOf" srcId="{CAABFEB1-7F48-40AE-A924-2F68775DA89D}" destId="{3245731C-108F-4488-9129-E3618AF9E24A}" srcOrd="0" destOrd="0" presId="urn:microsoft.com/office/officeart/2008/layout/PictureStrips"/>
    <dgm:cxn modelId="{45DF3ED5-683E-41A9-9884-095CC8DA820F}" type="presParOf" srcId="{CAABFEB1-7F48-40AE-A924-2F68775DA89D}" destId="{740D9730-71CF-47EC-BE23-B017A9E90B0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55336B-1B3F-498D-A44B-F56C060347CE}" type="doc">
      <dgm:prSet loTypeId="urn:microsoft.com/office/officeart/2005/8/layout/vProcess5" loCatId="process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CABED692-323F-41A1-83E9-218C75A1FCC3}">
      <dgm:prSet phldrT="[Texto]"/>
      <dgm:spPr/>
      <dgm:t>
        <a:bodyPr/>
        <a:lstStyle/>
        <a:p>
          <a:r>
            <a:rPr lang="pt-BR" dirty="0" smtClean="0"/>
            <a:t>Entendemos da melhor forma possível</a:t>
          </a:r>
          <a:endParaRPr lang="pt-BR" dirty="0"/>
        </a:p>
      </dgm:t>
    </dgm:pt>
    <dgm:pt modelId="{2DB56EDF-2A5C-4336-A3CA-7B75DEC77C5B}" type="parTrans" cxnId="{F88A28D3-00A7-46C3-BDAA-FD0AF7AE5EA9}">
      <dgm:prSet/>
      <dgm:spPr/>
      <dgm:t>
        <a:bodyPr/>
        <a:lstStyle/>
        <a:p>
          <a:endParaRPr lang="pt-BR"/>
        </a:p>
      </dgm:t>
    </dgm:pt>
    <dgm:pt modelId="{72D8F38F-630D-460E-9755-07ABB1FF68C9}" type="sibTrans" cxnId="{F88A28D3-00A7-46C3-BDAA-FD0AF7AE5EA9}">
      <dgm:prSet/>
      <dgm:spPr/>
      <dgm:t>
        <a:bodyPr/>
        <a:lstStyle/>
        <a:p>
          <a:endParaRPr lang="pt-BR"/>
        </a:p>
      </dgm:t>
    </dgm:pt>
    <dgm:pt modelId="{A61EE57F-8FD5-416D-8293-4D2B0A44C644}">
      <dgm:prSet phldrT="[Texto]"/>
      <dgm:spPr/>
      <dgm:t>
        <a:bodyPr/>
        <a:lstStyle/>
        <a:p>
          <a:r>
            <a:rPr lang="pt-BR" dirty="0" smtClean="0"/>
            <a:t>Buscamos formas de nos adaptar (racionalização, automação, etc.)</a:t>
          </a:r>
          <a:endParaRPr lang="pt-BR" dirty="0"/>
        </a:p>
      </dgm:t>
    </dgm:pt>
    <dgm:pt modelId="{B3AAFA5F-5D59-491C-AF18-6106C816B9BB}" type="parTrans" cxnId="{D062C443-937C-4C83-AE4B-A21622EEDFBB}">
      <dgm:prSet/>
      <dgm:spPr/>
      <dgm:t>
        <a:bodyPr/>
        <a:lstStyle/>
        <a:p>
          <a:endParaRPr lang="pt-BR"/>
        </a:p>
      </dgm:t>
    </dgm:pt>
    <dgm:pt modelId="{B6C07DB7-11D9-495A-8259-3FEB8F4FB9C4}" type="sibTrans" cxnId="{D062C443-937C-4C83-AE4B-A21622EEDFBB}">
      <dgm:prSet/>
      <dgm:spPr/>
      <dgm:t>
        <a:bodyPr/>
        <a:lstStyle/>
        <a:p>
          <a:endParaRPr lang="pt-BR"/>
        </a:p>
      </dgm:t>
    </dgm:pt>
    <dgm:pt modelId="{0C3081E7-A730-41CA-A118-787AC29945D5}">
      <dgm:prSet phldrT="[Texto]"/>
      <dgm:spPr/>
      <dgm:t>
        <a:bodyPr/>
        <a:lstStyle/>
        <a:p>
          <a:r>
            <a:rPr lang="pt-BR" dirty="0" smtClean="0"/>
            <a:t>Equivalem a decisões judiciais </a:t>
          </a:r>
          <a:r>
            <a:rPr lang="pt-BR" dirty="0" smtClean="0">
              <a:sym typeface="Wingdings" panose="05000000000000000000" pitchFamily="2" charset="2"/>
            </a:rPr>
            <a:t></a:t>
          </a:r>
          <a:r>
            <a:rPr lang="pt-BR" dirty="0" smtClean="0"/>
            <a:t> cumprimos</a:t>
          </a:r>
          <a:endParaRPr lang="pt-BR" dirty="0"/>
        </a:p>
      </dgm:t>
    </dgm:pt>
    <dgm:pt modelId="{8952D5CA-D162-423B-9997-EF0B9481FBB2}" type="parTrans" cxnId="{B4CD8457-67AD-49DB-88CA-88E96997BB62}">
      <dgm:prSet/>
      <dgm:spPr/>
      <dgm:t>
        <a:bodyPr/>
        <a:lstStyle/>
        <a:p>
          <a:endParaRPr lang="pt-BR"/>
        </a:p>
      </dgm:t>
    </dgm:pt>
    <dgm:pt modelId="{AD67E8B3-1996-4E9F-84FB-8F7D7EEBDC55}" type="sibTrans" cxnId="{B4CD8457-67AD-49DB-88CA-88E96997BB62}">
      <dgm:prSet/>
      <dgm:spPr/>
      <dgm:t>
        <a:bodyPr/>
        <a:lstStyle/>
        <a:p>
          <a:endParaRPr lang="pt-BR"/>
        </a:p>
      </dgm:t>
    </dgm:pt>
    <dgm:pt modelId="{567493C8-93C7-4904-8539-2A601D6DE83D}">
      <dgm:prSet phldrT="[Texto]"/>
      <dgm:spPr/>
      <dgm:t>
        <a:bodyPr/>
        <a:lstStyle/>
        <a:p>
          <a:r>
            <a:rPr lang="pt-BR" dirty="0" smtClean="0"/>
            <a:t>Se possível estimulamos melhorias</a:t>
          </a:r>
          <a:endParaRPr lang="pt-BR" dirty="0"/>
        </a:p>
      </dgm:t>
    </dgm:pt>
    <dgm:pt modelId="{EBC1AA1B-290F-4B12-9EED-7A310E94817B}" type="parTrans" cxnId="{BD724D08-5EBA-4C4F-B71A-B24EF2077D71}">
      <dgm:prSet/>
      <dgm:spPr/>
      <dgm:t>
        <a:bodyPr/>
        <a:lstStyle/>
        <a:p>
          <a:endParaRPr lang="pt-BR"/>
        </a:p>
      </dgm:t>
    </dgm:pt>
    <dgm:pt modelId="{1A2065EB-1865-4C08-BC9E-4F84388F9A36}" type="sibTrans" cxnId="{BD724D08-5EBA-4C4F-B71A-B24EF2077D71}">
      <dgm:prSet/>
      <dgm:spPr/>
      <dgm:t>
        <a:bodyPr/>
        <a:lstStyle/>
        <a:p>
          <a:endParaRPr lang="pt-BR"/>
        </a:p>
      </dgm:t>
    </dgm:pt>
    <dgm:pt modelId="{8135EAA1-F360-44DC-B09F-4923ED20AC85}" type="pres">
      <dgm:prSet presAssocID="{BF55336B-1B3F-498D-A44B-F56C060347C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12A3B8A-C6F0-44D6-9756-FFCA5CAA685F}" type="pres">
      <dgm:prSet presAssocID="{BF55336B-1B3F-498D-A44B-F56C060347CE}" presName="dummyMaxCanvas" presStyleCnt="0">
        <dgm:presLayoutVars/>
      </dgm:prSet>
      <dgm:spPr/>
    </dgm:pt>
    <dgm:pt modelId="{8FA6EDCF-CC5E-47A9-80F7-52B32DF77B86}" type="pres">
      <dgm:prSet presAssocID="{BF55336B-1B3F-498D-A44B-F56C060347CE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73B422-5AEE-403F-95B8-9158081467B9}" type="pres">
      <dgm:prSet presAssocID="{BF55336B-1B3F-498D-A44B-F56C060347CE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FA83AA-DF56-466B-A5A2-28563AAB1D8C}" type="pres">
      <dgm:prSet presAssocID="{BF55336B-1B3F-498D-A44B-F56C060347CE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AAB99A-5C59-45DE-BFC9-49F959FA2AD1}" type="pres">
      <dgm:prSet presAssocID="{BF55336B-1B3F-498D-A44B-F56C060347CE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C44F19E-8A0D-4B26-82F7-04EAA68FF069}" type="pres">
      <dgm:prSet presAssocID="{BF55336B-1B3F-498D-A44B-F56C060347C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A829F9-E280-41D0-873F-D84A820744FD}" type="pres">
      <dgm:prSet presAssocID="{BF55336B-1B3F-498D-A44B-F56C060347C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AF5FE7-F5DB-420F-9C8A-91614B14387F}" type="pres">
      <dgm:prSet presAssocID="{BF55336B-1B3F-498D-A44B-F56C060347C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FAED1F-8D1A-4011-9099-CA4809B85A39}" type="pres">
      <dgm:prSet presAssocID="{BF55336B-1B3F-498D-A44B-F56C060347C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8FBCDAC-B6C4-4B4E-BEBC-492194D5D31E}" type="pres">
      <dgm:prSet presAssocID="{BF55336B-1B3F-498D-A44B-F56C060347C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E76339-FCE0-4C39-B86B-1E53231E44BA}" type="pres">
      <dgm:prSet presAssocID="{BF55336B-1B3F-498D-A44B-F56C060347C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44FDDC-2F19-4AFE-B772-08DE05253333}" type="pres">
      <dgm:prSet presAssocID="{BF55336B-1B3F-498D-A44B-F56C060347C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D724D08-5EBA-4C4F-B71A-B24EF2077D71}" srcId="{BF55336B-1B3F-498D-A44B-F56C060347CE}" destId="{567493C8-93C7-4904-8539-2A601D6DE83D}" srcOrd="3" destOrd="0" parTransId="{EBC1AA1B-290F-4B12-9EED-7A310E94817B}" sibTransId="{1A2065EB-1865-4C08-BC9E-4F84388F9A36}"/>
    <dgm:cxn modelId="{5AAF9A1E-1D80-468C-9407-16CC6C2F1741}" type="presOf" srcId="{CABED692-323F-41A1-83E9-218C75A1FCC3}" destId="{8FA6EDCF-CC5E-47A9-80F7-52B32DF77B86}" srcOrd="0" destOrd="0" presId="urn:microsoft.com/office/officeart/2005/8/layout/vProcess5"/>
    <dgm:cxn modelId="{C580CAB7-32FC-4E61-83EE-A83DCB6A9686}" type="presOf" srcId="{567493C8-93C7-4904-8539-2A601D6DE83D}" destId="{D144FDDC-2F19-4AFE-B772-08DE05253333}" srcOrd="1" destOrd="0" presId="urn:microsoft.com/office/officeart/2005/8/layout/vProcess5"/>
    <dgm:cxn modelId="{4AB0D4BE-C01C-483A-AF2F-D181DB9C61BB}" type="presOf" srcId="{CABED692-323F-41A1-83E9-218C75A1FCC3}" destId="{81FAED1F-8D1A-4011-9099-CA4809B85A39}" srcOrd="1" destOrd="0" presId="urn:microsoft.com/office/officeart/2005/8/layout/vProcess5"/>
    <dgm:cxn modelId="{48979543-CC77-4E92-9046-D6C8E4C6468F}" type="presOf" srcId="{B6C07DB7-11D9-495A-8259-3FEB8F4FB9C4}" destId="{96A829F9-E280-41D0-873F-D84A820744FD}" srcOrd="0" destOrd="0" presId="urn:microsoft.com/office/officeart/2005/8/layout/vProcess5"/>
    <dgm:cxn modelId="{F2AEB0E9-15C3-4AA3-87F6-A75C01356000}" type="presOf" srcId="{A61EE57F-8FD5-416D-8293-4D2B0A44C644}" destId="{D573B422-5AEE-403F-95B8-9158081467B9}" srcOrd="0" destOrd="0" presId="urn:microsoft.com/office/officeart/2005/8/layout/vProcess5"/>
    <dgm:cxn modelId="{3EE7734E-36F8-4EF6-BB9D-50B14EB5C8C9}" type="presOf" srcId="{A61EE57F-8FD5-416D-8293-4D2B0A44C644}" destId="{E8FBCDAC-B6C4-4B4E-BEBC-492194D5D31E}" srcOrd="1" destOrd="0" presId="urn:microsoft.com/office/officeart/2005/8/layout/vProcess5"/>
    <dgm:cxn modelId="{4801A491-C592-4307-A2FC-683EE6EAFD9E}" type="presOf" srcId="{567493C8-93C7-4904-8539-2A601D6DE83D}" destId="{10AAB99A-5C59-45DE-BFC9-49F959FA2AD1}" srcOrd="0" destOrd="0" presId="urn:microsoft.com/office/officeart/2005/8/layout/vProcess5"/>
    <dgm:cxn modelId="{B4CD8457-67AD-49DB-88CA-88E96997BB62}" srcId="{BF55336B-1B3F-498D-A44B-F56C060347CE}" destId="{0C3081E7-A730-41CA-A118-787AC29945D5}" srcOrd="2" destOrd="0" parTransId="{8952D5CA-D162-423B-9997-EF0B9481FBB2}" sibTransId="{AD67E8B3-1996-4E9F-84FB-8F7D7EEBDC55}"/>
    <dgm:cxn modelId="{28126CBA-5F2F-4DBB-A9C4-E298364F6477}" type="presOf" srcId="{0C3081E7-A730-41CA-A118-787AC29945D5}" destId="{05FA83AA-DF56-466B-A5A2-28563AAB1D8C}" srcOrd="0" destOrd="0" presId="urn:microsoft.com/office/officeart/2005/8/layout/vProcess5"/>
    <dgm:cxn modelId="{410C3A37-CB8A-42D3-BAB4-A72D6208C53A}" type="presOf" srcId="{0C3081E7-A730-41CA-A118-787AC29945D5}" destId="{F2E76339-FCE0-4C39-B86B-1E53231E44BA}" srcOrd="1" destOrd="0" presId="urn:microsoft.com/office/officeart/2005/8/layout/vProcess5"/>
    <dgm:cxn modelId="{B84EA1AF-66B6-4085-9ABA-B2E8E4691E1B}" type="presOf" srcId="{72D8F38F-630D-460E-9755-07ABB1FF68C9}" destId="{EC44F19E-8A0D-4B26-82F7-04EAA68FF069}" srcOrd="0" destOrd="0" presId="urn:microsoft.com/office/officeart/2005/8/layout/vProcess5"/>
    <dgm:cxn modelId="{01F4D2D7-3C3F-4828-A4CF-8AF1CDC436C2}" type="presOf" srcId="{BF55336B-1B3F-498D-A44B-F56C060347CE}" destId="{8135EAA1-F360-44DC-B09F-4923ED20AC85}" srcOrd="0" destOrd="0" presId="urn:microsoft.com/office/officeart/2005/8/layout/vProcess5"/>
    <dgm:cxn modelId="{F88A28D3-00A7-46C3-BDAA-FD0AF7AE5EA9}" srcId="{BF55336B-1B3F-498D-A44B-F56C060347CE}" destId="{CABED692-323F-41A1-83E9-218C75A1FCC3}" srcOrd="0" destOrd="0" parTransId="{2DB56EDF-2A5C-4336-A3CA-7B75DEC77C5B}" sibTransId="{72D8F38F-630D-460E-9755-07ABB1FF68C9}"/>
    <dgm:cxn modelId="{ECA56355-7D70-4B4B-826A-CAF8CC9F355C}" type="presOf" srcId="{AD67E8B3-1996-4E9F-84FB-8F7D7EEBDC55}" destId="{D8AF5FE7-F5DB-420F-9C8A-91614B14387F}" srcOrd="0" destOrd="0" presId="urn:microsoft.com/office/officeart/2005/8/layout/vProcess5"/>
    <dgm:cxn modelId="{D062C443-937C-4C83-AE4B-A21622EEDFBB}" srcId="{BF55336B-1B3F-498D-A44B-F56C060347CE}" destId="{A61EE57F-8FD5-416D-8293-4D2B0A44C644}" srcOrd="1" destOrd="0" parTransId="{B3AAFA5F-5D59-491C-AF18-6106C816B9BB}" sibTransId="{B6C07DB7-11D9-495A-8259-3FEB8F4FB9C4}"/>
    <dgm:cxn modelId="{4CE39065-F713-42A3-AB43-1EEC7EBE5FC7}" type="presParOf" srcId="{8135EAA1-F360-44DC-B09F-4923ED20AC85}" destId="{F12A3B8A-C6F0-44D6-9756-FFCA5CAA685F}" srcOrd="0" destOrd="0" presId="urn:microsoft.com/office/officeart/2005/8/layout/vProcess5"/>
    <dgm:cxn modelId="{9EC9414B-8D6F-461E-8C77-E82B28350F8F}" type="presParOf" srcId="{8135EAA1-F360-44DC-B09F-4923ED20AC85}" destId="{8FA6EDCF-CC5E-47A9-80F7-52B32DF77B86}" srcOrd="1" destOrd="0" presId="urn:microsoft.com/office/officeart/2005/8/layout/vProcess5"/>
    <dgm:cxn modelId="{8637396F-13F5-4FA6-95CE-BB955980FB93}" type="presParOf" srcId="{8135EAA1-F360-44DC-B09F-4923ED20AC85}" destId="{D573B422-5AEE-403F-95B8-9158081467B9}" srcOrd="2" destOrd="0" presId="urn:microsoft.com/office/officeart/2005/8/layout/vProcess5"/>
    <dgm:cxn modelId="{12289A79-B205-453F-9B70-23C3D3216C1B}" type="presParOf" srcId="{8135EAA1-F360-44DC-B09F-4923ED20AC85}" destId="{05FA83AA-DF56-466B-A5A2-28563AAB1D8C}" srcOrd="3" destOrd="0" presId="urn:microsoft.com/office/officeart/2005/8/layout/vProcess5"/>
    <dgm:cxn modelId="{A69CD663-91E1-48E3-B4F1-89916123658C}" type="presParOf" srcId="{8135EAA1-F360-44DC-B09F-4923ED20AC85}" destId="{10AAB99A-5C59-45DE-BFC9-49F959FA2AD1}" srcOrd="4" destOrd="0" presId="urn:microsoft.com/office/officeart/2005/8/layout/vProcess5"/>
    <dgm:cxn modelId="{A38F6B46-1819-4246-BE44-DA4068EF2481}" type="presParOf" srcId="{8135EAA1-F360-44DC-B09F-4923ED20AC85}" destId="{EC44F19E-8A0D-4B26-82F7-04EAA68FF069}" srcOrd="5" destOrd="0" presId="urn:microsoft.com/office/officeart/2005/8/layout/vProcess5"/>
    <dgm:cxn modelId="{6CF3B9CD-154E-42F2-A3E7-318770A34C0E}" type="presParOf" srcId="{8135EAA1-F360-44DC-B09F-4923ED20AC85}" destId="{96A829F9-E280-41D0-873F-D84A820744FD}" srcOrd="6" destOrd="0" presId="urn:microsoft.com/office/officeart/2005/8/layout/vProcess5"/>
    <dgm:cxn modelId="{B4A13BA7-5EC8-451F-A447-B4BEEBEEB135}" type="presParOf" srcId="{8135EAA1-F360-44DC-B09F-4923ED20AC85}" destId="{D8AF5FE7-F5DB-420F-9C8A-91614B14387F}" srcOrd="7" destOrd="0" presId="urn:microsoft.com/office/officeart/2005/8/layout/vProcess5"/>
    <dgm:cxn modelId="{5D50EBCB-5E03-4EBA-A01C-9B1FB72F0A7A}" type="presParOf" srcId="{8135EAA1-F360-44DC-B09F-4923ED20AC85}" destId="{81FAED1F-8D1A-4011-9099-CA4809B85A39}" srcOrd="8" destOrd="0" presId="urn:microsoft.com/office/officeart/2005/8/layout/vProcess5"/>
    <dgm:cxn modelId="{D557E6B0-02FF-4142-ABF1-FCD56EEA572B}" type="presParOf" srcId="{8135EAA1-F360-44DC-B09F-4923ED20AC85}" destId="{E8FBCDAC-B6C4-4B4E-BEBC-492194D5D31E}" srcOrd="9" destOrd="0" presId="urn:microsoft.com/office/officeart/2005/8/layout/vProcess5"/>
    <dgm:cxn modelId="{9C6E1CFB-B93F-4FCF-A4C6-0B7851D6F826}" type="presParOf" srcId="{8135EAA1-F360-44DC-B09F-4923ED20AC85}" destId="{F2E76339-FCE0-4C39-B86B-1E53231E44BA}" srcOrd="10" destOrd="0" presId="urn:microsoft.com/office/officeart/2005/8/layout/vProcess5"/>
    <dgm:cxn modelId="{7E5EC77E-37F0-4D78-88B1-38C1FB9068B9}" type="presParOf" srcId="{8135EAA1-F360-44DC-B09F-4923ED20AC85}" destId="{D144FDDC-2F19-4AFE-B772-08DE0525333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890C0-EEE3-48B5-B0D3-9CDA87C7D4F2}">
      <dsp:nvSpPr>
        <dsp:cNvPr id="0" name=""/>
        <dsp:cNvSpPr/>
      </dsp:nvSpPr>
      <dsp:spPr>
        <a:xfrm>
          <a:off x="0" y="0"/>
          <a:ext cx="9018682" cy="9978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500" kern="1200" dirty="0" smtClean="0"/>
            <a:t>Diretrizes Estratégicas</a:t>
          </a:r>
          <a:endParaRPr lang="pt-BR" sz="4500" kern="1200" dirty="0"/>
        </a:p>
      </dsp:txBody>
      <dsp:txXfrm>
        <a:off x="29226" y="29226"/>
        <a:ext cx="7825188" cy="939387"/>
      </dsp:txXfrm>
    </dsp:sp>
    <dsp:sp modelId="{F8AA47ED-A586-4D03-9846-5C0E61A4BECB}">
      <dsp:nvSpPr>
        <dsp:cNvPr id="0" name=""/>
        <dsp:cNvSpPr/>
      </dsp:nvSpPr>
      <dsp:spPr>
        <a:xfrm>
          <a:off x="673473" y="1136427"/>
          <a:ext cx="9018682" cy="9978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500" kern="1200" dirty="0" smtClean="0"/>
            <a:t>Análise SWOT</a:t>
          </a:r>
          <a:endParaRPr lang="pt-BR" sz="4500" kern="1200" dirty="0"/>
        </a:p>
      </dsp:txBody>
      <dsp:txXfrm>
        <a:off x="702699" y="1165653"/>
        <a:ext cx="7638162" cy="939387"/>
      </dsp:txXfrm>
    </dsp:sp>
    <dsp:sp modelId="{5253C567-9ED5-4437-9098-07F2CF64A78A}">
      <dsp:nvSpPr>
        <dsp:cNvPr id="0" name=""/>
        <dsp:cNvSpPr/>
      </dsp:nvSpPr>
      <dsp:spPr>
        <a:xfrm>
          <a:off x="1346946" y="2272855"/>
          <a:ext cx="9018682" cy="9978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500" kern="1200" dirty="0" smtClean="0"/>
            <a:t>Objetivos Estratégicos</a:t>
          </a:r>
          <a:endParaRPr lang="pt-BR" sz="4500" kern="1200" dirty="0"/>
        </a:p>
      </dsp:txBody>
      <dsp:txXfrm>
        <a:off x="1376172" y="2302081"/>
        <a:ext cx="7638162" cy="939387"/>
      </dsp:txXfrm>
    </dsp:sp>
    <dsp:sp modelId="{E096CC7C-B37D-4853-B807-5E5EB972E8D8}">
      <dsp:nvSpPr>
        <dsp:cNvPr id="0" name=""/>
        <dsp:cNvSpPr/>
      </dsp:nvSpPr>
      <dsp:spPr>
        <a:xfrm>
          <a:off x="2020419" y="3409283"/>
          <a:ext cx="9018682" cy="9978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500" kern="1200" dirty="0" err="1" smtClean="0"/>
            <a:t>KPIs</a:t>
          </a:r>
          <a:r>
            <a:rPr lang="pt-BR" sz="4500" kern="1200" dirty="0" smtClean="0"/>
            <a:t> &amp; Metas Estratégicos</a:t>
          </a:r>
          <a:endParaRPr lang="pt-BR" sz="4500" kern="1200" dirty="0"/>
        </a:p>
      </dsp:txBody>
      <dsp:txXfrm>
        <a:off x="2049645" y="3438509"/>
        <a:ext cx="7638162" cy="939386"/>
      </dsp:txXfrm>
    </dsp:sp>
    <dsp:sp modelId="{58F2CB1A-124F-4DFB-A0FC-8DD9A97322C7}">
      <dsp:nvSpPr>
        <dsp:cNvPr id="0" name=""/>
        <dsp:cNvSpPr/>
      </dsp:nvSpPr>
      <dsp:spPr>
        <a:xfrm>
          <a:off x="2693892" y="4545711"/>
          <a:ext cx="9018682" cy="9978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500" kern="1200" dirty="0" smtClean="0"/>
            <a:t>Projetos Estratégicos</a:t>
          </a:r>
          <a:endParaRPr lang="pt-BR" sz="4500" kern="1200" dirty="0"/>
        </a:p>
      </dsp:txBody>
      <dsp:txXfrm>
        <a:off x="2723118" y="4574937"/>
        <a:ext cx="7638162" cy="939387"/>
      </dsp:txXfrm>
    </dsp:sp>
    <dsp:sp modelId="{E56A6A2C-687A-4BA0-9A13-9326607878EA}">
      <dsp:nvSpPr>
        <dsp:cNvPr id="0" name=""/>
        <dsp:cNvSpPr/>
      </dsp:nvSpPr>
      <dsp:spPr>
        <a:xfrm>
          <a:off x="8370087" y="728976"/>
          <a:ext cx="648595" cy="648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/>
        </a:p>
      </dsp:txBody>
      <dsp:txXfrm>
        <a:off x="8516021" y="728976"/>
        <a:ext cx="356727" cy="488068"/>
      </dsp:txXfrm>
    </dsp:sp>
    <dsp:sp modelId="{8DA0AE8D-4A45-4FC3-A894-3BB5272F2436}">
      <dsp:nvSpPr>
        <dsp:cNvPr id="0" name=""/>
        <dsp:cNvSpPr/>
      </dsp:nvSpPr>
      <dsp:spPr>
        <a:xfrm>
          <a:off x="9043560" y="1865404"/>
          <a:ext cx="648595" cy="648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/>
        </a:p>
      </dsp:txBody>
      <dsp:txXfrm>
        <a:off x="9189494" y="1865404"/>
        <a:ext cx="356727" cy="488068"/>
      </dsp:txXfrm>
    </dsp:sp>
    <dsp:sp modelId="{A244FE55-9601-44FA-A2E1-9D34A4163D12}">
      <dsp:nvSpPr>
        <dsp:cNvPr id="0" name=""/>
        <dsp:cNvSpPr/>
      </dsp:nvSpPr>
      <dsp:spPr>
        <a:xfrm>
          <a:off x="9717033" y="2985201"/>
          <a:ext cx="648595" cy="648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/>
        </a:p>
      </dsp:txBody>
      <dsp:txXfrm>
        <a:off x="9862967" y="2985201"/>
        <a:ext cx="356727" cy="488068"/>
      </dsp:txXfrm>
    </dsp:sp>
    <dsp:sp modelId="{F4CDF60E-8FE2-43B5-9EC0-7DE61169A490}">
      <dsp:nvSpPr>
        <dsp:cNvPr id="0" name=""/>
        <dsp:cNvSpPr/>
      </dsp:nvSpPr>
      <dsp:spPr>
        <a:xfrm>
          <a:off x="10390506" y="4132716"/>
          <a:ext cx="648595" cy="648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/>
        </a:p>
      </dsp:txBody>
      <dsp:txXfrm>
        <a:off x="10536440" y="4132716"/>
        <a:ext cx="356727" cy="488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A77FF-3659-413A-B9F8-7F9F9A2C2586}">
      <dsp:nvSpPr>
        <dsp:cNvPr id="0" name=""/>
        <dsp:cNvSpPr/>
      </dsp:nvSpPr>
      <dsp:spPr>
        <a:xfrm>
          <a:off x="0" y="0"/>
          <a:ext cx="5543550" cy="554355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CFF92E-F04B-4DF9-87D6-B1F6CDF4DB67}">
      <dsp:nvSpPr>
        <dsp:cNvPr id="0" name=""/>
        <dsp:cNvSpPr/>
      </dsp:nvSpPr>
      <dsp:spPr>
        <a:xfrm>
          <a:off x="2771775" y="0"/>
          <a:ext cx="8940799" cy="5543550"/>
        </a:xfrm>
        <a:prstGeom prst="rect">
          <a:avLst/>
        </a:prstGeom>
        <a:solidFill>
          <a:srgbClr val="CCFF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Ambiente Externo</a:t>
          </a:r>
          <a:endParaRPr lang="pt-BR" sz="4100" kern="1200" dirty="0"/>
        </a:p>
      </dsp:txBody>
      <dsp:txXfrm>
        <a:off x="2771775" y="0"/>
        <a:ext cx="4470399" cy="1178004"/>
      </dsp:txXfrm>
    </dsp:sp>
    <dsp:sp modelId="{71D5FB05-383A-413F-AB06-1C1064DE3886}">
      <dsp:nvSpPr>
        <dsp:cNvPr id="0" name=""/>
        <dsp:cNvSpPr/>
      </dsp:nvSpPr>
      <dsp:spPr>
        <a:xfrm>
          <a:off x="727590" y="1178004"/>
          <a:ext cx="4088368" cy="408836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3660016"/>
            <a:satOff val="0"/>
            <a:lumOff val="33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72D077-CA59-43A1-B4A1-939BCD45BCAE}">
      <dsp:nvSpPr>
        <dsp:cNvPr id="0" name=""/>
        <dsp:cNvSpPr/>
      </dsp:nvSpPr>
      <dsp:spPr>
        <a:xfrm>
          <a:off x="2771775" y="1178004"/>
          <a:ext cx="8940799" cy="4088368"/>
        </a:xfrm>
        <a:prstGeom prst="rect">
          <a:avLst/>
        </a:prstGeom>
        <a:solidFill>
          <a:srgbClr val="CCFFCC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Ambiente da Indústria</a:t>
          </a:r>
          <a:endParaRPr lang="pt-BR" sz="3400" kern="1200" dirty="0"/>
        </a:p>
      </dsp:txBody>
      <dsp:txXfrm>
        <a:off x="2771775" y="1178004"/>
        <a:ext cx="4470399" cy="1178004"/>
      </dsp:txXfrm>
    </dsp:sp>
    <dsp:sp modelId="{6B40252F-5D5F-4807-9087-BE0D6AD962AC}">
      <dsp:nvSpPr>
        <dsp:cNvPr id="0" name=""/>
        <dsp:cNvSpPr/>
      </dsp:nvSpPr>
      <dsp:spPr>
        <a:xfrm>
          <a:off x="1455181" y="2356008"/>
          <a:ext cx="2633186" cy="263318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7320032"/>
            <a:satOff val="0"/>
            <a:lumOff val="66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0D4629-7785-4A4E-87EE-28D1B3ECC034}">
      <dsp:nvSpPr>
        <dsp:cNvPr id="0" name=""/>
        <dsp:cNvSpPr/>
      </dsp:nvSpPr>
      <dsp:spPr>
        <a:xfrm>
          <a:off x="2771775" y="2356008"/>
          <a:ext cx="8940799" cy="2633186"/>
        </a:xfrm>
        <a:prstGeom prst="rect">
          <a:avLst/>
        </a:prstGeom>
        <a:solidFill>
          <a:srgbClr val="FFFFCC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Ambiente Interno</a:t>
          </a:r>
          <a:endParaRPr lang="pt-BR" sz="3400" kern="1200" dirty="0"/>
        </a:p>
      </dsp:txBody>
      <dsp:txXfrm>
        <a:off x="2771775" y="2356008"/>
        <a:ext cx="4470399" cy="1178004"/>
      </dsp:txXfrm>
    </dsp:sp>
    <dsp:sp modelId="{F7200BB9-73DC-4E52-A1E2-94BEC8F806A1}">
      <dsp:nvSpPr>
        <dsp:cNvPr id="0" name=""/>
        <dsp:cNvSpPr/>
      </dsp:nvSpPr>
      <dsp:spPr>
        <a:xfrm>
          <a:off x="2182772" y="3534013"/>
          <a:ext cx="1178004" cy="1178004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0980048"/>
            <a:satOff val="0"/>
            <a:lumOff val="1000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E3ED50-324D-4C8A-B747-71BEC539226E}">
      <dsp:nvSpPr>
        <dsp:cNvPr id="0" name=""/>
        <dsp:cNvSpPr/>
      </dsp:nvSpPr>
      <dsp:spPr>
        <a:xfrm>
          <a:off x="2771775" y="3534013"/>
          <a:ext cx="8940799" cy="1178004"/>
        </a:xfrm>
        <a:prstGeom prst="rect">
          <a:avLst/>
        </a:prstGeom>
        <a:solidFill>
          <a:srgbClr val="FFCCCC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Diretrizes Estratégicas</a:t>
          </a:r>
          <a:endParaRPr lang="pt-BR" sz="3200" kern="1200" dirty="0"/>
        </a:p>
      </dsp:txBody>
      <dsp:txXfrm>
        <a:off x="2771775" y="3534013"/>
        <a:ext cx="4470399" cy="1178004"/>
      </dsp:txXfrm>
    </dsp:sp>
    <dsp:sp modelId="{4DAF25D3-A4F1-4AAC-8B85-2720F8D037D0}">
      <dsp:nvSpPr>
        <dsp:cNvPr id="0" name=""/>
        <dsp:cNvSpPr/>
      </dsp:nvSpPr>
      <dsp:spPr>
        <a:xfrm>
          <a:off x="7242175" y="0"/>
          <a:ext cx="4470399" cy="1178004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Contexto Social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Contexto Político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Contexto Econômico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Contexto Tecnológico</a:t>
          </a:r>
          <a:endParaRPr lang="pt-BR" sz="1700" kern="1200" dirty="0"/>
        </a:p>
      </dsp:txBody>
      <dsp:txXfrm>
        <a:off x="7242175" y="0"/>
        <a:ext cx="4470399" cy="1178004"/>
      </dsp:txXfrm>
    </dsp:sp>
    <dsp:sp modelId="{FAC4A60D-80AF-44BC-ACF9-6735C1D25C86}">
      <dsp:nvSpPr>
        <dsp:cNvPr id="0" name=""/>
        <dsp:cNvSpPr/>
      </dsp:nvSpPr>
      <dsp:spPr>
        <a:xfrm>
          <a:off x="7242175" y="1178004"/>
          <a:ext cx="4470399" cy="1178004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Fornecedores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Concorrentes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Mercado Alvo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Clientes</a:t>
          </a:r>
          <a:endParaRPr lang="pt-BR" sz="1700" kern="1200" dirty="0"/>
        </a:p>
      </dsp:txBody>
      <dsp:txXfrm>
        <a:off x="7242175" y="1178004"/>
        <a:ext cx="4470399" cy="1178004"/>
      </dsp:txXfrm>
    </dsp:sp>
    <dsp:sp modelId="{FE8304A3-8853-4055-B458-FA92AAA1505D}">
      <dsp:nvSpPr>
        <dsp:cNvPr id="0" name=""/>
        <dsp:cNvSpPr/>
      </dsp:nvSpPr>
      <dsp:spPr>
        <a:xfrm>
          <a:off x="7242175" y="2356008"/>
          <a:ext cx="4470399" cy="1178004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Competências em Desenvolvimento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Competências Essenciais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Competências Distintivas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kern="1200" dirty="0" smtClean="0"/>
            <a:t>Investimentos Estratégicos</a:t>
          </a:r>
          <a:endParaRPr lang="pt-BR" sz="1700" kern="1200" dirty="0"/>
        </a:p>
      </dsp:txBody>
      <dsp:txXfrm>
        <a:off x="7242175" y="2356008"/>
        <a:ext cx="4470399" cy="11780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EA068-6637-47B7-BD80-0F7ED0EBCA0B}">
      <dsp:nvSpPr>
        <dsp:cNvPr id="0" name=""/>
        <dsp:cNvSpPr/>
      </dsp:nvSpPr>
      <dsp:spPr>
        <a:xfrm>
          <a:off x="440690" y="0"/>
          <a:ext cx="1996440" cy="11091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Direcionadores</a:t>
          </a:r>
          <a:endParaRPr lang="pt-BR" sz="2000" kern="1200" dirty="0"/>
        </a:p>
      </dsp:txBody>
      <dsp:txXfrm>
        <a:off x="473175" y="32485"/>
        <a:ext cx="1931470" cy="1044163"/>
      </dsp:txXfrm>
    </dsp:sp>
    <dsp:sp modelId="{30191EE1-5EDE-4CA1-9C3F-3FFB29311A5A}">
      <dsp:nvSpPr>
        <dsp:cNvPr id="0" name=""/>
        <dsp:cNvSpPr/>
      </dsp:nvSpPr>
      <dsp:spPr>
        <a:xfrm>
          <a:off x="3324436" y="0"/>
          <a:ext cx="1996440" cy="110913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SWOT</a:t>
          </a:r>
          <a:endParaRPr lang="pt-BR" sz="2000" kern="1200" dirty="0"/>
        </a:p>
      </dsp:txBody>
      <dsp:txXfrm>
        <a:off x="3356921" y="32485"/>
        <a:ext cx="1931470" cy="1044163"/>
      </dsp:txXfrm>
    </dsp:sp>
    <dsp:sp modelId="{230914C0-177E-4E1D-92CA-7CC2790262D1}">
      <dsp:nvSpPr>
        <dsp:cNvPr id="0" name=""/>
        <dsp:cNvSpPr/>
      </dsp:nvSpPr>
      <dsp:spPr>
        <a:xfrm>
          <a:off x="2464858" y="4713816"/>
          <a:ext cx="831850" cy="831850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BA5D6-2063-4A44-93F1-372DEC519CC3}">
      <dsp:nvSpPr>
        <dsp:cNvPr id="0" name=""/>
        <dsp:cNvSpPr/>
      </dsp:nvSpPr>
      <dsp:spPr>
        <a:xfrm>
          <a:off x="385233" y="4365549"/>
          <a:ext cx="4991100" cy="33717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9363F-D112-423F-A657-CB163D006A22}">
      <dsp:nvSpPr>
        <dsp:cNvPr id="0" name=""/>
        <dsp:cNvSpPr/>
      </dsp:nvSpPr>
      <dsp:spPr>
        <a:xfrm>
          <a:off x="3324436" y="3642394"/>
          <a:ext cx="1996440" cy="6832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Ameaças</a:t>
          </a:r>
          <a:endParaRPr lang="pt-BR" sz="2100" kern="1200" dirty="0"/>
        </a:p>
      </dsp:txBody>
      <dsp:txXfrm>
        <a:off x="3357788" y="3675746"/>
        <a:ext cx="1929736" cy="616522"/>
      </dsp:txXfrm>
    </dsp:sp>
    <dsp:sp modelId="{A3FCDFF0-070F-41C6-A778-5D6A64E387E4}">
      <dsp:nvSpPr>
        <dsp:cNvPr id="0" name=""/>
        <dsp:cNvSpPr/>
      </dsp:nvSpPr>
      <dsp:spPr>
        <a:xfrm>
          <a:off x="3324436" y="2905929"/>
          <a:ext cx="1996440" cy="6832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Oportunidades</a:t>
          </a:r>
          <a:endParaRPr lang="pt-BR" sz="2100" kern="1200" dirty="0"/>
        </a:p>
      </dsp:txBody>
      <dsp:txXfrm>
        <a:off x="3357788" y="2939281"/>
        <a:ext cx="1929736" cy="616522"/>
      </dsp:txXfrm>
    </dsp:sp>
    <dsp:sp modelId="{9B76AAB8-33A7-468A-A9BB-55F0B716D781}">
      <dsp:nvSpPr>
        <dsp:cNvPr id="0" name=""/>
        <dsp:cNvSpPr/>
      </dsp:nvSpPr>
      <dsp:spPr>
        <a:xfrm>
          <a:off x="3324436" y="2169464"/>
          <a:ext cx="1996440" cy="68322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Fraquezas</a:t>
          </a:r>
          <a:endParaRPr lang="pt-BR" sz="2100" kern="1200" dirty="0"/>
        </a:p>
      </dsp:txBody>
      <dsp:txXfrm>
        <a:off x="3357788" y="2202816"/>
        <a:ext cx="1929736" cy="616522"/>
      </dsp:txXfrm>
    </dsp:sp>
    <dsp:sp modelId="{C657D9CF-15E3-404B-AFC6-C2FCF052479A}">
      <dsp:nvSpPr>
        <dsp:cNvPr id="0" name=""/>
        <dsp:cNvSpPr/>
      </dsp:nvSpPr>
      <dsp:spPr>
        <a:xfrm>
          <a:off x="3324436" y="1419690"/>
          <a:ext cx="1996440" cy="68322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Fortalezas</a:t>
          </a:r>
          <a:endParaRPr lang="pt-BR" sz="2100" kern="1200" dirty="0"/>
        </a:p>
      </dsp:txBody>
      <dsp:txXfrm>
        <a:off x="3357788" y="1453042"/>
        <a:ext cx="1929736" cy="616522"/>
      </dsp:txXfrm>
    </dsp:sp>
    <dsp:sp modelId="{CC46E902-D260-4502-9E51-9652BD5C8E07}">
      <dsp:nvSpPr>
        <dsp:cNvPr id="0" name=""/>
        <dsp:cNvSpPr/>
      </dsp:nvSpPr>
      <dsp:spPr>
        <a:xfrm>
          <a:off x="440690" y="3642394"/>
          <a:ext cx="1996440" cy="68322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Diretriz 1</a:t>
          </a:r>
          <a:endParaRPr lang="pt-BR" sz="2100" kern="1200" dirty="0"/>
        </a:p>
      </dsp:txBody>
      <dsp:txXfrm>
        <a:off x="474042" y="3675746"/>
        <a:ext cx="1929736" cy="616522"/>
      </dsp:txXfrm>
    </dsp:sp>
    <dsp:sp modelId="{DA17CC92-7564-4048-869B-2BF030B82D3F}">
      <dsp:nvSpPr>
        <dsp:cNvPr id="0" name=""/>
        <dsp:cNvSpPr/>
      </dsp:nvSpPr>
      <dsp:spPr>
        <a:xfrm>
          <a:off x="440690" y="2905929"/>
          <a:ext cx="1996440" cy="6832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Diretriz 2</a:t>
          </a:r>
          <a:endParaRPr lang="pt-BR" sz="2100" kern="1200" dirty="0"/>
        </a:p>
      </dsp:txBody>
      <dsp:txXfrm>
        <a:off x="474042" y="2939281"/>
        <a:ext cx="1929736" cy="616522"/>
      </dsp:txXfrm>
    </dsp:sp>
    <dsp:sp modelId="{60B8691A-F6A1-4B0B-B6F5-B4C042460C2E}">
      <dsp:nvSpPr>
        <dsp:cNvPr id="0" name=""/>
        <dsp:cNvSpPr/>
      </dsp:nvSpPr>
      <dsp:spPr>
        <a:xfrm>
          <a:off x="440690" y="2169464"/>
          <a:ext cx="1996440" cy="6832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...</a:t>
          </a:r>
          <a:endParaRPr lang="pt-BR" sz="2100" kern="1200" dirty="0"/>
        </a:p>
      </dsp:txBody>
      <dsp:txXfrm>
        <a:off x="474042" y="2202816"/>
        <a:ext cx="1929736" cy="616522"/>
      </dsp:txXfrm>
    </dsp:sp>
    <dsp:sp modelId="{F7BD3A34-6A46-415E-80D3-3D99EBBEF28E}">
      <dsp:nvSpPr>
        <dsp:cNvPr id="0" name=""/>
        <dsp:cNvSpPr/>
      </dsp:nvSpPr>
      <dsp:spPr>
        <a:xfrm>
          <a:off x="440690" y="1419690"/>
          <a:ext cx="1996440" cy="68322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Diretriz n</a:t>
          </a:r>
          <a:endParaRPr lang="pt-BR" sz="2100" kern="1200" dirty="0"/>
        </a:p>
      </dsp:txBody>
      <dsp:txXfrm>
        <a:off x="474042" y="1453042"/>
        <a:ext cx="1929736" cy="6165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6C823-BC9F-4AB0-985E-7D084B0BFD6B}">
      <dsp:nvSpPr>
        <dsp:cNvPr id="0" name=""/>
        <dsp:cNvSpPr/>
      </dsp:nvSpPr>
      <dsp:spPr>
        <a:xfrm>
          <a:off x="0" y="0"/>
          <a:ext cx="2160240" cy="216024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FA0DB5-6769-4471-B90D-938B6BDBE477}">
      <dsp:nvSpPr>
        <dsp:cNvPr id="0" name=""/>
        <dsp:cNvSpPr/>
      </dsp:nvSpPr>
      <dsp:spPr>
        <a:xfrm>
          <a:off x="1080120" y="0"/>
          <a:ext cx="4658570" cy="2160240"/>
        </a:xfrm>
        <a:prstGeom prst="rect">
          <a:avLst/>
        </a:prstGeom>
        <a:solidFill>
          <a:srgbClr val="CCFF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900" kern="1200" dirty="0" smtClean="0"/>
            <a:t>Exemplo Objetivo Cliente: Aumento Eficiência</a:t>
          </a:r>
          <a:endParaRPr lang="pt-BR" sz="2900" kern="1200" dirty="0"/>
        </a:p>
      </dsp:txBody>
      <dsp:txXfrm>
        <a:off x="1080120" y="0"/>
        <a:ext cx="2329285" cy="2160240"/>
      </dsp:txXfrm>
    </dsp:sp>
    <dsp:sp modelId="{00F3B654-2ECF-4ACD-B225-0D0AE0E9D457}">
      <dsp:nvSpPr>
        <dsp:cNvPr id="0" name=""/>
        <dsp:cNvSpPr/>
      </dsp:nvSpPr>
      <dsp:spPr>
        <a:xfrm>
          <a:off x="3409405" y="0"/>
          <a:ext cx="2329285" cy="2160240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kern="1200" dirty="0" smtClean="0"/>
            <a:t>Desenvolver Lideranças</a:t>
          </a:r>
          <a:endParaRPr lang="pt-B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kern="1200" dirty="0" smtClean="0"/>
            <a:t>Mudanças de Equipes</a:t>
          </a:r>
          <a:endParaRPr lang="pt-B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kern="1200" dirty="0" smtClean="0"/>
            <a:t>Ganhos de Produtividade</a:t>
          </a:r>
          <a:endParaRPr lang="pt-B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kern="1200" dirty="0" smtClean="0"/>
            <a:t>Relatórios Básicos</a:t>
          </a:r>
          <a:endParaRPr lang="pt-B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kern="1200" dirty="0" smtClean="0"/>
            <a:t>Avaliação de Desempenho</a:t>
          </a:r>
          <a:endParaRPr lang="pt-B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kern="1200" dirty="0" smtClean="0"/>
            <a:t>Processos Gestão Pessoas</a:t>
          </a:r>
          <a:endParaRPr lang="pt-B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kern="1200" dirty="0" smtClean="0"/>
            <a:t>Reduzir Absenteísmo</a:t>
          </a:r>
          <a:endParaRPr lang="pt-B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kern="1200" dirty="0" smtClean="0"/>
            <a:t>Barreiras de Saídas</a:t>
          </a:r>
          <a:endParaRPr lang="pt-B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kern="1200" dirty="0" smtClean="0"/>
            <a:t>Consumir Serviços </a:t>
          </a:r>
          <a:r>
            <a:rPr lang="pt-BR" sz="1300" kern="1200" dirty="0" err="1" smtClean="0"/>
            <a:t>Cloud</a:t>
          </a:r>
          <a:endParaRPr lang="es-ES_tradnl" sz="1300" kern="1200" dirty="0"/>
        </a:p>
      </dsp:txBody>
      <dsp:txXfrm>
        <a:off x="3409405" y="0"/>
        <a:ext cx="2329285" cy="2160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F226D-B1E6-4648-A19D-E1F118ED63F8}">
      <dsp:nvSpPr>
        <dsp:cNvPr id="0" name=""/>
        <dsp:cNvSpPr/>
      </dsp:nvSpPr>
      <dsp:spPr>
        <a:xfrm>
          <a:off x="0" y="0"/>
          <a:ext cx="4607560" cy="11312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dirty="0" smtClean="0"/>
            <a:t>Objetivo Estratégico</a:t>
          </a:r>
          <a:endParaRPr lang="pt-BR" sz="3100" kern="1200" dirty="0"/>
        </a:p>
      </dsp:txBody>
      <dsp:txXfrm>
        <a:off x="33132" y="33132"/>
        <a:ext cx="3291296" cy="1064956"/>
      </dsp:txXfrm>
    </dsp:sp>
    <dsp:sp modelId="{5F15F47C-BCEE-4AFF-8BA6-FB40309CBE3E}">
      <dsp:nvSpPr>
        <dsp:cNvPr id="0" name=""/>
        <dsp:cNvSpPr/>
      </dsp:nvSpPr>
      <dsp:spPr>
        <a:xfrm>
          <a:off x="385883" y="1336897"/>
          <a:ext cx="4607560" cy="11312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dirty="0" smtClean="0"/>
            <a:t>Item da SWOT Associado</a:t>
          </a:r>
          <a:endParaRPr lang="pt-BR" sz="3100" kern="1200" dirty="0"/>
        </a:p>
      </dsp:txBody>
      <dsp:txXfrm>
        <a:off x="419015" y="1370029"/>
        <a:ext cx="3420119" cy="1064956"/>
      </dsp:txXfrm>
    </dsp:sp>
    <dsp:sp modelId="{C167A174-369D-4E6C-B238-8BF40D1230AC}">
      <dsp:nvSpPr>
        <dsp:cNvPr id="0" name=""/>
        <dsp:cNvSpPr/>
      </dsp:nvSpPr>
      <dsp:spPr>
        <a:xfrm>
          <a:off x="766006" y="2673794"/>
          <a:ext cx="4607560" cy="11312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dirty="0" smtClean="0"/>
            <a:t>Como medir a evolução?</a:t>
          </a:r>
          <a:endParaRPr lang="pt-BR" sz="3100" kern="1200" dirty="0"/>
        </a:p>
      </dsp:txBody>
      <dsp:txXfrm>
        <a:off x="799138" y="2706926"/>
        <a:ext cx="3425878" cy="1064956"/>
      </dsp:txXfrm>
    </dsp:sp>
    <dsp:sp modelId="{C1EDBE65-2E2C-4B9E-8E96-7EB97CDBB8C1}">
      <dsp:nvSpPr>
        <dsp:cNvPr id="0" name=""/>
        <dsp:cNvSpPr/>
      </dsp:nvSpPr>
      <dsp:spPr>
        <a:xfrm>
          <a:off x="1151889" y="4010692"/>
          <a:ext cx="4607560" cy="11312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dirty="0" smtClean="0"/>
            <a:t>Pesando os </a:t>
          </a:r>
          <a:r>
            <a:rPr lang="pt-BR" sz="3100" kern="1200" dirty="0" err="1" smtClean="0"/>
            <a:t>KPIs</a:t>
          </a:r>
          <a:r>
            <a:rPr lang="pt-BR" sz="3100" kern="1200" dirty="0" smtClean="0"/>
            <a:t> no Objetivo</a:t>
          </a:r>
          <a:endParaRPr lang="pt-BR" sz="3100" kern="1200" dirty="0"/>
        </a:p>
      </dsp:txBody>
      <dsp:txXfrm>
        <a:off x="1185021" y="4043824"/>
        <a:ext cx="3420119" cy="1064956"/>
      </dsp:txXfrm>
    </dsp:sp>
    <dsp:sp modelId="{9A123119-A245-411F-A321-36A8DE5CACB6}">
      <dsp:nvSpPr>
        <dsp:cNvPr id="0" name=""/>
        <dsp:cNvSpPr/>
      </dsp:nvSpPr>
      <dsp:spPr>
        <a:xfrm>
          <a:off x="3872266" y="866412"/>
          <a:ext cx="735293" cy="73529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500" kern="1200"/>
        </a:p>
      </dsp:txBody>
      <dsp:txXfrm>
        <a:off x="4037707" y="866412"/>
        <a:ext cx="404411" cy="553308"/>
      </dsp:txXfrm>
    </dsp:sp>
    <dsp:sp modelId="{84CDD355-81E9-497B-9044-F655AEBACC48}">
      <dsp:nvSpPr>
        <dsp:cNvPr id="0" name=""/>
        <dsp:cNvSpPr/>
      </dsp:nvSpPr>
      <dsp:spPr>
        <a:xfrm>
          <a:off x="4258149" y="2203309"/>
          <a:ext cx="735293" cy="73529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500" kern="1200"/>
        </a:p>
      </dsp:txBody>
      <dsp:txXfrm>
        <a:off x="4423590" y="2203309"/>
        <a:ext cx="404411" cy="553308"/>
      </dsp:txXfrm>
    </dsp:sp>
    <dsp:sp modelId="{E74B337D-F67E-47D2-8DE0-F4DCEBD8A1C3}">
      <dsp:nvSpPr>
        <dsp:cNvPr id="0" name=""/>
        <dsp:cNvSpPr/>
      </dsp:nvSpPr>
      <dsp:spPr>
        <a:xfrm>
          <a:off x="4638273" y="3540207"/>
          <a:ext cx="735293" cy="73529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500" kern="1200"/>
        </a:p>
      </dsp:txBody>
      <dsp:txXfrm>
        <a:off x="4803714" y="3540207"/>
        <a:ext cx="404411" cy="5533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C8013-49D2-411F-8C0E-F5A6F01AA0B4}">
      <dsp:nvSpPr>
        <dsp:cNvPr id="0" name=""/>
        <dsp:cNvSpPr/>
      </dsp:nvSpPr>
      <dsp:spPr>
        <a:xfrm>
          <a:off x="1804" y="176363"/>
          <a:ext cx="1516406" cy="112061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5177D-5F0B-4155-B0BA-E620D296439E}">
      <dsp:nvSpPr>
        <dsp:cNvPr id="0" name=""/>
        <dsp:cNvSpPr/>
      </dsp:nvSpPr>
      <dsp:spPr>
        <a:xfrm>
          <a:off x="308312" y="1093793"/>
          <a:ext cx="1306690" cy="3140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pt-BR" sz="1800" kern="1200" dirty="0" smtClean="0"/>
            <a:t>Específica</a:t>
          </a:r>
          <a:endParaRPr lang="pt-BR" sz="1800" kern="1200" dirty="0"/>
        </a:p>
      </dsp:txBody>
      <dsp:txXfrm>
        <a:off x="308312" y="1093793"/>
        <a:ext cx="1306690" cy="314019"/>
      </dsp:txXfrm>
    </dsp:sp>
    <dsp:sp modelId="{FA9F7812-1056-483E-889A-15198C6425D2}">
      <dsp:nvSpPr>
        <dsp:cNvPr id="0" name=""/>
        <dsp:cNvSpPr/>
      </dsp:nvSpPr>
      <dsp:spPr>
        <a:xfrm>
          <a:off x="2525349" y="176363"/>
          <a:ext cx="1516406" cy="112061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8B97A-3592-4010-9B38-57EA315DCBD5}">
      <dsp:nvSpPr>
        <dsp:cNvPr id="0" name=""/>
        <dsp:cNvSpPr/>
      </dsp:nvSpPr>
      <dsp:spPr>
        <a:xfrm>
          <a:off x="2831857" y="1093793"/>
          <a:ext cx="1306690" cy="3140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pt-BR" sz="1800" kern="1200" dirty="0" smtClean="0"/>
            <a:t>Mensurável</a:t>
          </a:r>
          <a:endParaRPr lang="pt-BR" sz="1800" kern="1200" dirty="0"/>
        </a:p>
      </dsp:txBody>
      <dsp:txXfrm>
        <a:off x="2831857" y="1093793"/>
        <a:ext cx="1306690" cy="314019"/>
      </dsp:txXfrm>
    </dsp:sp>
    <dsp:sp modelId="{BB7FDA97-BE71-4205-B68B-D2C8ABE8401C}">
      <dsp:nvSpPr>
        <dsp:cNvPr id="0" name=""/>
        <dsp:cNvSpPr/>
      </dsp:nvSpPr>
      <dsp:spPr>
        <a:xfrm>
          <a:off x="5048894" y="176363"/>
          <a:ext cx="1516406" cy="112061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0E495-E470-4B3A-8F02-C5912A8A2DB3}">
      <dsp:nvSpPr>
        <dsp:cNvPr id="0" name=""/>
        <dsp:cNvSpPr/>
      </dsp:nvSpPr>
      <dsp:spPr>
        <a:xfrm>
          <a:off x="5355401" y="1093793"/>
          <a:ext cx="1306690" cy="3140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pt-BR" sz="1800" kern="1200" dirty="0" smtClean="0"/>
            <a:t>Atingível</a:t>
          </a:r>
          <a:endParaRPr lang="pt-BR" sz="1800" kern="1200" dirty="0"/>
        </a:p>
      </dsp:txBody>
      <dsp:txXfrm>
        <a:off x="5355401" y="1093793"/>
        <a:ext cx="1306690" cy="314019"/>
      </dsp:txXfrm>
    </dsp:sp>
    <dsp:sp modelId="{6FAEEF62-0015-42D7-B7FE-6C4611FF8B0B}">
      <dsp:nvSpPr>
        <dsp:cNvPr id="0" name=""/>
        <dsp:cNvSpPr/>
      </dsp:nvSpPr>
      <dsp:spPr>
        <a:xfrm>
          <a:off x="7572439" y="176363"/>
          <a:ext cx="1516406" cy="112061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66A71-6D48-4032-A2B8-37140567880F}">
      <dsp:nvSpPr>
        <dsp:cNvPr id="0" name=""/>
        <dsp:cNvSpPr/>
      </dsp:nvSpPr>
      <dsp:spPr>
        <a:xfrm>
          <a:off x="7878946" y="1093793"/>
          <a:ext cx="1306690" cy="3140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pt-BR" sz="1800" kern="1200" dirty="0" smtClean="0"/>
            <a:t>Realística</a:t>
          </a:r>
          <a:endParaRPr lang="pt-BR" sz="1800" kern="1200" dirty="0"/>
        </a:p>
      </dsp:txBody>
      <dsp:txXfrm>
        <a:off x="7878946" y="1093793"/>
        <a:ext cx="1306690" cy="314019"/>
      </dsp:txXfrm>
    </dsp:sp>
    <dsp:sp modelId="{BCD495E0-A340-4CFE-8E78-152A08604619}">
      <dsp:nvSpPr>
        <dsp:cNvPr id="0" name=""/>
        <dsp:cNvSpPr/>
      </dsp:nvSpPr>
      <dsp:spPr>
        <a:xfrm>
          <a:off x="10095983" y="176363"/>
          <a:ext cx="1516406" cy="1120618"/>
        </a:xfrm>
        <a:prstGeom prst="rect">
          <a:avLst/>
        </a:prstGeom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E5053-60B5-4994-A5BE-5B695C3B31EA}">
      <dsp:nvSpPr>
        <dsp:cNvPr id="0" name=""/>
        <dsp:cNvSpPr/>
      </dsp:nvSpPr>
      <dsp:spPr>
        <a:xfrm>
          <a:off x="10402491" y="1093793"/>
          <a:ext cx="1306690" cy="3140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pt-BR" sz="1800" kern="1200" dirty="0" smtClean="0"/>
            <a:t>Oportuna</a:t>
          </a:r>
          <a:endParaRPr lang="pt-BR" sz="1800" kern="1200" dirty="0"/>
        </a:p>
      </dsp:txBody>
      <dsp:txXfrm>
        <a:off x="10402491" y="1093793"/>
        <a:ext cx="1306690" cy="3140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F226D-B1E6-4648-A19D-E1F118ED63F8}">
      <dsp:nvSpPr>
        <dsp:cNvPr id="0" name=""/>
        <dsp:cNvSpPr/>
      </dsp:nvSpPr>
      <dsp:spPr>
        <a:xfrm>
          <a:off x="0" y="0"/>
          <a:ext cx="4607560" cy="11312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Agrupe os Itens da SWOT por Sinergia</a:t>
          </a:r>
          <a:endParaRPr lang="pt-BR" sz="2800" kern="1200" dirty="0"/>
        </a:p>
      </dsp:txBody>
      <dsp:txXfrm>
        <a:off x="33132" y="33132"/>
        <a:ext cx="3291296" cy="1064956"/>
      </dsp:txXfrm>
    </dsp:sp>
    <dsp:sp modelId="{5F15F47C-BCEE-4AFF-8BA6-FB40309CBE3E}">
      <dsp:nvSpPr>
        <dsp:cNvPr id="0" name=""/>
        <dsp:cNvSpPr/>
      </dsp:nvSpPr>
      <dsp:spPr>
        <a:xfrm>
          <a:off x="385883" y="1336897"/>
          <a:ext cx="4607560" cy="11312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Defina os Patrocinadores</a:t>
          </a:r>
          <a:endParaRPr lang="pt-BR" sz="2800" kern="1200" dirty="0"/>
        </a:p>
      </dsp:txBody>
      <dsp:txXfrm>
        <a:off x="419015" y="1370029"/>
        <a:ext cx="3420119" cy="1064956"/>
      </dsp:txXfrm>
    </dsp:sp>
    <dsp:sp modelId="{C167A174-369D-4E6C-B238-8BF40D1230AC}">
      <dsp:nvSpPr>
        <dsp:cNvPr id="0" name=""/>
        <dsp:cNvSpPr/>
      </dsp:nvSpPr>
      <dsp:spPr>
        <a:xfrm>
          <a:off x="766006" y="2673794"/>
          <a:ext cx="4607560" cy="11312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Defina os Responsáveis</a:t>
          </a:r>
          <a:endParaRPr lang="pt-BR" sz="2800" kern="1200" dirty="0"/>
        </a:p>
      </dsp:txBody>
      <dsp:txXfrm>
        <a:off x="799138" y="2706926"/>
        <a:ext cx="3425878" cy="1064956"/>
      </dsp:txXfrm>
    </dsp:sp>
    <dsp:sp modelId="{C1EDBE65-2E2C-4B9E-8E96-7EB97CDBB8C1}">
      <dsp:nvSpPr>
        <dsp:cNvPr id="0" name=""/>
        <dsp:cNvSpPr/>
      </dsp:nvSpPr>
      <dsp:spPr>
        <a:xfrm>
          <a:off x="1151889" y="4010692"/>
          <a:ext cx="4607560" cy="11312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Defina a Equipe</a:t>
          </a:r>
          <a:endParaRPr lang="pt-BR" sz="2800" kern="1200" dirty="0"/>
        </a:p>
      </dsp:txBody>
      <dsp:txXfrm>
        <a:off x="1185021" y="4043824"/>
        <a:ext cx="3420119" cy="1064956"/>
      </dsp:txXfrm>
    </dsp:sp>
    <dsp:sp modelId="{9A123119-A245-411F-A321-36A8DE5CACB6}">
      <dsp:nvSpPr>
        <dsp:cNvPr id="0" name=""/>
        <dsp:cNvSpPr/>
      </dsp:nvSpPr>
      <dsp:spPr>
        <a:xfrm>
          <a:off x="3872266" y="866412"/>
          <a:ext cx="735293" cy="73529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500" kern="1200"/>
        </a:p>
      </dsp:txBody>
      <dsp:txXfrm>
        <a:off x="4037707" y="866412"/>
        <a:ext cx="404411" cy="553308"/>
      </dsp:txXfrm>
    </dsp:sp>
    <dsp:sp modelId="{84CDD355-81E9-497B-9044-F655AEBACC48}">
      <dsp:nvSpPr>
        <dsp:cNvPr id="0" name=""/>
        <dsp:cNvSpPr/>
      </dsp:nvSpPr>
      <dsp:spPr>
        <a:xfrm>
          <a:off x="4258149" y="2203309"/>
          <a:ext cx="735293" cy="73529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500" kern="1200"/>
        </a:p>
      </dsp:txBody>
      <dsp:txXfrm>
        <a:off x="4423590" y="2203309"/>
        <a:ext cx="404411" cy="553308"/>
      </dsp:txXfrm>
    </dsp:sp>
    <dsp:sp modelId="{E74B337D-F67E-47D2-8DE0-F4DCEBD8A1C3}">
      <dsp:nvSpPr>
        <dsp:cNvPr id="0" name=""/>
        <dsp:cNvSpPr/>
      </dsp:nvSpPr>
      <dsp:spPr>
        <a:xfrm>
          <a:off x="4638273" y="3540207"/>
          <a:ext cx="735293" cy="73529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500" kern="1200"/>
        </a:p>
      </dsp:txBody>
      <dsp:txXfrm>
        <a:off x="4803714" y="3540207"/>
        <a:ext cx="404411" cy="5533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5080C-5B18-4AC3-BD94-4E0343EA80FB}">
      <dsp:nvSpPr>
        <dsp:cNvPr id="0" name=""/>
        <dsp:cNvSpPr/>
      </dsp:nvSpPr>
      <dsp:spPr>
        <a:xfrm>
          <a:off x="230677" y="957889"/>
          <a:ext cx="5490269" cy="17157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107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Foco no Importante</a:t>
          </a:r>
          <a:endParaRPr lang="pt-BR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200" kern="1200" dirty="0" smtClean="0"/>
            <a:t>Orçamento &amp; Dedicação (Equipe)</a:t>
          </a:r>
          <a:endParaRPr lang="pt-BR" sz="2200" kern="1200" dirty="0"/>
        </a:p>
      </dsp:txBody>
      <dsp:txXfrm>
        <a:off x="230677" y="957889"/>
        <a:ext cx="5490269" cy="1715709"/>
      </dsp:txXfrm>
    </dsp:sp>
    <dsp:sp modelId="{8F060B87-9AE3-449F-8E4D-7195F6D05EDB}">
      <dsp:nvSpPr>
        <dsp:cNvPr id="0" name=""/>
        <dsp:cNvSpPr/>
      </dsp:nvSpPr>
      <dsp:spPr>
        <a:xfrm>
          <a:off x="1916" y="710064"/>
          <a:ext cx="1200996" cy="180149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C6DAD-53E4-4086-9798-70434E1D10E2}">
      <dsp:nvSpPr>
        <dsp:cNvPr id="0" name=""/>
        <dsp:cNvSpPr/>
      </dsp:nvSpPr>
      <dsp:spPr>
        <a:xfrm>
          <a:off x="6220389" y="957889"/>
          <a:ext cx="5490269" cy="17157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107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Quebrar as Resistências</a:t>
          </a:r>
          <a:endParaRPr lang="pt-BR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200" kern="1200" dirty="0" smtClean="0"/>
            <a:t>Voluntariado: Patrocínio &amp; GP</a:t>
          </a:r>
          <a:endParaRPr lang="pt-BR" sz="2200" kern="1200" dirty="0"/>
        </a:p>
      </dsp:txBody>
      <dsp:txXfrm>
        <a:off x="6220389" y="957889"/>
        <a:ext cx="5490269" cy="1715709"/>
      </dsp:txXfrm>
    </dsp:sp>
    <dsp:sp modelId="{8F1174B7-2DD2-4D2C-B41C-119EFBF0E058}">
      <dsp:nvSpPr>
        <dsp:cNvPr id="0" name=""/>
        <dsp:cNvSpPr/>
      </dsp:nvSpPr>
      <dsp:spPr>
        <a:xfrm>
          <a:off x="5991628" y="710064"/>
          <a:ext cx="1200996" cy="180149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7F9DD-3B07-4A35-AAAB-A80B253F8DC7}">
      <dsp:nvSpPr>
        <dsp:cNvPr id="0" name=""/>
        <dsp:cNvSpPr/>
      </dsp:nvSpPr>
      <dsp:spPr>
        <a:xfrm>
          <a:off x="230677" y="3117776"/>
          <a:ext cx="5490269" cy="17157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107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Manter um Placar Convincente</a:t>
          </a:r>
          <a:endParaRPr lang="pt-BR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200" kern="1200" dirty="0" err="1" smtClean="0"/>
            <a:t>KPIs</a:t>
          </a:r>
          <a:r>
            <a:rPr lang="pt-BR" sz="2200" kern="1200" dirty="0" smtClean="0"/>
            <a:t> de Entregas</a:t>
          </a:r>
          <a:endParaRPr lang="pt-BR" sz="2200" kern="1200" dirty="0"/>
        </a:p>
      </dsp:txBody>
      <dsp:txXfrm>
        <a:off x="230677" y="3117776"/>
        <a:ext cx="5490269" cy="1715709"/>
      </dsp:txXfrm>
    </dsp:sp>
    <dsp:sp modelId="{35FFBC87-FE87-4309-9CD6-0C01FAA22B92}">
      <dsp:nvSpPr>
        <dsp:cNvPr id="0" name=""/>
        <dsp:cNvSpPr/>
      </dsp:nvSpPr>
      <dsp:spPr>
        <a:xfrm>
          <a:off x="1916" y="2869951"/>
          <a:ext cx="1200996" cy="180149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45731C-108F-4488-9129-E3618AF9E24A}">
      <dsp:nvSpPr>
        <dsp:cNvPr id="0" name=""/>
        <dsp:cNvSpPr/>
      </dsp:nvSpPr>
      <dsp:spPr>
        <a:xfrm>
          <a:off x="6220389" y="3117776"/>
          <a:ext cx="5490269" cy="17157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107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Criar uma cadência de Responsabilidade</a:t>
          </a:r>
          <a:endParaRPr lang="pt-BR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200" kern="1200" dirty="0" smtClean="0"/>
            <a:t>Apresentar resultados trimestralmente</a:t>
          </a:r>
          <a:endParaRPr lang="pt-BR" sz="2200" kern="1200" dirty="0"/>
        </a:p>
      </dsp:txBody>
      <dsp:txXfrm>
        <a:off x="6220389" y="3117776"/>
        <a:ext cx="5490269" cy="1715709"/>
      </dsp:txXfrm>
    </dsp:sp>
    <dsp:sp modelId="{740D9730-71CF-47EC-BE23-B017A9E90B0E}">
      <dsp:nvSpPr>
        <dsp:cNvPr id="0" name=""/>
        <dsp:cNvSpPr/>
      </dsp:nvSpPr>
      <dsp:spPr>
        <a:xfrm>
          <a:off x="5991628" y="2869951"/>
          <a:ext cx="1200996" cy="180149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6EDCF-CC5E-47A9-80F7-52B32DF77B86}">
      <dsp:nvSpPr>
        <dsp:cNvPr id="0" name=""/>
        <dsp:cNvSpPr/>
      </dsp:nvSpPr>
      <dsp:spPr>
        <a:xfrm>
          <a:off x="0" y="0"/>
          <a:ext cx="4607560" cy="1219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Entendemos da melhor forma possível</a:t>
          </a:r>
          <a:endParaRPr lang="pt-BR" sz="2200" kern="1200" dirty="0"/>
        </a:p>
      </dsp:txBody>
      <dsp:txXfrm>
        <a:off x="35720" y="35720"/>
        <a:ext cx="3188482" cy="1148141"/>
      </dsp:txXfrm>
    </dsp:sp>
    <dsp:sp modelId="{D573B422-5AEE-403F-95B8-9158081467B9}">
      <dsp:nvSpPr>
        <dsp:cNvPr id="0" name=""/>
        <dsp:cNvSpPr/>
      </dsp:nvSpPr>
      <dsp:spPr>
        <a:xfrm>
          <a:off x="385883" y="1441323"/>
          <a:ext cx="4607560" cy="1219581"/>
        </a:xfrm>
        <a:prstGeom prst="roundRect">
          <a:avLst>
            <a:gd name="adj" fmla="val 10000"/>
          </a:avLst>
        </a:prstGeom>
        <a:solidFill>
          <a:schemeClr val="accent2">
            <a:hueOff val="4399994"/>
            <a:satOff val="14019"/>
            <a:lumOff val="1411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Buscamos formas de nos adaptar (racionalização, automação, etc.)</a:t>
          </a:r>
          <a:endParaRPr lang="pt-BR" sz="2200" kern="1200" dirty="0"/>
        </a:p>
      </dsp:txBody>
      <dsp:txXfrm>
        <a:off x="421603" y="1477043"/>
        <a:ext cx="3357509" cy="1148141"/>
      </dsp:txXfrm>
    </dsp:sp>
    <dsp:sp modelId="{05FA83AA-DF56-466B-A5A2-28563AAB1D8C}">
      <dsp:nvSpPr>
        <dsp:cNvPr id="0" name=""/>
        <dsp:cNvSpPr/>
      </dsp:nvSpPr>
      <dsp:spPr>
        <a:xfrm>
          <a:off x="766006" y="2882646"/>
          <a:ext cx="4607560" cy="1219581"/>
        </a:xfrm>
        <a:prstGeom prst="roundRect">
          <a:avLst>
            <a:gd name="adj" fmla="val 10000"/>
          </a:avLst>
        </a:prstGeom>
        <a:solidFill>
          <a:schemeClr val="accent2">
            <a:hueOff val="8799988"/>
            <a:satOff val="28038"/>
            <a:lumOff val="2823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Equivalem a decisões judiciais </a:t>
          </a:r>
          <a:r>
            <a:rPr lang="pt-BR" sz="2200" kern="1200" dirty="0" smtClean="0">
              <a:sym typeface="Wingdings" panose="05000000000000000000" pitchFamily="2" charset="2"/>
            </a:rPr>
            <a:t></a:t>
          </a:r>
          <a:r>
            <a:rPr lang="pt-BR" sz="2200" kern="1200" dirty="0" smtClean="0"/>
            <a:t> cumprimos</a:t>
          </a:r>
          <a:endParaRPr lang="pt-BR" sz="2200" kern="1200" dirty="0"/>
        </a:p>
      </dsp:txBody>
      <dsp:txXfrm>
        <a:off x="801726" y="2918366"/>
        <a:ext cx="3363268" cy="1148141"/>
      </dsp:txXfrm>
    </dsp:sp>
    <dsp:sp modelId="{10AAB99A-5C59-45DE-BFC9-49F959FA2AD1}">
      <dsp:nvSpPr>
        <dsp:cNvPr id="0" name=""/>
        <dsp:cNvSpPr/>
      </dsp:nvSpPr>
      <dsp:spPr>
        <a:xfrm>
          <a:off x="1151889" y="4323969"/>
          <a:ext cx="4607560" cy="1219581"/>
        </a:xfrm>
        <a:prstGeom prst="roundRect">
          <a:avLst>
            <a:gd name="adj" fmla="val 10000"/>
          </a:avLst>
        </a:prstGeom>
        <a:solidFill>
          <a:schemeClr val="accent2">
            <a:hueOff val="13199982"/>
            <a:satOff val="42057"/>
            <a:lumOff val="423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Se possível estimulamos melhorias</a:t>
          </a:r>
          <a:endParaRPr lang="pt-BR" sz="2200" kern="1200" dirty="0"/>
        </a:p>
      </dsp:txBody>
      <dsp:txXfrm>
        <a:off x="1187609" y="4359689"/>
        <a:ext cx="3357509" cy="1148141"/>
      </dsp:txXfrm>
    </dsp:sp>
    <dsp:sp modelId="{EC44F19E-8A0D-4B26-82F7-04EAA68FF069}">
      <dsp:nvSpPr>
        <dsp:cNvPr id="0" name=""/>
        <dsp:cNvSpPr/>
      </dsp:nvSpPr>
      <dsp:spPr>
        <a:xfrm>
          <a:off x="3814832" y="934088"/>
          <a:ext cx="792727" cy="79272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>
        <a:off x="3993196" y="934088"/>
        <a:ext cx="435999" cy="596527"/>
      </dsp:txXfrm>
    </dsp:sp>
    <dsp:sp modelId="{96A829F9-E280-41D0-873F-D84A820744FD}">
      <dsp:nvSpPr>
        <dsp:cNvPr id="0" name=""/>
        <dsp:cNvSpPr/>
      </dsp:nvSpPr>
      <dsp:spPr>
        <a:xfrm>
          <a:off x="4200715" y="2375411"/>
          <a:ext cx="792727" cy="79272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6730255"/>
            <a:satOff val="16262"/>
            <a:lumOff val="34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>
        <a:off x="4379079" y="2375411"/>
        <a:ext cx="435999" cy="596527"/>
      </dsp:txXfrm>
    </dsp:sp>
    <dsp:sp modelId="{D8AF5FE7-F5DB-420F-9C8A-91614B14387F}">
      <dsp:nvSpPr>
        <dsp:cNvPr id="0" name=""/>
        <dsp:cNvSpPr/>
      </dsp:nvSpPr>
      <dsp:spPr>
        <a:xfrm>
          <a:off x="4580839" y="3816734"/>
          <a:ext cx="792727" cy="79272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3460511"/>
            <a:satOff val="32525"/>
            <a:lumOff val="682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>
        <a:off x="4759203" y="3816734"/>
        <a:ext cx="435999" cy="596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6680A-64CC-4087-AEAC-760A5FB6D084}" type="datetimeFigureOut">
              <a:rPr lang="es-ES" smtClean="0"/>
              <a:t>08/11/2018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6D609-FCAB-4B64-AD25-9F43EEAFC9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07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88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sz="1700" kern="0" dirty="0">
              <a:solidFill>
                <a:srgbClr val="000000"/>
              </a:solidFill>
              <a:latin typeface="Arial"/>
              <a:ea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4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068"/>
            <a:ext cx="12192000" cy="3811219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2089149" y="3670303"/>
            <a:ext cx="1524000" cy="338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260823" y="4129882"/>
            <a:ext cx="3436407" cy="3673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000" b="1">
                <a:solidFill>
                  <a:srgbClr val="9AAE0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 </a:t>
            </a:r>
            <a:endParaRPr lang="es-ES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1283752" y="4567129"/>
            <a:ext cx="3250144" cy="4566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000" b="1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4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4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4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4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3" hasCustomPrompt="1"/>
          </p:nvPr>
        </p:nvSpPr>
        <p:spPr>
          <a:xfrm>
            <a:off x="2425517" y="5133866"/>
            <a:ext cx="1039284" cy="3640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7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6396879" y="5598723"/>
            <a:ext cx="5400000" cy="36000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6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6396879" y="6021288"/>
            <a:ext cx="5400000" cy="36000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pic>
        <p:nvPicPr>
          <p:cNvPr id="9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116632"/>
            <a:ext cx="1545124" cy="96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8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 dup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239351" y="1124745"/>
            <a:ext cx="7728858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8112649" y="1124744"/>
            <a:ext cx="3840000" cy="270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5"/>
          </p:nvPr>
        </p:nvSpPr>
        <p:spPr>
          <a:xfrm>
            <a:off x="8112649" y="3969360"/>
            <a:ext cx="3840000" cy="270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5432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 dup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4223791" y="1124745"/>
            <a:ext cx="7728857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36273" y="1124744"/>
            <a:ext cx="3840000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038139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 tri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4"/>
          </p:nvPr>
        </p:nvSpPr>
        <p:spPr>
          <a:xfrm>
            <a:off x="236273" y="1124744"/>
            <a:ext cx="3816000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5"/>
          </p:nvPr>
        </p:nvSpPr>
        <p:spPr>
          <a:xfrm>
            <a:off x="4187940" y="1124744"/>
            <a:ext cx="3816000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6"/>
          </p:nvPr>
        </p:nvSpPr>
        <p:spPr>
          <a:xfrm>
            <a:off x="8137624" y="1124744"/>
            <a:ext cx="3816000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17538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tri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186" y="1124745"/>
            <a:ext cx="3816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6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527734"/>
            <a:ext cx="3816000" cy="5141626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18" hasCustomPrompt="1"/>
          </p:nvPr>
        </p:nvSpPr>
        <p:spPr>
          <a:xfrm>
            <a:off x="8152218" y="1124745"/>
            <a:ext cx="3816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19"/>
          </p:nvPr>
        </p:nvSpPr>
        <p:spPr>
          <a:xfrm>
            <a:off x="8152382" y="1527734"/>
            <a:ext cx="3816000" cy="5141626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1" name="Espaço Reservado para Texto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5456" y="1124745"/>
            <a:ext cx="3816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1"/>
          </p:nvPr>
        </p:nvSpPr>
        <p:spPr>
          <a:xfrm>
            <a:off x="4195620" y="1527734"/>
            <a:ext cx="3816000" cy="5141626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17875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124745"/>
            <a:ext cx="5760000" cy="269999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9"/>
          </p:nvPr>
        </p:nvSpPr>
        <p:spPr>
          <a:xfrm>
            <a:off x="6192651" y="1124744"/>
            <a:ext cx="5760000" cy="270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6192651" y="3969360"/>
            <a:ext cx="5760000" cy="270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Conteúdo 2"/>
          <p:cNvSpPr>
            <a:spLocks noGrp="1"/>
          </p:cNvSpPr>
          <p:nvPr>
            <p:ph idx="21"/>
          </p:nvPr>
        </p:nvSpPr>
        <p:spPr>
          <a:xfrm>
            <a:off x="239350" y="3969360"/>
            <a:ext cx="5760000" cy="269999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6391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186" y="1124745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527734"/>
            <a:ext cx="5760000" cy="230343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6192013" y="1124745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0" name="Espaço Reservado para Texto 9"/>
          <p:cNvSpPr>
            <a:spLocks noGrp="1"/>
          </p:cNvSpPr>
          <p:nvPr>
            <p:ph type="body" sz="quarter" idx="18" hasCustomPrompt="1"/>
          </p:nvPr>
        </p:nvSpPr>
        <p:spPr>
          <a:xfrm>
            <a:off x="6189517" y="3967657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9"/>
          </p:nvPr>
        </p:nvSpPr>
        <p:spPr>
          <a:xfrm>
            <a:off x="6192651" y="1527165"/>
            <a:ext cx="5760000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6191084" y="4365360"/>
            <a:ext cx="5760000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1" hasCustomPrompt="1"/>
          </p:nvPr>
        </p:nvSpPr>
        <p:spPr>
          <a:xfrm>
            <a:off x="237619" y="3967657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22"/>
          </p:nvPr>
        </p:nvSpPr>
        <p:spPr>
          <a:xfrm>
            <a:off x="239186" y="4365360"/>
            <a:ext cx="5760000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44628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239349" y="1124746"/>
            <a:ext cx="11713301" cy="270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239349" y="3966553"/>
            <a:ext cx="11713301" cy="270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201841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186" y="1124745"/>
            <a:ext cx="11711898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527734"/>
            <a:ext cx="11711734" cy="230343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1" hasCustomPrompt="1"/>
          </p:nvPr>
        </p:nvSpPr>
        <p:spPr>
          <a:xfrm>
            <a:off x="237619" y="3967657"/>
            <a:ext cx="11713465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22"/>
          </p:nvPr>
        </p:nvSpPr>
        <p:spPr>
          <a:xfrm>
            <a:off x="239186" y="4365360"/>
            <a:ext cx="11711898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98792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1" hasCustomPrompt="1"/>
          </p:nvPr>
        </p:nvSpPr>
        <p:spPr>
          <a:xfrm>
            <a:off x="237619" y="3967657"/>
            <a:ext cx="11713465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22"/>
          </p:nvPr>
        </p:nvSpPr>
        <p:spPr>
          <a:xfrm>
            <a:off x="239186" y="4365360"/>
            <a:ext cx="11711898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186" y="1124745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527734"/>
            <a:ext cx="5760000" cy="230343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6192013" y="1124745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4" name="Espaço Reservado para Conteúdo 2"/>
          <p:cNvSpPr>
            <a:spLocks noGrp="1"/>
          </p:cNvSpPr>
          <p:nvPr>
            <p:ph idx="19"/>
          </p:nvPr>
        </p:nvSpPr>
        <p:spPr>
          <a:xfrm>
            <a:off x="6192651" y="1527165"/>
            <a:ext cx="5760000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98911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1" hasCustomPrompt="1"/>
          </p:nvPr>
        </p:nvSpPr>
        <p:spPr>
          <a:xfrm>
            <a:off x="237619" y="3967657"/>
            <a:ext cx="11713465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22"/>
          </p:nvPr>
        </p:nvSpPr>
        <p:spPr>
          <a:xfrm>
            <a:off x="239186" y="4365360"/>
            <a:ext cx="11711898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186" y="1124745"/>
            <a:ext cx="3816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527734"/>
            <a:ext cx="3816000" cy="230343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7" name="Espaço Reservado para Texto 9"/>
          <p:cNvSpPr>
            <a:spLocks noGrp="1"/>
          </p:cNvSpPr>
          <p:nvPr>
            <p:ph type="body" sz="quarter" idx="18" hasCustomPrompt="1"/>
          </p:nvPr>
        </p:nvSpPr>
        <p:spPr>
          <a:xfrm>
            <a:off x="8152218" y="1124745"/>
            <a:ext cx="3816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5456" y="1124745"/>
            <a:ext cx="3816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23"/>
          </p:nvPr>
        </p:nvSpPr>
        <p:spPr>
          <a:xfrm>
            <a:off x="4195456" y="1539216"/>
            <a:ext cx="3816000" cy="230343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24"/>
          </p:nvPr>
        </p:nvSpPr>
        <p:spPr>
          <a:xfrm>
            <a:off x="8151562" y="1526144"/>
            <a:ext cx="3816000" cy="230343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258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124745"/>
            <a:ext cx="11713301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582082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1" hasCustomPrompt="1"/>
          </p:nvPr>
        </p:nvSpPr>
        <p:spPr>
          <a:xfrm>
            <a:off x="237619" y="3967657"/>
            <a:ext cx="3817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22"/>
          </p:nvPr>
        </p:nvSpPr>
        <p:spPr>
          <a:xfrm>
            <a:off x="239186" y="4365360"/>
            <a:ext cx="3816000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186" y="1124745"/>
            <a:ext cx="3816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527734"/>
            <a:ext cx="3816000" cy="230343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7" name="Espaço Reservado para Texto 9"/>
          <p:cNvSpPr>
            <a:spLocks noGrp="1"/>
          </p:cNvSpPr>
          <p:nvPr>
            <p:ph type="body" sz="quarter" idx="18" hasCustomPrompt="1"/>
          </p:nvPr>
        </p:nvSpPr>
        <p:spPr>
          <a:xfrm>
            <a:off x="8152218" y="1124745"/>
            <a:ext cx="3816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5456" y="1124745"/>
            <a:ext cx="3816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23"/>
          </p:nvPr>
        </p:nvSpPr>
        <p:spPr>
          <a:xfrm>
            <a:off x="4195456" y="1539216"/>
            <a:ext cx="3816000" cy="230343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24"/>
          </p:nvPr>
        </p:nvSpPr>
        <p:spPr>
          <a:xfrm>
            <a:off x="8151562" y="1526144"/>
            <a:ext cx="3816000" cy="230343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Texto 9"/>
          <p:cNvSpPr>
            <a:spLocks noGrp="1"/>
          </p:cNvSpPr>
          <p:nvPr>
            <p:ph type="body" sz="quarter" idx="25" hasCustomPrompt="1"/>
          </p:nvPr>
        </p:nvSpPr>
        <p:spPr>
          <a:xfrm>
            <a:off x="4193889" y="3967656"/>
            <a:ext cx="3817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26" hasCustomPrompt="1"/>
          </p:nvPr>
        </p:nvSpPr>
        <p:spPr>
          <a:xfrm>
            <a:off x="8150778" y="3967655"/>
            <a:ext cx="3817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7"/>
          </p:nvPr>
        </p:nvSpPr>
        <p:spPr>
          <a:xfrm>
            <a:off x="4195456" y="4380775"/>
            <a:ext cx="3816000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3" name="Espaço Reservado para Conteúdo 2"/>
          <p:cNvSpPr>
            <a:spLocks noGrp="1"/>
          </p:cNvSpPr>
          <p:nvPr>
            <p:ph idx="28"/>
          </p:nvPr>
        </p:nvSpPr>
        <p:spPr>
          <a:xfrm>
            <a:off x="8150778" y="4380775"/>
            <a:ext cx="3816000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76785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068"/>
            <a:ext cx="12192000" cy="3811219"/>
          </a:xfrm>
          <a:prstGeom prst="rect">
            <a:avLst/>
          </a:prstGeom>
        </p:spPr>
      </p:pic>
      <p:grpSp>
        <p:nvGrpSpPr>
          <p:cNvPr id="2" name="Grupo 1"/>
          <p:cNvGrpSpPr/>
          <p:nvPr userDrawn="1"/>
        </p:nvGrpSpPr>
        <p:grpSpPr>
          <a:xfrm>
            <a:off x="8991851" y="4584577"/>
            <a:ext cx="2434556" cy="563899"/>
            <a:chOff x="7377067" y="4567129"/>
            <a:chExt cx="1192738" cy="368354"/>
          </a:xfrm>
        </p:grpSpPr>
        <p:pic>
          <p:nvPicPr>
            <p:cNvPr id="11" name="23 Imagen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414" y="4575483"/>
              <a:ext cx="378391" cy="360000"/>
            </a:xfrm>
            <a:prstGeom prst="rect">
              <a:avLst/>
            </a:prstGeom>
          </p:spPr>
        </p:pic>
        <p:pic>
          <p:nvPicPr>
            <p:cNvPr id="13" name="26 Imagen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067" y="4567129"/>
              <a:ext cx="378391" cy="360000"/>
            </a:xfrm>
            <a:prstGeom prst="rect">
              <a:avLst/>
            </a:prstGeom>
          </p:spPr>
        </p:pic>
        <p:pic>
          <p:nvPicPr>
            <p:cNvPr id="16" name="3 Imagen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246" y="4575483"/>
              <a:ext cx="378391" cy="360000"/>
            </a:xfrm>
            <a:prstGeom prst="rect">
              <a:avLst/>
            </a:prstGeom>
          </p:spPr>
        </p:pic>
      </p:grpSp>
      <p:sp>
        <p:nvSpPr>
          <p:cNvPr id="8" name="Marcador de texto 2"/>
          <p:cNvSpPr txBox="1">
            <a:spLocks/>
          </p:cNvSpPr>
          <p:nvPr userDrawn="1"/>
        </p:nvSpPr>
        <p:spPr>
          <a:xfrm>
            <a:off x="1005061" y="2517548"/>
            <a:ext cx="4840420" cy="4511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400" b="1" dirty="0" smtClean="0">
                <a:solidFill>
                  <a:srgbClr val="FFFFFF"/>
                </a:solidFill>
              </a:rPr>
              <a:t>Muchas Gracias</a:t>
            </a:r>
            <a:endParaRPr lang="es-ES" sz="3400" b="1" dirty="0">
              <a:solidFill>
                <a:srgbClr val="FFFFFF"/>
              </a:solidFill>
            </a:endParaRPr>
          </a:p>
        </p:txBody>
      </p:sp>
      <p:sp>
        <p:nvSpPr>
          <p:cNvPr id="18" name="Marcador de texto 2"/>
          <p:cNvSpPr txBox="1">
            <a:spLocks/>
          </p:cNvSpPr>
          <p:nvPr userDrawn="1"/>
        </p:nvSpPr>
        <p:spPr>
          <a:xfrm>
            <a:off x="6600656" y="5598723"/>
            <a:ext cx="5400000" cy="36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600" b="0" dirty="0" smtClean="0">
                <a:solidFill>
                  <a:schemeClr val="accent1"/>
                </a:solidFill>
              </a:rPr>
              <a:t>Consulting, Transformation, Technology and Operations</a:t>
            </a:r>
            <a:endParaRPr lang="es-ES" sz="1600" b="0" dirty="0">
              <a:solidFill>
                <a:schemeClr val="accent1"/>
              </a:solidFill>
            </a:endParaRPr>
          </a:p>
        </p:txBody>
      </p:sp>
      <p:sp>
        <p:nvSpPr>
          <p:cNvPr id="19" name="Marcador de texto 2"/>
          <p:cNvSpPr txBox="1">
            <a:spLocks/>
          </p:cNvSpPr>
          <p:nvPr userDrawn="1"/>
        </p:nvSpPr>
        <p:spPr>
          <a:xfrm>
            <a:off x="6600656" y="6021288"/>
            <a:ext cx="5400000" cy="36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600" b="0" dirty="0" smtClean="0">
                <a:solidFill>
                  <a:schemeClr val="accent2"/>
                </a:solidFill>
              </a:rPr>
              <a:t>everis.com</a:t>
            </a:r>
            <a:endParaRPr lang="es-ES" sz="1600" b="0" dirty="0">
              <a:solidFill>
                <a:schemeClr val="accent2"/>
              </a:solidFill>
            </a:endParaRPr>
          </a:p>
        </p:txBody>
      </p:sp>
      <p:pic>
        <p:nvPicPr>
          <p:cNvPr id="20" name="Imagen 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116632"/>
            <a:ext cx="1545124" cy="96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83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124745"/>
            <a:ext cx="5760000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2"/>
          </p:nvPr>
        </p:nvSpPr>
        <p:spPr>
          <a:xfrm>
            <a:off x="6192010" y="1124744"/>
            <a:ext cx="5760000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8109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186" y="1124745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6192013" y="1124745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527734"/>
            <a:ext cx="5760000" cy="5141626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4"/>
          </p:nvPr>
        </p:nvSpPr>
        <p:spPr>
          <a:xfrm>
            <a:off x="6192010" y="1527734"/>
            <a:ext cx="5760000" cy="514162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7468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186" y="1124745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6192013" y="1124745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527734"/>
            <a:ext cx="5760000" cy="5141626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4"/>
          </p:nvPr>
        </p:nvSpPr>
        <p:spPr>
          <a:xfrm>
            <a:off x="6192010" y="1527735"/>
            <a:ext cx="2844000" cy="252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Conteúdo 2"/>
          <p:cNvSpPr>
            <a:spLocks noGrp="1"/>
          </p:cNvSpPr>
          <p:nvPr>
            <p:ph idx="15"/>
          </p:nvPr>
        </p:nvSpPr>
        <p:spPr>
          <a:xfrm>
            <a:off x="6192010" y="4149360"/>
            <a:ext cx="2844000" cy="252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6"/>
          </p:nvPr>
        </p:nvSpPr>
        <p:spPr>
          <a:xfrm>
            <a:off x="9116055" y="1539772"/>
            <a:ext cx="2844000" cy="252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6" name="Espaço Reservado para Conteúdo 2"/>
          <p:cNvSpPr>
            <a:spLocks noGrp="1"/>
          </p:cNvSpPr>
          <p:nvPr>
            <p:ph idx="17"/>
          </p:nvPr>
        </p:nvSpPr>
        <p:spPr>
          <a:xfrm>
            <a:off x="9109580" y="4149360"/>
            <a:ext cx="2844000" cy="252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29555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186" y="1124745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527734"/>
            <a:ext cx="5760000" cy="5141626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6192013" y="1124745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0" name="Espaço Reservado para Texto 9"/>
          <p:cNvSpPr>
            <a:spLocks noGrp="1"/>
          </p:cNvSpPr>
          <p:nvPr>
            <p:ph type="body" sz="quarter" idx="18" hasCustomPrompt="1"/>
          </p:nvPr>
        </p:nvSpPr>
        <p:spPr>
          <a:xfrm>
            <a:off x="6189517" y="3967657"/>
            <a:ext cx="5761567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9"/>
          </p:nvPr>
        </p:nvSpPr>
        <p:spPr>
          <a:xfrm>
            <a:off x="6192651" y="1527165"/>
            <a:ext cx="5760000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6191084" y="4365360"/>
            <a:ext cx="5760000" cy="2304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2467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124745"/>
            <a:ext cx="5760000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9"/>
          </p:nvPr>
        </p:nvSpPr>
        <p:spPr>
          <a:xfrm>
            <a:off x="6192651" y="1124744"/>
            <a:ext cx="5760000" cy="270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6192651" y="3969360"/>
            <a:ext cx="5760000" cy="270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2332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124746"/>
            <a:ext cx="5760000" cy="270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9"/>
          </p:nvPr>
        </p:nvSpPr>
        <p:spPr>
          <a:xfrm>
            <a:off x="6192651" y="1124745"/>
            <a:ext cx="5760000" cy="554180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239349" y="3966553"/>
            <a:ext cx="5760001" cy="2700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9454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39349" y="135141"/>
            <a:ext cx="10081120" cy="43200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239351" y="1124745"/>
            <a:ext cx="7728858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644691"/>
            <a:ext cx="10080000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8112649" y="1124744"/>
            <a:ext cx="3840000" cy="554461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q"/>
              <a:defRPr sz="1800">
                <a:solidFill>
                  <a:schemeClr val="accent2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chemeClr val="accent2"/>
                </a:solidFill>
              </a:defRPr>
            </a:lvl4pPr>
            <a:lvl5pPr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2382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7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116632"/>
            <a:ext cx="1545124" cy="9641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" y="4801592"/>
            <a:ext cx="1485900" cy="20574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60" y="5425792"/>
            <a:ext cx="1988820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4" r:id="rId2"/>
    <p:sldLayoutId id="2147483705" r:id="rId3"/>
    <p:sldLayoutId id="2147483706" r:id="rId4"/>
    <p:sldLayoutId id="2147483732" r:id="rId5"/>
    <p:sldLayoutId id="2147483707" r:id="rId6"/>
    <p:sldLayoutId id="2147483722" r:id="rId7"/>
    <p:sldLayoutId id="2147483723" r:id="rId8"/>
    <p:sldLayoutId id="2147483711" r:id="rId9"/>
    <p:sldLayoutId id="2147483724" r:id="rId10"/>
    <p:sldLayoutId id="2147483725" r:id="rId11"/>
    <p:sldLayoutId id="2147483714" r:id="rId12"/>
    <p:sldLayoutId id="214748371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3" r:id="rId20"/>
    <p:sldLayoutId id="2147483696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3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0.png"/><Relationship Id="rId9" Type="http://schemas.microsoft.com/office/2007/relationships/diagramDrawing" Target="../diagrams/drawing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6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hyperlink" Target="http://www.dtic.mil/dtic/tr/fulltext/u2/735902.pdf" TargetMode="External"/><Relationship Id="rId2" Type="http://schemas.openxmlformats.org/officeDocument/2006/relationships/hyperlink" Target="https://en.wikipedia.org/wiki/Program_evaluation_and_review_technique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hyperlink" Target="https://en.wikipedia.org/wiki/C._Northcote_Parkinson" TargetMode="Externa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raits.com/pitagoras/marcio/pgp/index.htm" TargetMode="External"/><Relationship Id="rId3" Type="http://schemas.openxmlformats.org/officeDocument/2006/relationships/hyperlink" Target="http://teraits.com/marcio/20170629_UNA(FPU)_Eficiencia&amp;Tecnologia.pptx" TargetMode="External"/><Relationship Id="rId7" Type="http://schemas.openxmlformats.org/officeDocument/2006/relationships/hyperlink" Target="http://www.teraits.com/marcio/20180522_UNA(FPU)_Planejamento&amp;GestaoCarreiraTI.pptx" TargetMode="External"/><Relationship Id="rId2" Type="http://schemas.openxmlformats.org/officeDocument/2006/relationships/hyperlink" Target="http://www.teraits.com/marcio/20180219_Tera_Sankhya_ComoEstruturarEquipeForte&amp;DeResultados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raits.com/marcio/20161118_Pitagoras_ProfEngComp&amp;MercadoTrabalho.pptx" TargetMode="External"/><Relationship Id="rId11" Type="http://schemas.openxmlformats.org/officeDocument/2006/relationships/hyperlink" Target="https://hbr.org/1990/05/the-core-competence-of-the-corporation" TargetMode="External"/><Relationship Id="rId5" Type="http://schemas.openxmlformats.org/officeDocument/2006/relationships/hyperlink" Target="http://www.teraits.com/pitagoras/marcio/mgo/index.htm" TargetMode="External"/><Relationship Id="rId10" Type="http://schemas.openxmlformats.org/officeDocument/2006/relationships/hyperlink" Target="https://hbr.org/2008/01/the-five-competitive-forces-that-shape-strategy" TargetMode="External"/><Relationship Id="rId4" Type="http://schemas.openxmlformats.org/officeDocument/2006/relationships/hyperlink" Target="http://www.teraits.com/pitagoras/marcio/geti/index.htm" TargetMode="External"/><Relationship Id="rId9" Type="http://schemas.openxmlformats.org/officeDocument/2006/relationships/hyperlink" Target="http://teraits.com/marcio/20150521_12oCONTECSI_RevitalizacaoServiceDeskCallink.pdf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1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TS"/><Relationship Id="rId1" Type="http://schemas.microsoft.com/office/2007/relationships/media" Target="../media/media1.TS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4624665" y="4707519"/>
            <a:ext cx="7520007" cy="535531"/>
          </a:xfrm>
        </p:spPr>
        <p:txBody>
          <a:bodyPr wrap="none" anchor="ctr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Planejamento Estratégico &amp; </a:t>
            </a:r>
            <a:r>
              <a:rPr lang="pt-BR" sz="3200" dirty="0" smtClean="0">
                <a:solidFill>
                  <a:schemeClr val="bg1"/>
                </a:solidFill>
              </a:rPr>
              <a:t>Burocracia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smtClean="0"/>
              <a:t>08/Novembro/2018</a:t>
            </a:r>
            <a:endParaRPr lang="pt-BR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Márcio Moreira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10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35" y="1202119"/>
            <a:ext cx="4804064" cy="53893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SWOT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Itens Estratégicos: Executivos definem SWOT x Diretrizes</a:t>
            </a:r>
            <a:endParaRPr lang="pt-BR" dirty="0"/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65085687"/>
              </p:ext>
            </p:extLst>
          </p:nvPr>
        </p:nvGraphicFramePr>
        <p:xfrm>
          <a:off x="6191251" y="1123951"/>
          <a:ext cx="5761567" cy="5545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6280" y="135141"/>
            <a:ext cx="1728192" cy="838980"/>
          </a:xfrm>
          <a:prstGeom prst="rect">
            <a:avLst/>
          </a:prstGeom>
        </p:spPr>
      </p:pic>
      <p:sp>
        <p:nvSpPr>
          <p:cNvPr id="9" name="Seta para a Direita 8"/>
          <p:cNvSpPr/>
          <p:nvPr/>
        </p:nvSpPr>
        <p:spPr>
          <a:xfrm>
            <a:off x="8256240" y="260648"/>
            <a:ext cx="360040" cy="21602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85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Importância</a:t>
            </a:r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SWOT</a:t>
            </a:r>
            <a:endParaRPr lang="es-ES_tradnl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t-BR" dirty="0" smtClean="0"/>
              <a:t>Priorização: Importância x Situação (Início &amp; Fim do Ano)</a:t>
            </a:r>
            <a:endParaRPr lang="es-ES_tradnl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Exemplo Resultado Oportunidades</a:t>
            </a:r>
            <a:endParaRPr lang="es-ES_tradnl" dirty="0"/>
          </a:p>
        </p:txBody>
      </p:sp>
      <p:sp>
        <p:nvSpPr>
          <p:cNvPr id="19" name="Espaço Reservado para Texto 18"/>
          <p:cNvSpPr>
            <a:spLocks noGrp="1"/>
          </p:cNvSpPr>
          <p:nvPr>
            <p:ph type="body" sz="quarter" idx="21"/>
          </p:nvPr>
        </p:nvSpPr>
        <p:spPr>
          <a:xfrm>
            <a:off x="237619" y="3501008"/>
            <a:ext cx="5761567" cy="325439"/>
          </a:xfrm>
        </p:spPr>
        <p:txBody>
          <a:bodyPr/>
          <a:lstStyle/>
          <a:p>
            <a:r>
              <a:rPr lang="pt-BR" dirty="0" smtClean="0"/>
              <a:t>Situação</a:t>
            </a:r>
            <a:endParaRPr lang="es-ES_tradnl" dirty="0"/>
          </a:p>
        </p:txBody>
      </p:sp>
      <p:graphicFrame>
        <p:nvGraphicFramePr>
          <p:cNvPr id="2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052680"/>
              </p:ext>
            </p:extLst>
          </p:nvPr>
        </p:nvGraphicFramePr>
        <p:xfrm>
          <a:off x="239713" y="1527175"/>
          <a:ext cx="3212148" cy="18288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37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0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Escala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Significado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5. Crítico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Obrigatório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4. Muito</a:t>
                      </a:r>
                      <a:r>
                        <a:rPr lang="pt-BR" sz="1400" baseline="0" dirty="0" smtClean="0"/>
                        <a:t> Importante</a:t>
                      </a:r>
                      <a:endParaRPr lang="pt-BR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Imprescindível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3. Importante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Necessário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2. Pouco</a:t>
                      </a:r>
                      <a:r>
                        <a:rPr lang="pt-BR" sz="1400" baseline="0" dirty="0" smtClean="0"/>
                        <a:t> Importante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Desejável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1. Quase Irrelevante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Indiferente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2" name="Espaço Reservado para Conteúdo 5"/>
          <p:cNvGraphicFramePr>
            <a:graphicFrameLocks noGrp="1"/>
          </p:cNvGraphicFramePr>
          <p:nvPr>
            <p:ph idx="22"/>
            <p:extLst>
              <p:ext uri="{D42A27DB-BD31-4B8C-83A1-F6EECF244321}">
                <p14:modId xmlns:p14="http://schemas.microsoft.com/office/powerpoint/2010/main" val="2119643499"/>
              </p:ext>
            </p:extLst>
          </p:nvPr>
        </p:nvGraphicFramePr>
        <p:xfrm>
          <a:off x="239713" y="3898976"/>
          <a:ext cx="5809406" cy="28956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291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80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Escala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Significado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5. Resolvido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Assunto resolvido,</a:t>
                      </a:r>
                      <a:r>
                        <a:rPr lang="pt-BR" sz="1400" baseline="0" dirty="0" smtClean="0"/>
                        <a:t> não requer ação adicional, somente requer manutenção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4. Em Execução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O</a:t>
                      </a:r>
                      <a:r>
                        <a:rPr lang="pt-BR" sz="1400" baseline="0" dirty="0" smtClean="0"/>
                        <a:t> planejado já está em execução, concluindo a execução estará resolvido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3. Em Planejamento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As ideias estão definidas, estamos planejando as ações para depois executar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2. Discutindo Ideias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Estamos</a:t>
                      </a:r>
                      <a:r>
                        <a:rPr lang="pt-BR" sz="1400" baseline="0" dirty="0" smtClean="0"/>
                        <a:t> discutindo o que fazer para tratar o assunto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254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1. Sem Ação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Sabemos</a:t>
                      </a:r>
                      <a:r>
                        <a:rPr lang="pt-BR" sz="1400" baseline="0" dirty="0" smtClean="0"/>
                        <a:t> da existência do item, mas ainda não iniciamos a tratativa dele</a:t>
                      </a:r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26" name="Espaço Reservado para Conteúdo 25"/>
          <p:cNvPicPr>
            <a:picLocks noGrp="1" noChangeAspect="1"/>
          </p:cNvPicPr>
          <p:nvPr>
            <p:ph idx="19"/>
          </p:nvPr>
        </p:nvPicPr>
        <p:blipFill>
          <a:blip r:embed="rId2"/>
          <a:stretch>
            <a:fillRect/>
          </a:stretch>
        </p:blipFill>
        <p:spPr>
          <a:xfrm>
            <a:off x="6312024" y="1502360"/>
            <a:ext cx="5472608" cy="527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38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SWOT</a:t>
            </a:r>
            <a:endParaRPr lang="es-ES_tradnl" dirty="0"/>
          </a:p>
        </p:txBody>
      </p:sp>
      <p:sp>
        <p:nvSpPr>
          <p:cNvPr id="38" name="Espaço Reservado para Texto 3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t-BR" dirty="0" smtClean="0"/>
              <a:t>Evolução do Posicionamento Estratégico</a:t>
            </a:r>
            <a:endParaRPr lang="es-ES_tradnl" dirty="0"/>
          </a:p>
        </p:txBody>
      </p:sp>
      <p:sp>
        <p:nvSpPr>
          <p:cNvPr id="41" name="Espaço Reservado para Texto 4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pt-BR" dirty="0" smtClean="0"/>
              <a:t>Jan/2016</a:t>
            </a:r>
            <a:endParaRPr lang="es-ES_tradnl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Jan/2013</a:t>
            </a:r>
            <a:endParaRPr lang="es-ES_tradnl" dirty="0"/>
          </a:p>
        </p:txBody>
      </p:sp>
      <p:sp>
        <p:nvSpPr>
          <p:cNvPr id="39" name="Espaço Reservado para Texto 3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pt-BR" dirty="0" smtClean="0"/>
              <a:t>Jan/2015</a:t>
            </a:r>
            <a:endParaRPr lang="es-ES_tradnl" dirty="0"/>
          </a:p>
        </p:txBody>
      </p:sp>
      <p:sp>
        <p:nvSpPr>
          <p:cNvPr id="40" name="Espaço Reservado para Texto 3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t-BR" dirty="0" smtClean="0"/>
              <a:t>Jan/2014</a:t>
            </a:r>
            <a:endParaRPr lang="es-ES_tradnl" dirty="0"/>
          </a:p>
        </p:txBody>
      </p:sp>
      <p:sp>
        <p:nvSpPr>
          <p:cNvPr id="45" name="Espaço Reservado para Texto 4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pt-BR" dirty="0" smtClean="0"/>
              <a:t>Jan/2017</a:t>
            </a:r>
            <a:endParaRPr lang="es-ES_tradnl" dirty="0"/>
          </a:p>
        </p:txBody>
      </p:sp>
      <p:sp>
        <p:nvSpPr>
          <p:cNvPr id="46" name="Espaço Reservado para Texto 4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pt-BR" dirty="0" smtClean="0"/>
              <a:t>Jan/2018</a:t>
            </a:r>
            <a:endParaRPr lang="es-ES_tradnl" dirty="0"/>
          </a:p>
        </p:txBody>
      </p:sp>
      <p:pic>
        <p:nvPicPr>
          <p:cNvPr id="49" name="Espaço Reservado para Conteúdo 1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18" y="1444861"/>
            <a:ext cx="2543913" cy="2297472"/>
          </a:xfrm>
        </p:spPr>
      </p:pic>
      <p:pic>
        <p:nvPicPr>
          <p:cNvPr id="50" name="Espaço Reservado para Conteúdo 16"/>
          <p:cNvPicPr>
            <a:picLocks noGrp="1" noChangeAspect="1"/>
          </p:cNvPicPr>
          <p:nvPr>
            <p:ph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889" y="1453447"/>
            <a:ext cx="2406167" cy="2173070"/>
          </a:xfrm>
        </p:spPr>
      </p:pic>
      <p:pic>
        <p:nvPicPr>
          <p:cNvPr id="51" name="Espaço Reservado para Conteúdo 24"/>
          <p:cNvPicPr>
            <a:picLocks noGrp="1" noChangeAspect="1"/>
          </p:cNvPicPr>
          <p:nvPr>
            <p:ph idx="2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024" y="1444861"/>
            <a:ext cx="2764511" cy="2178340"/>
          </a:xfrm>
        </p:spPr>
      </p:pic>
      <p:pic>
        <p:nvPicPr>
          <p:cNvPr id="52" name="Espaço Reservado para Conteúdo 2"/>
          <p:cNvPicPr>
            <a:picLocks noGrp="1" noChangeAspect="1"/>
          </p:cNvPicPr>
          <p:nvPr>
            <p:ph idx="2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18" y="4370646"/>
            <a:ext cx="2836205" cy="2226706"/>
          </a:xfrm>
        </p:spPr>
      </p:pic>
      <p:pic>
        <p:nvPicPr>
          <p:cNvPr id="53" name="Espaço Reservado para Conteúdo 37"/>
          <p:cNvPicPr>
            <a:picLocks noGrp="1" noChangeAspect="1"/>
          </p:cNvPicPr>
          <p:nvPr>
            <p:ph idx="27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275" y="4370646"/>
            <a:ext cx="2940787" cy="2226706"/>
          </a:xfrm>
        </p:spPr>
      </p:pic>
      <p:pic>
        <p:nvPicPr>
          <p:cNvPr id="54" name="Espaço Reservado para Conteúdo 26"/>
          <p:cNvPicPr>
            <a:picLocks noGrp="1" noChangeAspect="1"/>
          </p:cNvPicPr>
          <p:nvPr>
            <p:ph idx="2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778" y="4370646"/>
            <a:ext cx="2730039" cy="22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Reflexão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267" y="1879362"/>
            <a:ext cx="4316342" cy="4035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1" name="Espaço Reservado para Conteúdo 20"/>
          <p:cNvSpPr>
            <a:spLocks noGrp="1"/>
          </p:cNvSpPr>
          <p:nvPr>
            <p:ph idx="12"/>
          </p:nvPr>
        </p:nvSpPr>
        <p:spPr/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t-BR" sz="3467" dirty="0"/>
              <a:t>“</a:t>
            </a:r>
            <a:r>
              <a:rPr lang="pt-BR" sz="3467" i="1" dirty="0"/>
              <a:t>Você pode encarar um erro como uma besteira a ser esquecida, ou como um resultado que aponta uma nova direção</a:t>
            </a:r>
            <a:r>
              <a:rPr lang="pt-BR" sz="3467" dirty="0"/>
              <a:t>”</a:t>
            </a:r>
          </a:p>
          <a:p>
            <a:pPr marL="0" indent="0" algn="ctr">
              <a:buNone/>
            </a:pPr>
            <a:endParaRPr lang="pt-BR" sz="3467" dirty="0"/>
          </a:p>
          <a:p>
            <a:pPr marL="0" indent="0" algn="ctr">
              <a:buNone/>
            </a:pPr>
            <a:r>
              <a:rPr lang="pt-BR" sz="3467" b="1" dirty="0"/>
              <a:t>Steve</a:t>
            </a:r>
            <a:r>
              <a:rPr lang="pt-BR" sz="3467" dirty="0"/>
              <a:t>n Paul </a:t>
            </a:r>
            <a:r>
              <a:rPr lang="pt-BR" sz="3467" b="1" dirty="0"/>
              <a:t>Jobs</a:t>
            </a:r>
          </a:p>
          <a:p>
            <a:pPr marL="0" indent="0" algn="ctr">
              <a:buNone/>
            </a:pPr>
            <a:r>
              <a:rPr lang="pt-BR" sz="1867" dirty="0"/>
              <a:t>Fundador da Apple e da </a:t>
            </a:r>
            <a:r>
              <a:rPr lang="pt-BR" sz="1867" dirty="0" err="1"/>
              <a:t>NeXT</a:t>
            </a:r>
            <a:endParaRPr lang="pt-BR" sz="3467" dirty="0"/>
          </a:p>
        </p:txBody>
      </p:sp>
    </p:spTree>
    <p:extLst>
      <p:ext uri="{BB962C8B-B14F-4D97-AF65-F5344CB8AC3E}">
        <p14:creationId xmlns:p14="http://schemas.microsoft.com/office/powerpoint/2010/main" val="64705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BSC (Perspectivas Balanceadas)</a:t>
            </a:r>
            <a:endParaRPr lang="es-ES_tradnl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es-ES_tradnl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Objetivos Estratégicos</a:t>
            </a:r>
            <a:endParaRPr lang="es-ES_tradnl" dirty="0"/>
          </a:p>
        </p:txBody>
      </p:sp>
      <p:pic>
        <p:nvPicPr>
          <p:cNvPr id="24" name="Picture 8" descr="http://perlbal.hi-pi.com/blog-images/396246/gd/1277565605/Quais-as-melhores-arvores-frutiferas-para-ter-em-vas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23" y="1522448"/>
            <a:ext cx="5670430" cy="5146911"/>
          </a:xfr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Modelo &amp; Definição</a:t>
            </a:r>
            <a:endParaRPr lang="es-ES_tradnl" dirty="0"/>
          </a:p>
        </p:txBody>
      </p:sp>
      <p:pic>
        <p:nvPicPr>
          <p:cNvPr id="2" name="Espaço Reservado para Conteúdo 1"/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191250" y="1412776"/>
            <a:ext cx="5761038" cy="3218018"/>
          </a:xfrm>
          <a:prstGeom prst="rect">
            <a:avLst/>
          </a:prstGeom>
        </p:spPr>
      </p:pic>
      <p:graphicFrame>
        <p:nvGraphicFramePr>
          <p:cNvPr id="21" name="Tabela 20"/>
          <p:cNvGraphicFramePr>
            <a:graphicFrameLocks noGrp="1"/>
          </p:cNvGraphicFramePr>
          <p:nvPr>
            <p:extLst/>
          </p:nvPr>
        </p:nvGraphicFramePr>
        <p:xfrm>
          <a:off x="330323" y="1522448"/>
          <a:ext cx="5703921" cy="5146912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5703921">
                  <a:extLst>
                    <a:ext uri="{9D8B030D-6E8A-4147-A177-3AD203B41FA5}">
                      <a16:colId xmlns:a16="http://schemas.microsoft.com/office/drawing/2014/main" xmlns="" val="2484255950"/>
                    </a:ext>
                  </a:extLst>
                </a:gridCol>
              </a:tblGrid>
              <a:tr h="1286728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bg1"/>
                          </a:solidFill>
                        </a:rPr>
                        <a:t>Perspectiva Financeira</a:t>
                      </a:r>
                      <a:endParaRPr lang="es-ES_tradn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88319052"/>
                  </a:ext>
                </a:extLst>
              </a:tr>
              <a:tr h="1286728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bg1"/>
                          </a:solidFill>
                        </a:rPr>
                        <a:t>Perspectiva do Cliente</a:t>
                      </a:r>
                      <a:endParaRPr lang="es-ES_tradn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3209641"/>
                  </a:ext>
                </a:extLst>
              </a:tr>
              <a:tr h="1286728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bg1"/>
                          </a:solidFill>
                        </a:rPr>
                        <a:t>Processos Internos</a:t>
                      </a:r>
                      <a:endParaRPr lang="es-ES_tradn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71699751"/>
                  </a:ext>
                </a:extLst>
              </a:tr>
              <a:tr h="1286728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bg1"/>
                          </a:solidFill>
                        </a:rPr>
                        <a:t>Aprendizagem &amp; Crescimento</a:t>
                      </a:r>
                      <a:endParaRPr lang="es-ES_tradn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01230174"/>
                  </a:ext>
                </a:extLst>
              </a:tr>
            </a:tbl>
          </a:graphicData>
        </a:graphic>
      </p:graphicFrame>
      <p:grpSp>
        <p:nvGrpSpPr>
          <p:cNvPr id="82" name="Agrupar 81"/>
          <p:cNvGrpSpPr/>
          <p:nvPr/>
        </p:nvGrpSpPr>
        <p:grpSpPr>
          <a:xfrm>
            <a:off x="767408" y="1844920"/>
            <a:ext cx="4752416" cy="4752432"/>
            <a:chOff x="767408" y="1844920"/>
            <a:chExt cx="4752416" cy="4752432"/>
          </a:xfrm>
        </p:grpSpPr>
        <p:sp>
          <p:nvSpPr>
            <p:cNvPr id="25" name="Elipse 24"/>
            <p:cNvSpPr/>
            <p:nvPr/>
          </p:nvSpPr>
          <p:spPr>
            <a:xfrm>
              <a:off x="2678283" y="1844920"/>
              <a:ext cx="1008000" cy="864000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Objetivo Financeiro 1</a:t>
              </a:r>
              <a:endParaRPr lang="es-ES_tradnl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ipse 25"/>
            <p:cNvSpPr/>
            <p:nvPr/>
          </p:nvSpPr>
          <p:spPr>
            <a:xfrm>
              <a:off x="4511824" y="1844920"/>
              <a:ext cx="1008000" cy="864000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Objetivo Financeiro 2</a:t>
              </a:r>
              <a:endParaRPr lang="es-ES_tradnl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Elipse 26"/>
            <p:cNvSpPr/>
            <p:nvPr/>
          </p:nvSpPr>
          <p:spPr>
            <a:xfrm>
              <a:off x="767408" y="3123807"/>
              <a:ext cx="1008000" cy="86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Objetivo de Cliente 1</a:t>
              </a:r>
              <a:endParaRPr lang="es-ES_tradnl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ipse 28"/>
            <p:cNvSpPr/>
            <p:nvPr/>
          </p:nvSpPr>
          <p:spPr>
            <a:xfrm>
              <a:off x="4511824" y="3123807"/>
              <a:ext cx="1008000" cy="86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Objetivo de Cliente 3</a:t>
              </a:r>
              <a:endParaRPr lang="es-ES_tradnl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Elipse 30"/>
            <p:cNvSpPr/>
            <p:nvPr/>
          </p:nvSpPr>
          <p:spPr>
            <a:xfrm>
              <a:off x="2678283" y="3123807"/>
              <a:ext cx="1008000" cy="86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Objetivo de Cliente 2</a:t>
              </a:r>
              <a:endParaRPr lang="es-ES_tradnl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767408" y="4423325"/>
              <a:ext cx="1008000" cy="864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Processo 1</a:t>
              </a:r>
              <a:endParaRPr lang="es-ES_tradnl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2678283" y="4423325"/>
              <a:ext cx="1008000" cy="864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Processo 2</a:t>
              </a:r>
              <a:endParaRPr lang="es-ES_tradnl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4511824" y="4423325"/>
              <a:ext cx="1008000" cy="864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Processo 3</a:t>
              </a:r>
              <a:endParaRPr lang="es-ES_tradnl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2066283" y="5702212"/>
              <a:ext cx="2232000" cy="18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Capital Humano</a:t>
              </a:r>
              <a:endParaRPr lang="es-ES_tradnl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2066283" y="6059782"/>
              <a:ext cx="2232000" cy="18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Capital de Informações</a:t>
              </a:r>
              <a:endParaRPr lang="es-ES_tradnl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2066283" y="6417352"/>
              <a:ext cx="2232000" cy="18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Capital Organizacional</a:t>
              </a:r>
              <a:endParaRPr lang="es-ES_tradnl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3" name="Conector de Seta Reta 42"/>
            <p:cNvCxnSpPr>
              <a:stCxn id="39" idx="0"/>
              <a:endCxn id="38" idx="2"/>
            </p:cNvCxnSpPr>
            <p:nvPr/>
          </p:nvCxnSpPr>
          <p:spPr>
            <a:xfrm flipV="1">
              <a:off x="3182283" y="6239782"/>
              <a:ext cx="0" cy="1775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ector de Seta Reta 43"/>
            <p:cNvCxnSpPr>
              <a:stCxn id="38" idx="0"/>
              <a:endCxn id="37" idx="2"/>
            </p:cNvCxnSpPr>
            <p:nvPr/>
          </p:nvCxnSpPr>
          <p:spPr>
            <a:xfrm flipV="1">
              <a:off x="3182283" y="5882212"/>
              <a:ext cx="0" cy="1775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ector de Seta Reta 46"/>
            <p:cNvCxnSpPr>
              <a:stCxn id="37" idx="0"/>
              <a:endCxn id="35" idx="2"/>
            </p:cNvCxnSpPr>
            <p:nvPr/>
          </p:nvCxnSpPr>
          <p:spPr>
            <a:xfrm flipV="1">
              <a:off x="3182283" y="5287325"/>
              <a:ext cx="0" cy="414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>
              <a:stCxn id="37" idx="0"/>
              <a:endCxn id="36" idx="2"/>
            </p:cNvCxnSpPr>
            <p:nvPr/>
          </p:nvCxnSpPr>
          <p:spPr>
            <a:xfrm flipV="1">
              <a:off x="3182283" y="5287325"/>
              <a:ext cx="1833541" cy="414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>
              <a:stCxn id="37" idx="0"/>
              <a:endCxn id="34" idx="2"/>
            </p:cNvCxnSpPr>
            <p:nvPr/>
          </p:nvCxnSpPr>
          <p:spPr>
            <a:xfrm flipH="1" flipV="1">
              <a:off x="1271408" y="5287325"/>
              <a:ext cx="1910875" cy="414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ector de Seta Reta 55"/>
            <p:cNvCxnSpPr>
              <a:stCxn id="35" idx="0"/>
              <a:endCxn id="31" idx="4"/>
            </p:cNvCxnSpPr>
            <p:nvPr/>
          </p:nvCxnSpPr>
          <p:spPr>
            <a:xfrm flipV="1">
              <a:off x="3182283" y="3987807"/>
              <a:ext cx="0" cy="435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ector de Seta Reta 58"/>
            <p:cNvCxnSpPr>
              <a:stCxn id="36" idx="0"/>
              <a:endCxn id="29" idx="4"/>
            </p:cNvCxnSpPr>
            <p:nvPr/>
          </p:nvCxnSpPr>
          <p:spPr>
            <a:xfrm flipV="1">
              <a:off x="5015824" y="3987807"/>
              <a:ext cx="0" cy="435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ector de Seta Reta 61"/>
            <p:cNvCxnSpPr>
              <a:stCxn id="36" idx="0"/>
              <a:endCxn id="31" idx="5"/>
            </p:cNvCxnSpPr>
            <p:nvPr/>
          </p:nvCxnSpPr>
          <p:spPr>
            <a:xfrm flipH="1" flipV="1">
              <a:off x="3538665" y="3861277"/>
              <a:ext cx="1477159" cy="56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ector de Seta Reta 65"/>
            <p:cNvCxnSpPr>
              <a:stCxn id="34" idx="0"/>
              <a:endCxn id="27" idx="4"/>
            </p:cNvCxnSpPr>
            <p:nvPr/>
          </p:nvCxnSpPr>
          <p:spPr>
            <a:xfrm flipV="1">
              <a:off x="1271408" y="3987807"/>
              <a:ext cx="0" cy="435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ector de Seta Reta 68"/>
            <p:cNvCxnSpPr>
              <a:stCxn id="27" idx="7"/>
              <a:endCxn id="25" idx="3"/>
            </p:cNvCxnSpPr>
            <p:nvPr/>
          </p:nvCxnSpPr>
          <p:spPr>
            <a:xfrm flipV="1">
              <a:off x="1627790" y="2582390"/>
              <a:ext cx="1198111" cy="667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ctor de Seta Reta 72"/>
            <p:cNvCxnSpPr>
              <a:stCxn id="31" idx="0"/>
              <a:endCxn id="25" idx="4"/>
            </p:cNvCxnSpPr>
            <p:nvPr/>
          </p:nvCxnSpPr>
          <p:spPr>
            <a:xfrm flipV="1">
              <a:off x="3182283" y="2708920"/>
              <a:ext cx="0" cy="414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ector de Seta Reta 75"/>
            <p:cNvCxnSpPr>
              <a:stCxn id="29" idx="0"/>
              <a:endCxn id="26" idx="4"/>
            </p:cNvCxnSpPr>
            <p:nvPr/>
          </p:nvCxnSpPr>
          <p:spPr>
            <a:xfrm flipV="1">
              <a:off x="5015824" y="2708920"/>
              <a:ext cx="0" cy="414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ctor de Seta Reta 78"/>
            <p:cNvCxnSpPr>
              <a:stCxn id="31" idx="7"/>
              <a:endCxn id="26" idx="3"/>
            </p:cNvCxnSpPr>
            <p:nvPr/>
          </p:nvCxnSpPr>
          <p:spPr>
            <a:xfrm flipV="1">
              <a:off x="3538665" y="2582390"/>
              <a:ext cx="1120777" cy="667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1" name="Imagem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135141"/>
            <a:ext cx="1728192" cy="838980"/>
          </a:xfrm>
          <a:prstGeom prst="rect">
            <a:avLst/>
          </a:prstGeom>
        </p:spPr>
      </p:pic>
      <p:sp>
        <p:nvSpPr>
          <p:cNvPr id="42" name="Seta para a Direita 41"/>
          <p:cNvSpPr/>
          <p:nvPr/>
        </p:nvSpPr>
        <p:spPr>
          <a:xfrm>
            <a:off x="8346628" y="458292"/>
            <a:ext cx="360040" cy="21602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196651736"/>
              </p:ext>
            </p:extLst>
          </p:nvPr>
        </p:nvGraphicFramePr>
        <p:xfrm>
          <a:off x="6189958" y="4509120"/>
          <a:ext cx="5738690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820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Objetivos Estratégicos</a:t>
            </a:r>
            <a:endParaRPr lang="pt-BR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Exemplo de Definição de Objetivos de Clientes</a:t>
            </a:r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85" y="1357798"/>
            <a:ext cx="11713633" cy="4908639"/>
          </a:xfrm>
          <a:prstGeom prst="rect">
            <a:avLst/>
          </a:prstGeom>
        </p:spPr>
      </p:pic>
      <p:sp>
        <p:nvSpPr>
          <p:cNvPr id="5" name="Retângulo de cantos arredondados 6"/>
          <p:cNvSpPr/>
          <p:nvPr/>
        </p:nvSpPr>
        <p:spPr>
          <a:xfrm>
            <a:off x="911424" y="2427378"/>
            <a:ext cx="10877208" cy="1289654"/>
          </a:xfrm>
          <a:prstGeom prst="roundRect">
            <a:avLst>
              <a:gd name="adj" fmla="val 770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1867" dirty="0"/>
              <a:t>Falha de comunicação interna levando a redundância de esforços e perdas consequentes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1867" dirty="0"/>
              <a:t>Dependência dos clientes </a:t>
            </a:r>
            <a:r>
              <a:rPr lang="pt-BR" sz="1867" dirty="0" smtClean="0"/>
              <a:t>para </a:t>
            </a:r>
            <a:r>
              <a:rPr lang="pt-BR" sz="1867" dirty="0"/>
              <a:t>fechamento de nossos resultados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1867" dirty="0"/>
              <a:t>Avaliar alternativas de soluções para atender clientes de porte e segmentos diferentes dos atuais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1867" dirty="0"/>
              <a:t>Direcionar esforços para oferecer soluções e serviços em cloud</a:t>
            </a:r>
          </a:p>
        </p:txBody>
      </p:sp>
      <p:sp>
        <p:nvSpPr>
          <p:cNvPr id="6" name="Seta para baixo 7"/>
          <p:cNvSpPr/>
          <p:nvPr/>
        </p:nvSpPr>
        <p:spPr>
          <a:xfrm>
            <a:off x="7308227" y="3717032"/>
            <a:ext cx="672075" cy="1152128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178007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Objetivos Estratégicos</a:t>
            </a:r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85" y="1271856"/>
            <a:ext cx="11713633" cy="5080523"/>
          </a:xfrm>
          <a:prstGeom prst="rect">
            <a:avLst/>
          </a:prstGeom>
        </p:spPr>
      </p:pic>
      <p:sp>
        <p:nvSpPr>
          <p:cNvPr id="15" name="Espaço Reservado para Texto 1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Exemplo de Definição de Processos Internos Críticos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433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Objetivos Estratégicos</a:t>
            </a:r>
            <a:endParaRPr lang="pt-BR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Exemplo de Definição de Objetivos de Aprendizagem &amp; Crescimento</a:t>
            </a:r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09" y="1123951"/>
            <a:ext cx="11589785" cy="53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Reflexão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124745"/>
            <a:ext cx="6288698" cy="554461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267" i="1" dirty="0" smtClean="0"/>
              <a:t>“</a:t>
            </a:r>
            <a:r>
              <a:rPr lang="pt-BR" sz="4267" i="1" dirty="0"/>
              <a:t>O preço da luz é menor que o custo da escuridão”</a:t>
            </a:r>
            <a:endParaRPr lang="pt-BR" sz="4267" dirty="0"/>
          </a:p>
          <a:p>
            <a:pPr marL="0" indent="0" algn="ctr">
              <a:buNone/>
            </a:pPr>
            <a:endParaRPr lang="pt-BR" sz="4267" dirty="0"/>
          </a:p>
          <a:p>
            <a:pPr marL="0" indent="0" algn="ctr">
              <a:buNone/>
            </a:pPr>
            <a:r>
              <a:rPr lang="pt-BR" sz="4000" b="1" dirty="0"/>
              <a:t>Arthur</a:t>
            </a:r>
            <a:r>
              <a:rPr lang="pt-BR" sz="4000" dirty="0"/>
              <a:t> Charles </a:t>
            </a:r>
            <a:r>
              <a:rPr lang="pt-BR" sz="4000" b="1" dirty="0" smtClean="0"/>
              <a:t>Nielsen </a:t>
            </a:r>
            <a:r>
              <a:rPr lang="pt-BR" sz="4000" dirty="0" err="1" smtClean="0"/>
              <a:t>Sr</a:t>
            </a:r>
            <a:endParaRPr lang="pt-BR" sz="4000" dirty="0" smtClean="0"/>
          </a:p>
          <a:p>
            <a:pPr marL="0" indent="0" algn="ctr">
              <a:buNone/>
            </a:pPr>
            <a:r>
              <a:rPr lang="pt-BR" sz="3200" dirty="0" smtClean="0"/>
              <a:t>Tenista &amp; Nielsen </a:t>
            </a:r>
            <a:r>
              <a:rPr lang="pt-BR" sz="3200" dirty="0" err="1"/>
              <a:t>Company</a:t>
            </a:r>
            <a:endParaRPr lang="pt-BR" sz="4267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6715461" y="1797059"/>
            <a:ext cx="4712616" cy="420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1007435" y="6300192"/>
            <a:ext cx="79688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667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2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mtClean="0"/>
              <a:t>Mecanismo</a:t>
            </a:r>
            <a:endParaRPr lang="es-ES_tradnl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mtClean="0"/>
              <a:t>Exemplo</a:t>
            </a:r>
            <a:endParaRPr lang="es-ES_tradnl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KPIs &amp; Metas Estratégicos</a:t>
            </a:r>
            <a:endParaRPr lang="es-ES_tradnl" dirty="0"/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2003185"/>
              </p:ext>
            </p:extLst>
          </p:nvPr>
        </p:nvGraphicFramePr>
        <p:xfrm>
          <a:off x="239713" y="1527175"/>
          <a:ext cx="5759450" cy="5141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Espaço Reservado para Texto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mtClean="0"/>
              <a:t>Modelo &amp; Definição</a:t>
            </a:r>
            <a:endParaRPr lang="es-ES_tradnl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69652" y="2077132"/>
            <a:ext cx="3804234" cy="4041998"/>
          </a:xfr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6280" y="135141"/>
            <a:ext cx="1728192" cy="838980"/>
          </a:xfrm>
          <a:prstGeom prst="rect">
            <a:avLst/>
          </a:prstGeom>
        </p:spPr>
      </p:pic>
      <p:sp>
        <p:nvSpPr>
          <p:cNvPr id="42" name="Seta para a Direita 41"/>
          <p:cNvSpPr/>
          <p:nvPr/>
        </p:nvSpPr>
        <p:spPr>
          <a:xfrm>
            <a:off x="8472264" y="620688"/>
            <a:ext cx="360040" cy="21602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26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Por que precisamos de planejamento estratégico?</a:t>
            </a:r>
            <a:endParaRPr lang="es-ES_tradnl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t-BR" sz="3600" dirty="0">
                <a:latin typeface="Calibri" pitchFamily="34" charset="0"/>
                <a:cs typeface="Calibri" pitchFamily="34" charset="0"/>
              </a:rPr>
              <a:t>“</a:t>
            </a:r>
            <a:r>
              <a:rPr lang="pt-BR" sz="3600" i="1" dirty="0">
                <a:latin typeface="Calibri" pitchFamily="34" charset="0"/>
                <a:cs typeface="Calibri" pitchFamily="34" charset="0"/>
              </a:rPr>
              <a:t>À medida que avançamos para a terra desconhecida do amanhã, é melhor ter um mapa geral e incompleto, sujeito a revisões, do que não ter mapa nenhum.</a:t>
            </a:r>
            <a:r>
              <a:rPr lang="pt-BR" sz="3600" dirty="0">
                <a:latin typeface="Calibri" pitchFamily="34" charset="0"/>
                <a:cs typeface="Calibri" pitchFamily="34" charset="0"/>
              </a:rPr>
              <a:t>”</a:t>
            </a:r>
          </a:p>
          <a:p>
            <a:pPr marL="0" indent="0" algn="ctr">
              <a:buNone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pt-BR" sz="5600" b="1" dirty="0">
                <a:latin typeface="Calibri" pitchFamily="34" charset="0"/>
                <a:cs typeface="Calibri" pitchFamily="34" charset="0"/>
              </a:rPr>
              <a:t>Alvin </a:t>
            </a:r>
            <a:r>
              <a:rPr lang="pt-BR" sz="5600" b="1" dirty="0" err="1" smtClean="0">
                <a:latin typeface="Calibri" pitchFamily="34" charset="0"/>
                <a:cs typeface="Calibri" pitchFamily="34" charset="0"/>
              </a:rPr>
              <a:t>Toffler</a:t>
            </a:r>
            <a:endParaRPr lang="pt-BR" sz="56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pt-BR" sz="3600" dirty="0" smtClean="0">
                <a:latin typeface="Calibri" pitchFamily="34" charset="0"/>
                <a:cs typeface="Calibri" pitchFamily="34" charset="0"/>
              </a:rPr>
              <a:t>Futurista &amp; Escritor</a:t>
            </a:r>
            <a:endParaRPr lang="es-ES_tradnl" sz="3600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Espaço Reservado para Conteúdo 8"/>
          <p:cNvPicPr>
            <a:picLocks noGrp="1" noChangeAspect="1"/>
          </p:cNvPicPr>
          <p:nvPr>
            <p:ph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791" y="1812300"/>
            <a:ext cx="4291956" cy="417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716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Texto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Detalhamento dos </a:t>
            </a:r>
            <a:r>
              <a:rPr lang="pt-BR" dirty="0" err="1" smtClean="0"/>
              <a:t>KPIs</a:t>
            </a:r>
            <a:r>
              <a:rPr lang="pt-BR" dirty="0" smtClean="0"/>
              <a:t> e Definição das Metas deles</a:t>
            </a:r>
            <a:endParaRPr lang="es-ES_tradnl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KPIs</a:t>
            </a:r>
            <a:r>
              <a:rPr lang="pt-BR" dirty="0" smtClean="0"/>
              <a:t> &amp; Metas Estratégicos</a:t>
            </a:r>
            <a:endParaRPr lang="es-ES_tradnl" dirty="0"/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832898"/>
              </p:ext>
            </p:extLst>
          </p:nvPr>
        </p:nvGraphicFramePr>
        <p:xfrm>
          <a:off x="239713" y="1527175"/>
          <a:ext cx="11860342" cy="1569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06051">
                  <a:extLst>
                    <a:ext uri="{9D8B030D-6E8A-4147-A177-3AD203B41FA5}">
                      <a16:colId xmlns:a16="http://schemas.microsoft.com/office/drawing/2014/main" xmlns="" val="1970968750"/>
                    </a:ext>
                  </a:extLst>
                </a:gridCol>
                <a:gridCol w="2499737">
                  <a:extLst>
                    <a:ext uri="{9D8B030D-6E8A-4147-A177-3AD203B41FA5}">
                      <a16:colId xmlns:a16="http://schemas.microsoft.com/office/drawing/2014/main" xmlns="" val="418598631"/>
                    </a:ext>
                  </a:extLst>
                </a:gridCol>
                <a:gridCol w="664714">
                  <a:extLst>
                    <a:ext uri="{9D8B030D-6E8A-4147-A177-3AD203B41FA5}">
                      <a16:colId xmlns:a16="http://schemas.microsoft.com/office/drawing/2014/main" xmlns="" val="3143705153"/>
                    </a:ext>
                  </a:extLst>
                </a:gridCol>
                <a:gridCol w="863152">
                  <a:extLst>
                    <a:ext uri="{9D8B030D-6E8A-4147-A177-3AD203B41FA5}">
                      <a16:colId xmlns:a16="http://schemas.microsoft.com/office/drawing/2014/main" xmlns="" val="1593409299"/>
                    </a:ext>
                  </a:extLst>
                </a:gridCol>
                <a:gridCol w="340864">
                  <a:extLst>
                    <a:ext uri="{9D8B030D-6E8A-4147-A177-3AD203B41FA5}">
                      <a16:colId xmlns:a16="http://schemas.microsoft.com/office/drawing/2014/main" xmlns="" val="109858801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2526054144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1184210686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2329011292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174823489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2483765805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2840340669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110455848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3958729161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1521412207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1110706441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3967018975"/>
                    </a:ext>
                  </a:extLst>
                </a:gridCol>
                <a:gridCol w="482152">
                  <a:extLst>
                    <a:ext uri="{9D8B030D-6E8A-4147-A177-3AD203B41FA5}">
                      <a16:colId xmlns:a16="http://schemas.microsoft.com/office/drawing/2014/main" xmlns="" val="817630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KPI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Detalhamento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Dono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Medidor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Fev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Abr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Ago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Dez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extLst>
                  <a:ext uri="{0D108BD9-81ED-4DB2-BD59-A6C34878D82A}">
                    <a16:rowId xmlns:a16="http://schemas.microsoft.com/office/drawing/2014/main" xmlns="" val="350489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SLA</a:t>
                      </a:r>
                      <a:r>
                        <a:rPr lang="pt-BR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Entrega no Prazo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Projetos</a:t>
                      </a:r>
                      <a:r>
                        <a:rPr lang="pt-BR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Concluídos no prazo no mês</a:t>
                      </a:r>
                    </a:p>
                    <a:p>
                      <a:r>
                        <a:rPr lang="pt-BR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Projetos Concluídos no mês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Fulano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Beltrano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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extLst>
                  <a:ext uri="{0D108BD9-81ED-4DB2-BD59-A6C34878D82A}">
                    <a16:rowId xmlns:a16="http://schemas.microsoft.com/office/drawing/2014/main" xmlns="" val="3670371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Indicador 2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Definição</a:t>
                      </a:r>
                      <a:r>
                        <a:rPr lang="pt-BR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 Indicador 2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Dono 2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Medidor 2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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extLst>
                  <a:ext uri="{0D108BD9-81ED-4DB2-BD59-A6C34878D82A}">
                    <a16:rowId xmlns:a16="http://schemas.microsoft.com/office/drawing/2014/main" xmlns="" val="37053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Indicador 3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Definição do Indicador 3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057" marR="91057" anchor="ctr"/>
                </a:tc>
                <a:extLst>
                  <a:ext uri="{0D108BD9-81ED-4DB2-BD59-A6C34878D82A}">
                    <a16:rowId xmlns:a16="http://schemas.microsoft.com/office/drawing/2014/main" xmlns="" val="1749538521"/>
                  </a:ext>
                </a:extLst>
              </a:tr>
            </a:tbl>
          </a:graphicData>
        </a:graphic>
      </p:graphicFrame>
      <p:sp>
        <p:nvSpPr>
          <p:cNvPr id="13" name="Espaço Reservado para Texto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t-BR" dirty="0" smtClean="0"/>
              <a:t>Exemplo de Definição do KPI &amp; das Metas</a:t>
            </a:r>
            <a:endParaRPr lang="es-ES_tradnl" dirty="0"/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21"/>
          </p:nvPr>
        </p:nvSpPr>
        <p:spPr>
          <a:xfrm>
            <a:off x="237619" y="3573278"/>
            <a:ext cx="11713465" cy="325439"/>
          </a:xfrm>
        </p:spPr>
        <p:txBody>
          <a:bodyPr/>
          <a:lstStyle/>
          <a:p>
            <a:r>
              <a:rPr lang="pt-BR" dirty="0" err="1" smtClean="0"/>
              <a:t>KPIs</a:t>
            </a:r>
            <a:r>
              <a:rPr lang="pt-BR" dirty="0" smtClean="0"/>
              <a:t> &amp; Metas (SMART: </a:t>
            </a:r>
            <a:r>
              <a:rPr lang="en-US" dirty="0"/>
              <a:t>Specific, Measurable, Achievable, Realistic, </a:t>
            </a:r>
            <a:r>
              <a:rPr lang="en-US" dirty="0" smtClean="0"/>
              <a:t>Timely)</a:t>
            </a:r>
            <a:endParaRPr lang="es-ES_tradnl" dirty="0"/>
          </a:p>
        </p:txBody>
      </p:sp>
      <p:graphicFrame>
        <p:nvGraphicFramePr>
          <p:cNvPr id="51" name="Espaço Reservado para Conteúdo 8"/>
          <p:cNvGraphicFramePr>
            <a:graphicFrameLocks noGrp="1"/>
          </p:cNvGraphicFramePr>
          <p:nvPr>
            <p:ph idx="22"/>
            <p:extLst/>
          </p:nvPr>
        </p:nvGraphicFramePr>
        <p:xfrm>
          <a:off x="239713" y="3861311"/>
          <a:ext cx="11710987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2" name="Conector de Seta Reta 21"/>
          <p:cNvCxnSpPr/>
          <p:nvPr/>
        </p:nvCxnSpPr>
        <p:spPr>
          <a:xfrm flipV="1">
            <a:off x="1559496" y="3173886"/>
            <a:ext cx="648072" cy="1047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H="1" flipV="1">
            <a:off x="2927648" y="3140968"/>
            <a:ext cx="360040" cy="1080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5380053" y="5529744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Desafiadora</a:t>
            </a:r>
          </a:p>
          <a:p>
            <a:pPr algn="ctr"/>
            <a:r>
              <a:rPr lang="pt-BR" dirty="0" smtClean="0"/>
              <a:t>Mas,</a:t>
            </a:r>
          </a:p>
          <a:p>
            <a:pPr algn="ctr"/>
            <a:r>
              <a:rPr lang="pt-BR" dirty="0" smtClean="0"/>
              <a:t>Atingível</a:t>
            </a:r>
            <a:endParaRPr lang="es-ES_tradnl" dirty="0"/>
          </a:p>
        </p:txBody>
      </p:sp>
      <p:sp>
        <p:nvSpPr>
          <p:cNvPr id="57" name="CaixaDeTexto 56"/>
          <p:cNvSpPr txBox="1"/>
          <p:nvPr/>
        </p:nvSpPr>
        <p:spPr>
          <a:xfrm>
            <a:off x="7971522" y="5529744"/>
            <a:ext cx="1505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Considerar</a:t>
            </a:r>
          </a:p>
          <a:p>
            <a:pPr algn="ctr"/>
            <a:r>
              <a:rPr lang="pt-BR" dirty="0" smtClean="0"/>
              <a:t>Histórico</a:t>
            </a:r>
          </a:p>
          <a:p>
            <a:pPr algn="ctr"/>
            <a:r>
              <a:rPr lang="pt-BR" dirty="0" smtClean="0"/>
              <a:t>Na Definição</a:t>
            </a:r>
            <a:endParaRPr lang="es-ES_tradnl" dirty="0"/>
          </a:p>
        </p:txBody>
      </p:sp>
      <p:sp>
        <p:nvSpPr>
          <p:cNvPr id="58" name="CaixaDeTexto 57"/>
          <p:cNvSpPr txBox="1"/>
          <p:nvPr/>
        </p:nvSpPr>
        <p:spPr>
          <a:xfrm>
            <a:off x="10316919" y="5529744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Capturar</a:t>
            </a:r>
          </a:p>
          <a:p>
            <a:pPr algn="ctr"/>
            <a:r>
              <a:rPr lang="pt-BR" dirty="0" smtClean="0"/>
              <a:t>Necessidades</a:t>
            </a:r>
          </a:p>
          <a:p>
            <a:pPr algn="ctr"/>
            <a:r>
              <a:rPr lang="pt-BR" dirty="0" smtClean="0"/>
              <a:t>dos Objetivos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354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Graphic spid="51" grpId="0">
        <p:bldAsOne/>
      </p:bldGraphic>
      <p:bldP spid="32" grpId="0"/>
      <p:bldP spid="57" grpId="0"/>
      <p:bldP spid="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Texto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mtClean="0"/>
              <a:t>NOI Anual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mtClean="0"/>
              <a:t>Produtividade em Faturamento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Apuração de KPI</a:t>
            </a:r>
            <a:endParaRPr lang="pt-BR" dirty="0"/>
          </a:p>
        </p:txBody>
      </p:sp>
      <p:graphicFrame>
        <p:nvGraphicFramePr>
          <p:cNvPr id="10" name="Espaço Reservado para Conteúdo 3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8287184"/>
              </p:ext>
            </p:extLst>
          </p:nvPr>
        </p:nvGraphicFramePr>
        <p:xfrm>
          <a:off x="239713" y="1527175"/>
          <a:ext cx="5759450" cy="514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Espaço Reservado para Texto 1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Dono </a:t>
            </a:r>
            <a:r>
              <a:rPr lang="pt-BR" dirty="0" err="1" smtClean="0"/>
              <a:t>xxx</a:t>
            </a:r>
            <a:r>
              <a:rPr lang="pt-BR" dirty="0" smtClean="0"/>
              <a:t> Medidor </a:t>
            </a:r>
            <a:r>
              <a:rPr lang="pt-BR" dirty="0" err="1" smtClean="0"/>
              <a:t>yyy</a:t>
            </a:r>
            <a:endParaRPr lang="pt-BR" dirty="0"/>
          </a:p>
        </p:txBody>
      </p:sp>
      <p:graphicFrame>
        <p:nvGraphicFramePr>
          <p:cNvPr id="15" name="Espaço Reservado para Conteúdo 31"/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1079304913"/>
              </p:ext>
            </p:extLst>
          </p:nvPr>
        </p:nvGraphicFramePr>
        <p:xfrm>
          <a:off x="6191250" y="1527175"/>
          <a:ext cx="5761038" cy="514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89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Reflexão</a:t>
            </a:r>
            <a:endParaRPr lang="pt-BR" dirty="0"/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218" y="1809252"/>
            <a:ext cx="4322439" cy="417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2" name="Espaço Reservado para Conteúdo 11"/>
          <p:cNvSpPr>
            <a:spLocks noGrp="1"/>
          </p:cNvSpPr>
          <p:nvPr>
            <p:ph idx="12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3200" i="1" dirty="0"/>
              <a:t>“O que pode ser medido pode ser melhorado. Mas,</a:t>
            </a:r>
          </a:p>
          <a:p>
            <a:pPr marL="0" indent="0" algn="ctr">
              <a:buNone/>
            </a:pPr>
            <a:r>
              <a:rPr lang="pt-BR" sz="3200" i="1" dirty="0"/>
              <a:t>não há nada tão inútil quanto fazer eficientemente o que não deveria ser feito.”</a:t>
            </a:r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3200" b="1" dirty="0"/>
              <a:t>Peter</a:t>
            </a:r>
            <a:r>
              <a:rPr lang="pt-BR" sz="3200" dirty="0"/>
              <a:t> Ferdinand </a:t>
            </a:r>
            <a:r>
              <a:rPr lang="pt-BR" sz="3200" b="1" dirty="0"/>
              <a:t>Drucker</a:t>
            </a:r>
          </a:p>
          <a:p>
            <a:pPr marL="0" indent="0" algn="ctr">
              <a:buNone/>
            </a:pPr>
            <a:r>
              <a:rPr lang="pt-BR" sz="3200" dirty="0"/>
              <a:t>Escritor &amp; Consultor</a:t>
            </a:r>
          </a:p>
        </p:txBody>
      </p:sp>
    </p:spTree>
    <p:extLst>
      <p:ext uri="{BB962C8B-B14F-4D97-AF65-F5344CB8AC3E}">
        <p14:creationId xmlns:p14="http://schemas.microsoft.com/office/powerpoint/2010/main" val="42780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Resultados dos Objetivos Estratégicos</a:t>
            </a:r>
            <a:endParaRPr lang="pt-BR" dirty="0"/>
          </a:p>
        </p:txBody>
      </p:sp>
      <p:graphicFrame>
        <p:nvGraphicFramePr>
          <p:cNvPr id="7" name="Espaço Reservado para Conteúdo 3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7787319"/>
              </p:ext>
            </p:extLst>
          </p:nvPr>
        </p:nvGraphicFramePr>
        <p:xfrm>
          <a:off x="239713" y="1125538"/>
          <a:ext cx="5759450" cy="5543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mtClean="0"/>
              <a:t>Exemplo Perspectiva Cliente – Aumento de Eficiência</a:t>
            </a:r>
            <a:endParaRPr lang="pt-BR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652" y="1876314"/>
            <a:ext cx="3804234" cy="4041998"/>
          </a:xfrm>
        </p:spPr>
      </p:pic>
    </p:spTree>
    <p:extLst>
      <p:ext uri="{BB962C8B-B14F-4D97-AF65-F5344CB8AC3E}">
        <p14:creationId xmlns:p14="http://schemas.microsoft.com/office/powerpoint/2010/main" val="20406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dos Objetivos Estratégicos</a:t>
            </a:r>
            <a:endParaRPr lang="es-ES_tradnl" dirty="0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30880" y="1268413"/>
            <a:ext cx="5730240" cy="5257800"/>
          </a:xfrm>
          <a:prstGeom prst="rect">
            <a:avLst/>
          </a:prstGeom>
        </p:spPr>
      </p:pic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Desempenho de Execução da Estratégia</a:t>
            </a:r>
            <a:endParaRPr lang="es-ES_tradnl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003" y="1504870"/>
            <a:ext cx="1046429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956" y="2826265"/>
            <a:ext cx="1046430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130" y="2786965"/>
            <a:ext cx="1046430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946" y="1465944"/>
            <a:ext cx="1046430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6240" y="2786965"/>
            <a:ext cx="1046430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956" y="4117250"/>
            <a:ext cx="1047966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848" y="4093459"/>
            <a:ext cx="1047966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6240" y="4093459"/>
            <a:ext cx="1047966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237" y="5373216"/>
            <a:ext cx="1046429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165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Reflexão</a:t>
            </a:r>
            <a:endParaRPr lang="pt-B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3600" i="1" dirty="0"/>
              <a:t>“A maioria das pessoas usam estatísticas a maneira que um bêbado usa um poste de luz, mais para apoio do que iluminação</a:t>
            </a:r>
            <a:r>
              <a:rPr lang="en-US" sz="3600" i="1" dirty="0"/>
              <a:t>”</a:t>
            </a:r>
            <a:endParaRPr lang="pt-BR" sz="3600" i="1" dirty="0"/>
          </a:p>
          <a:p>
            <a:pPr marL="0" indent="0" algn="ctr">
              <a:buNone/>
            </a:pPr>
            <a:endParaRPr lang="pt-BR" sz="3600" dirty="0"/>
          </a:p>
          <a:p>
            <a:pPr marL="0" indent="0" algn="ctr">
              <a:buNone/>
            </a:pPr>
            <a:r>
              <a:rPr lang="pt-BR" sz="3200" dirty="0"/>
              <a:t>Samuel </a:t>
            </a:r>
            <a:r>
              <a:rPr lang="pt-BR" sz="3200" dirty="0" err="1"/>
              <a:t>Langhorne</a:t>
            </a:r>
            <a:r>
              <a:rPr lang="pt-BR" sz="3200" dirty="0"/>
              <a:t> </a:t>
            </a:r>
            <a:r>
              <a:rPr lang="pt-BR" sz="3200" dirty="0" err="1"/>
              <a:t>Clemens</a:t>
            </a:r>
            <a:endParaRPr lang="pt-BR" sz="3200" dirty="0"/>
          </a:p>
          <a:p>
            <a:pPr marL="0" indent="0" algn="ctr">
              <a:buNone/>
            </a:pPr>
            <a:r>
              <a:rPr lang="pt-BR" sz="3200" dirty="0"/>
              <a:t>Pseudônimo: </a:t>
            </a:r>
            <a:r>
              <a:rPr lang="pt-BR" sz="3200" b="1" dirty="0"/>
              <a:t>Mark Twain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051" y="1123951"/>
            <a:ext cx="5739967" cy="554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42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Mecanismo</a:t>
            </a:r>
            <a:endParaRPr lang="es-ES_tradnl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Projetos Estratégicos</a:t>
            </a:r>
            <a:endParaRPr lang="es-ES_tradnl" dirty="0"/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155220"/>
              </p:ext>
            </p:extLst>
          </p:nvPr>
        </p:nvGraphicFramePr>
        <p:xfrm>
          <a:off x="239713" y="1527175"/>
          <a:ext cx="5759450" cy="5141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Espaço Reservado para Texto 1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t-BR" dirty="0" smtClean="0"/>
              <a:t>Definição &amp; Priorização</a:t>
            </a:r>
            <a:endParaRPr lang="es-ES_tradnl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Priorização: Itens da SWOT</a:t>
            </a:r>
            <a:endParaRPr lang="es-ES_tradnl" dirty="0"/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280" y="135141"/>
            <a:ext cx="1728192" cy="838980"/>
          </a:xfrm>
          <a:prstGeom prst="rect">
            <a:avLst/>
          </a:prstGeom>
        </p:spPr>
      </p:pic>
      <p:sp>
        <p:nvSpPr>
          <p:cNvPr id="42" name="Seta para a Direita 41"/>
          <p:cNvSpPr/>
          <p:nvPr/>
        </p:nvSpPr>
        <p:spPr>
          <a:xfrm>
            <a:off x="8544272" y="764704"/>
            <a:ext cx="360040" cy="21602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17" name="Espaço Reservado para Conteúdo 22"/>
          <p:cNvGraphicFramePr>
            <a:graphicFrameLocks noGrp="1"/>
          </p:cNvGraphicFramePr>
          <p:nvPr>
            <p:ph idx="19"/>
            <p:extLst>
              <p:ext uri="{D42A27DB-BD31-4B8C-83A1-F6EECF244321}">
                <p14:modId xmlns:p14="http://schemas.microsoft.com/office/powerpoint/2010/main" val="1079211444"/>
              </p:ext>
            </p:extLst>
          </p:nvPr>
        </p:nvGraphicFramePr>
        <p:xfrm>
          <a:off x="6192838" y="1527175"/>
          <a:ext cx="5027231" cy="1920240"/>
        </p:xfrm>
        <a:graphic>
          <a:graphicData uri="http://schemas.openxmlformats.org/drawingml/2006/table">
            <a:tbl>
              <a:tblPr/>
              <a:tblGrid>
                <a:gridCol w="1337882">
                  <a:extLst>
                    <a:ext uri="{9D8B030D-6E8A-4147-A177-3AD203B41FA5}">
                      <a16:colId xmlns:a16="http://schemas.microsoft.com/office/drawing/2014/main" xmlns="" val="2837115036"/>
                    </a:ext>
                  </a:extLst>
                </a:gridCol>
                <a:gridCol w="270827">
                  <a:extLst>
                    <a:ext uri="{9D8B030D-6E8A-4147-A177-3AD203B41FA5}">
                      <a16:colId xmlns:a16="http://schemas.microsoft.com/office/drawing/2014/main" xmlns="" val="2942636609"/>
                    </a:ext>
                  </a:extLst>
                </a:gridCol>
                <a:gridCol w="380365">
                  <a:extLst>
                    <a:ext uri="{9D8B030D-6E8A-4147-A177-3AD203B41FA5}">
                      <a16:colId xmlns:a16="http://schemas.microsoft.com/office/drawing/2014/main" xmlns="" val="1871490773"/>
                    </a:ext>
                  </a:extLst>
                </a:gridCol>
                <a:gridCol w="1161034">
                  <a:extLst>
                    <a:ext uri="{9D8B030D-6E8A-4147-A177-3AD203B41FA5}">
                      <a16:colId xmlns:a16="http://schemas.microsoft.com/office/drawing/2014/main" xmlns="" val="2186662729"/>
                    </a:ext>
                  </a:extLst>
                </a:gridCol>
                <a:gridCol w="856996">
                  <a:extLst>
                    <a:ext uri="{9D8B030D-6E8A-4147-A177-3AD203B41FA5}">
                      <a16:colId xmlns:a16="http://schemas.microsoft.com/office/drawing/2014/main" xmlns="" val="2722083029"/>
                    </a:ext>
                  </a:extLst>
                </a:gridCol>
                <a:gridCol w="1020127">
                  <a:extLst>
                    <a:ext uri="{9D8B030D-6E8A-4147-A177-3AD203B41FA5}">
                      <a16:colId xmlns:a16="http://schemas.microsoft.com/office/drawing/2014/main" xmlns="" val="4089430325"/>
                    </a:ext>
                  </a:extLst>
                </a:gridCol>
              </a:tblGrid>
              <a:tr h="22793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da SWOT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Importância</a:t>
                      </a:r>
                      <a:b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Situação</a:t>
                      </a:r>
                      <a:b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Jan2018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Prioridade</a:t>
                      </a:r>
                      <a:b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Jan2018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678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Fraqueza 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3135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Ameaça 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633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Fraqueza 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298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Médias: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876372"/>
                  </a:ext>
                </a:extLst>
              </a:tr>
            </a:tbl>
          </a:graphicData>
        </a:graphic>
      </p:graphicFrame>
      <p:pic>
        <p:nvPicPr>
          <p:cNvPr id="18" name="Espaço Reservado para Conteúdo 20"/>
          <p:cNvPicPr>
            <a:picLocks noGrp="1" noChangeAspect="1"/>
          </p:cNvPicPr>
          <p:nvPr>
            <p:ph idx="20"/>
          </p:nvPr>
        </p:nvPicPr>
        <p:blipFill>
          <a:blip r:embed="rId8"/>
          <a:stretch>
            <a:fillRect/>
          </a:stretch>
        </p:blipFill>
        <p:spPr>
          <a:xfrm>
            <a:off x="7320136" y="3606511"/>
            <a:ext cx="2806129" cy="3062577"/>
          </a:xfrm>
        </p:spPr>
      </p:pic>
    </p:spTree>
    <p:extLst>
      <p:ext uri="{BB962C8B-B14F-4D97-AF65-F5344CB8AC3E}">
        <p14:creationId xmlns:p14="http://schemas.microsoft.com/office/powerpoint/2010/main" val="39496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Projetos Estratégicos</a:t>
            </a:r>
            <a:endParaRPr lang="es-ES_tradnl" dirty="0"/>
          </a:p>
        </p:txBody>
      </p:sp>
      <p:pic>
        <p:nvPicPr>
          <p:cNvPr id="11" name="Execucao_FranklinCovey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62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400" y="1125538"/>
            <a:ext cx="9855200" cy="5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O desafio da execução (urgente x importante: Franklin </a:t>
            </a:r>
            <a:r>
              <a:rPr lang="pt-BR" dirty="0" err="1" smtClean="0"/>
              <a:t>Covey</a:t>
            </a:r>
            <a:r>
              <a:rPr lang="pt-BR" dirty="0"/>
              <a:t>)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997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Projetos Estratégicos</a:t>
            </a:r>
            <a:endParaRPr lang="es-ES_tradnl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474777"/>
              </p:ext>
            </p:extLst>
          </p:nvPr>
        </p:nvGraphicFramePr>
        <p:xfrm>
          <a:off x="239713" y="1125538"/>
          <a:ext cx="11712575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Desafios da Execução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71083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000" dirty="0"/>
              <a:t>“</a:t>
            </a:r>
            <a:r>
              <a:rPr lang="pt-BR" sz="4000" i="1" dirty="0"/>
              <a:t>Os pequenos atos que se executam são melhores que todos aqueles grandes que apenas se planejam</a:t>
            </a:r>
            <a:r>
              <a:rPr lang="pt-BR" sz="4000" dirty="0"/>
              <a:t>”</a:t>
            </a:r>
          </a:p>
          <a:p>
            <a:pPr marL="0" indent="0" algn="ctr">
              <a:buNone/>
            </a:pPr>
            <a:endParaRPr lang="pt-BR" sz="4000" dirty="0"/>
          </a:p>
          <a:p>
            <a:pPr marL="0" indent="0" algn="ctr">
              <a:buNone/>
            </a:pPr>
            <a:r>
              <a:rPr lang="pt-BR" sz="3333" b="1" dirty="0"/>
              <a:t>George</a:t>
            </a:r>
            <a:r>
              <a:rPr lang="pt-BR" sz="3333" dirty="0"/>
              <a:t> Catlett </a:t>
            </a:r>
            <a:r>
              <a:rPr lang="pt-BR" sz="3333" b="1" dirty="0"/>
              <a:t>Marshall</a:t>
            </a:r>
            <a:r>
              <a:rPr lang="pt-BR" sz="3333" dirty="0"/>
              <a:t> Jr.</a:t>
            </a:r>
          </a:p>
          <a:p>
            <a:pPr marL="0" indent="0" algn="ctr">
              <a:buNone/>
            </a:pPr>
            <a:r>
              <a:rPr lang="pt-BR" sz="2400" dirty="0"/>
              <a:t>Ex-Secretário de Estado Americano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Reflexão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201619" y="1123951"/>
            <a:ext cx="5740829" cy="5376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695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Reflexão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7" name="Espaço Reservado para Conteúdo 16"/>
          <p:cNvSpPr>
            <a:spLocks noGrp="1"/>
          </p:cNvSpPr>
          <p:nvPr>
            <p:ph idx="12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3200" i="1" dirty="0"/>
              <a:t>“Uma empresa sem estratégia faz qualquer negócio.”</a:t>
            </a:r>
          </a:p>
          <a:p>
            <a:pPr marL="0" indent="0" algn="ctr">
              <a:buNone/>
            </a:pPr>
            <a:endParaRPr lang="pt-BR" sz="3200" i="1" dirty="0" smtClean="0"/>
          </a:p>
          <a:p>
            <a:pPr marL="0" indent="0" algn="ctr">
              <a:buNone/>
            </a:pPr>
            <a:r>
              <a:rPr lang="pt-BR" sz="3200" i="1" dirty="0"/>
              <a:t>“A empresa deve buscar, e não evitar, as pressões e os desafios.”</a:t>
            </a:r>
            <a:endParaRPr lang="pt-BR" sz="3200" i="1" dirty="0" smtClean="0"/>
          </a:p>
          <a:p>
            <a:pPr marL="0" indent="0" algn="ctr">
              <a:buNone/>
            </a:pPr>
            <a:endParaRPr lang="pt-BR" sz="3200" i="1" dirty="0"/>
          </a:p>
          <a:p>
            <a:pPr marL="0" indent="0" algn="ctr">
              <a:buNone/>
            </a:pPr>
            <a:r>
              <a:rPr lang="pt-BR" sz="3200" b="1" dirty="0"/>
              <a:t>Michael</a:t>
            </a:r>
            <a:r>
              <a:rPr lang="pt-BR" sz="3200" dirty="0"/>
              <a:t> Eugene </a:t>
            </a:r>
            <a:r>
              <a:rPr lang="pt-BR" sz="3200" b="1" dirty="0" smtClean="0"/>
              <a:t>Porter</a:t>
            </a:r>
          </a:p>
          <a:p>
            <a:pPr marL="0" indent="0" algn="ctr">
              <a:buNone/>
            </a:pPr>
            <a:r>
              <a:rPr lang="pt-BR" sz="2800" dirty="0"/>
              <a:t>Harvard Business </a:t>
            </a:r>
            <a:r>
              <a:rPr lang="pt-BR" sz="2800" dirty="0" err="1"/>
              <a:t>School</a:t>
            </a:r>
            <a:endParaRPr lang="pt-BR" sz="3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07435" y="6300192"/>
            <a:ext cx="79688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667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18" y="1815348"/>
            <a:ext cx="4322439" cy="4163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6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Burocracia</a:t>
            </a:r>
            <a:endParaRPr lang="es-ES_tradnl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733512"/>
              </p:ext>
            </p:extLst>
          </p:nvPr>
        </p:nvGraphicFramePr>
        <p:xfrm>
          <a:off x="239713" y="1125538"/>
          <a:ext cx="5759450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Leis, Normas, Regulamentos, Instruções Normativas, etc.</a:t>
            </a:r>
            <a:endParaRPr lang="es-ES_tradnl" dirty="0"/>
          </a:p>
        </p:txBody>
      </p:sp>
      <p:pic>
        <p:nvPicPr>
          <p:cNvPr id="12" name="Espaço Reservado para Conteúdo 11"/>
          <p:cNvPicPr>
            <a:picLocks noGrp="1" noChangeAspect="1"/>
          </p:cNvPicPr>
          <p:nvPr>
            <p:ph idx="12"/>
          </p:nvPr>
        </p:nvPicPr>
        <p:blipFill>
          <a:blip r:embed="rId7"/>
          <a:stretch>
            <a:fillRect/>
          </a:stretch>
        </p:blipFill>
        <p:spPr>
          <a:xfrm>
            <a:off x="6191250" y="1935099"/>
            <a:ext cx="5761038" cy="392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87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Considerações:</a:t>
            </a:r>
          </a:p>
          <a:p>
            <a:pPr lvl="1"/>
            <a:r>
              <a:rPr lang="pt-BR" dirty="0" smtClean="0"/>
              <a:t>Avanços Tecnológicos: </a:t>
            </a:r>
            <a:r>
              <a:rPr lang="pt-BR" dirty="0" smtClean="0">
                <a:sym typeface="Wingdings" panose="05000000000000000000" pitchFamily="2" charset="2"/>
              </a:rPr>
              <a:t> Eficiência</a:t>
            </a:r>
            <a:endParaRPr lang="pt-BR" dirty="0" smtClean="0"/>
          </a:p>
          <a:p>
            <a:pPr lvl="1"/>
            <a:r>
              <a:rPr lang="pt-BR" dirty="0" smtClean="0"/>
              <a:t>Motivação da Equipe:</a:t>
            </a:r>
          </a:p>
          <a:p>
            <a:pPr lvl="2"/>
            <a:r>
              <a:rPr lang="pt-BR" dirty="0" smtClean="0"/>
              <a:t>Síndrome de Estudante: Procrastinação</a:t>
            </a:r>
          </a:p>
          <a:p>
            <a:pPr lvl="2"/>
            <a:r>
              <a:rPr lang="pt-BR" dirty="0" smtClean="0"/>
              <a:t>Lei de Parkinson: Trabalho se expande até preencher o tempo disponível para ele</a:t>
            </a:r>
            <a:endParaRPr lang="pt-BR" dirty="0"/>
          </a:p>
          <a:p>
            <a:pPr lvl="2"/>
            <a:endParaRPr lang="pt-BR" dirty="0" smtClean="0"/>
          </a:p>
          <a:p>
            <a:r>
              <a:rPr lang="pt-BR" dirty="0" smtClean="0"/>
              <a:t>Analógica:</a:t>
            </a:r>
          </a:p>
          <a:p>
            <a:pPr lvl="1"/>
            <a:r>
              <a:rPr lang="pt-BR" dirty="0" smtClean="0"/>
              <a:t>Usar a duração real de atividades similares anteriores</a:t>
            </a:r>
          </a:p>
          <a:p>
            <a:pPr lvl="2"/>
            <a:endParaRPr lang="pt-BR" dirty="0" smtClean="0"/>
          </a:p>
          <a:p>
            <a:r>
              <a:rPr lang="pt-BR" dirty="0" smtClean="0"/>
              <a:t>Paramétrica:</a:t>
            </a:r>
          </a:p>
          <a:p>
            <a:pPr lvl="1"/>
            <a:r>
              <a:rPr lang="pt-BR" dirty="0" smtClean="0"/>
              <a:t>Considera a produtividade padrão (da empresa ou do mercado) ou alguma forma de inferir a duração de uma atividade:</a:t>
            </a:r>
          </a:p>
          <a:p>
            <a:pPr lvl="2"/>
            <a:r>
              <a:rPr lang="pt-BR" dirty="0" err="1" smtClean="0"/>
              <a:t>Ex</a:t>
            </a:r>
            <a:r>
              <a:rPr lang="pt-BR" dirty="0" smtClean="0"/>
              <a:t>: Atividade 1 = 10U em 30h</a:t>
            </a:r>
          </a:p>
          <a:p>
            <a:pPr lvl="2"/>
            <a:r>
              <a:rPr lang="pt-BR" dirty="0" smtClean="0"/>
              <a:t>Atividade atual = 2U x (30 / 10) = 6 horas</a:t>
            </a:r>
          </a:p>
          <a:p>
            <a:pPr lvl="2"/>
            <a:endParaRPr lang="pt-BR" dirty="0" smtClean="0"/>
          </a:p>
          <a:p>
            <a:pPr lvl="1"/>
            <a:r>
              <a:rPr lang="pt-BR" dirty="0" smtClean="0"/>
              <a:t>Pode considerar outros parâmetros: Complexidade, habilidade da equipe, etc.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/>
              <p:cNvSpPr>
                <a:spLocks noGrp="1"/>
              </p:cNvSpPr>
              <p:nvPr>
                <p:ph idx="4294967295"/>
              </p:nvPr>
            </p:nvSpPr>
            <p:spPr>
              <a:xfrm>
                <a:off x="5807968" y="1124744"/>
                <a:ext cx="6144683" cy="5544616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r>
                  <a:rPr lang="pt-BR" sz="2400" dirty="0"/>
                  <a:t>Três Pontos:</a:t>
                </a:r>
              </a:p>
              <a:p>
                <a:pPr lvl="1"/>
                <a:r>
                  <a:rPr lang="pt-BR" sz="2133" dirty="0"/>
                  <a:t>Visões:</a:t>
                </a:r>
              </a:p>
              <a:p>
                <a:pPr lvl="2"/>
                <a:r>
                  <a:rPr lang="pt-BR" sz="1867" dirty="0"/>
                  <a:t>Otimista (</a:t>
                </a:r>
                <a:r>
                  <a:rPr lang="pt-BR" sz="1867" dirty="0" err="1"/>
                  <a:t>tO</a:t>
                </a:r>
                <a:r>
                  <a:rPr lang="pt-BR" sz="1867" dirty="0"/>
                  <a:t>)</a:t>
                </a:r>
              </a:p>
              <a:p>
                <a:pPr lvl="2"/>
                <a:r>
                  <a:rPr lang="pt-BR" sz="1867" dirty="0"/>
                  <a:t>Pessimista (</a:t>
                </a:r>
                <a:r>
                  <a:rPr lang="pt-BR" sz="1867" dirty="0" err="1"/>
                  <a:t>tP</a:t>
                </a:r>
                <a:r>
                  <a:rPr lang="pt-BR" sz="1867" dirty="0"/>
                  <a:t>)</a:t>
                </a:r>
              </a:p>
              <a:p>
                <a:pPr lvl="2"/>
                <a:r>
                  <a:rPr lang="pt-BR" sz="1867" dirty="0"/>
                  <a:t>Mais provável ou Realista (</a:t>
                </a:r>
                <a:r>
                  <a:rPr lang="pt-BR" sz="1867" dirty="0" err="1"/>
                  <a:t>tM</a:t>
                </a:r>
                <a:r>
                  <a:rPr lang="pt-BR" sz="1867" dirty="0"/>
                  <a:t>)</a:t>
                </a:r>
              </a:p>
              <a:p>
                <a:pPr lvl="2"/>
                <a:endParaRPr lang="pt-BR" sz="1867" dirty="0"/>
              </a:p>
              <a:p>
                <a:pPr lvl="1"/>
                <a:r>
                  <a:rPr lang="pt-BR" sz="2133" dirty="0"/>
                  <a:t>Duração Esperada:</a:t>
                </a:r>
              </a:p>
              <a:p>
                <a:pPr lvl="2"/>
                <a:r>
                  <a:rPr lang="pt-BR" sz="1867" dirty="0"/>
                  <a:t>PERT (</a:t>
                </a:r>
                <a:r>
                  <a:rPr lang="en-US" sz="1867" i="1" dirty="0"/>
                  <a:t>Program Evaluation and Review Technique</a:t>
                </a:r>
                <a:r>
                  <a:rPr lang="en-US" sz="1867" dirty="0"/>
                  <a:t> </a:t>
                </a:r>
                <a:r>
                  <a:rPr lang="pt-BR" sz="1867" dirty="0"/>
                  <a:t>ou Técnica de Revisão e Avaliação de Programa):</a:t>
                </a:r>
              </a:p>
              <a:p>
                <a:pPr lvl="3"/>
                <a:r>
                  <a:rPr lang="pt-BR" sz="1600" dirty="0"/>
                  <a:t>Criação: 1950 pela </a:t>
                </a:r>
                <a:r>
                  <a:rPr lang="pt-BR" sz="1600" dirty="0">
                    <a:hlinkClick r:id="rId2"/>
                  </a:rPr>
                  <a:t>Marinha Americana</a:t>
                </a:r>
                <a:endParaRPr lang="pt-BR" sz="1600" dirty="0"/>
              </a:p>
              <a:p>
                <a:pPr lvl="3"/>
                <a14:m>
                  <m:oMath xmlns:m="http://schemas.openxmlformats.org/officeDocument/2006/math">
                    <m:r>
                      <a:rPr lang="pt-BR" sz="1600">
                        <a:latin typeface="Cambria Math" panose="02040503050406030204" pitchFamily="18" charset="0"/>
                      </a:rPr>
                      <m:t>𝐷𝐸</m:t>
                    </m:r>
                    <m:r>
                      <a:rPr lang="pt-BR" sz="16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60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160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pt-BR" sz="1600">
                            <a:latin typeface="Cambria Math" panose="02040503050406030204" pitchFamily="18" charset="0"/>
                          </a:rPr>
                          <m:t>+4 </m:t>
                        </m:r>
                        <m:r>
                          <a:rPr lang="pt-BR" sz="1600">
                            <a:latin typeface="Cambria Math" panose="02040503050406030204" pitchFamily="18" charset="0"/>
                          </a:rPr>
                          <m:t>𝑡𝑀</m:t>
                        </m:r>
                        <m:r>
                          <a:rPr lang="pt-BR" sz="16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160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160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pt-BR" sz="160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pt-BR" sz="160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pt-BR" sz="1600" dirty="0"/>
                  <a:t> tem 50% de chance</a:t>
                </a:r>
                <a:endParaRPr lang="pt-BR" sz="1600" dirty="0"/>
              </a:p>
              <a:p>
                <a:pPr lvl="3"/>
                <a14:m>
                  <m:oMath xmlns:m="http://schemas.openxmlformats.org/officeDocument/2006/math">
                    <m:r>
                      <a:rPr lang="pt-BR" sz="160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sz="1600">
                        <a:latin typeface="Cambria Math" panose="02040503050406030204" pitchFamily="18" charset="0"/>
                      </a:rPr>
                      <m:t>𝑃</m:t>
                    </m:r>
                    <m:r>
                      <a:rPr lang="pt-BR" sz="1600">
                        <a:latin typeface="Cambria Math" panose="02040503050406030204" pitchFamily="18" charset="0"/>
                      </a:rPr>
                      <m:t> (</m:t>
                    </m:r>
                    <m:r>
                      <a:rPr lang="pt-BR" sz="1600">
                        <a:latin typeface="Cambria Math" panose="02040503050406030204" pitchFamily="18" charset="0"/>
                      </a:rPr>
                      <m:t>𝐷𝑒𝑠𝑣𝑖𝑜</m:t>
                    </m:r>
                    <m:r>
                      <a:rPr lang="pt-BR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1600">
                        <a:latin typeface="Cambria Math" panose="02040503050406030204" pitchFamily="18" charset="0"/>
                      </a:rPr>
                      <m:t>𝑃𝑎𝑑𝑟</m:t>
                    </m:r>
                    <m:r>
                      <a:rPr lang="pt-BR" sz="1600">
                        <a:latin typeface="Cambria Math" panose="02040503050406030204" pitchFamily="18" charset="0"/>
                      </a:rPr>
                      <m:t>ã</m:t>
                    </m:r>
                    <m:r>
                      <a:rPr lang="pt-BR" sz="1600">
                        <a:latin typeface="Cambria Math" panose="02040503050406030204" pitchFamily="18" charset="0"/>
                      </a:rPr>
                      <m:t>𝑜</m:t>
                    </m:r>
                    <m:r>
                      <a:rPr lang="pt-BR" sz="1600">
                        <a:latin typeface="Cambria Math" panose="02040503050406030204" pitchFamily="18" charset="0"/>
                      </a:rPr>
                      <m:t>)= </m:t>
                    </m:r>
                    <m:f>
                      <m:f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60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160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pt-BR" sz="160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pt-BR" sz="160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1600">
                            <a:latin typeface="Cambria Math" panose="02040503050406030204" pitchFamily="18" charset="0"/>
                          </a:rPr>
                          <m:t>𝑂</m:t>
                        </m:r>
                      </m:num>
                      <m:den>
                        <m:r>
                          <a:rPr lang="pt-BR" sz="160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pt-BR" sz="1600" dirty="0"/>
              </a:p>
              <a:p>
                <a:pPr lvl="3"/>
                <a:r>
                  <a:rPr lang="pt-BR" sz="1600" dirty="0"/>
                  <a:t>DE </a:t>
                </a:r>
                <a:r>
                  <a:rPr lang="pt-BR" sz="1600" dirty="0"/>
                  <a:t>± </a:t>
                </a:r>
                <a:r>
                  <a:rPr lang="pt-BR" sz="1600" dirty="0"/>
                  <a:t>DP </a:t>
                </a:r>
                <a:r>
                  <a:rPr lang="pt-BR" sz="1600" dirty="0"/>
                  <a:t>tem 90% de </a:t>
                </a:r>
                <a:r>
                  <a:rPr lang="pt-BR" sz="1600" dirty="0"/>
                  <a:t>chance (D. Beta)</a:t>
                </a:r>
              </a:p>
              <a:p>
                <a:pPr lvl="2"/>
                <a:r>
                  <a:rPr lang="pt-BR" sz="1867" dirty="0"/>
                  <a:t>Média (Distribuição Triangular):</a:t>
                </a:r>
              </a:p>
              <a:p>
                <a:pPr lvl="3"/>
                <a:r>
                  <a:rPr lang="pt-BR" sz="1600" dirty="0"/>
                  <a:t>DE = (</a:t>
                </a:r>
                <a:r>
                  <a:rPr lang="pt-BR" sz="1600" dirty="0" err="1"/>
                  <a:t>tO</a:t>
                </a:r>
                <a:r>
                  <a:rPr lang="pt-BR" sz="1600" dirty="0"/>
                  <a:t> + </a:t>
                </a:r>
                <a:r>
                  <a:rPr lang="pt-BR" sz="1600" dirty="0" err="1"/>
                  <a:t>tM</a:t>
                </a:r>
                <a:r>
                  <a:rPr lang="pt-BR" sz="1600" dirty="0"/>
                  <a:t> + </a:t>
                </a:r>
                <a:r>
                  <a:rPr lang="pt-BR" sz="1600" dirty="0" err="1"/>
                  <a:t>tP</a:t>
                </a:r>
                <a:r>
                  <a:rPr lang="pt-BR" sz="1600" dirty="0"/>
                  <a:t>) / 3</a:t>
                </a:r>
              </a:p>
            </p:txBody>
          </p:sp>
        </mc:Choice>
        <mc:Fallback xmlns="">
          <p:sp>
            <p:nvSpPr>
              <p:cNvPr id="2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4355976" y="843558"/>
                <a:ext cx="4608512" cy="4158462"/>
              </a:xfrm>
              <a:blipFill rotWithShape="0">
                <a:blip r:embed="rId3"/>
                <a:stretch>
                  <a:fillRect l="-926" t="-732" b="-190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Estimativas</a:t>
            </a:r>
            <a:endParaRPr lang="pt-BR" dirty="0" smtClean="0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 descr="Resultado de imagem para Cyril Northcote Parkins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16480" y="25700"/>
            <a:ext cx="1732491" cy="231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416209" y="2341206"/>
            <a:ext cx="173925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Cyril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Northcote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Parkinson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6874" y="32657"/>
            <a:ext cx="1615108" cy="1956183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8907859" y="1973204"/>
            <a:ext cx="131055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PERT 1 – US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Navy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6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Reflexão</a:t>
            </a:r>
            <a:endParaRPr lang="pt-B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007435" y="6300192"/>
            <a:ext cx="79688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667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3200" dirty="0"/>
              <a:t>“</a:t>
            </a:r>
            <a:r>
              <a:rPr lang="pt-BR" sz="3200" i="1" dirty="0"/>
              <a:t>Os elefantes demoram a se adaptar, já as baratas sobrevivem em qualquer ambiente.</a:t>
            </a:r>
            <a:r>
              <a:rPr lang="pt-BR" sz="3200" dirty="0"/>
              <a:t>”</a:t>
            </a:r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3200" b="1" dirty="0"/>
              <a:t>Peter</a:t>
            </a:r>
            <a:r>
              <a:rPr lang="pt-BR" sz="3200" dirty="0"/>
              <a:t> </a:t>
            </a:r>
            <a:r>
              <a:rPr lang="pt-BR" sz="3200" dirty="0" smtClean="0"/>
              <a:t>Ferdinand </a:t>
            </a:r>
            <a:r>
              <a:rPr lang="pt-BR" sz="3200" b="1" dirty="0" smtClean="0"/>
              <a:t>Drucker</a:t>
            </a:r>
          </a:p>
          <a:p>
            <a:pPr marL="0" indent="0" algn="ctr">
              <a:buNone/>
            </a:pPr>
            <a:r>
              <a:rPr lang="pt-BR" sz="3200" dirty="0" smtClean="0"/>
              <a:t>Escritor &amp; Consultor</a:t>
            </a:r>
            <a:endParaRPr lang="pt-BR" sz="3200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191251" y="1893645"/>
            <a:ext cx="5761567" cy="400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6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Referências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7229981"/>
              </p:ext>
            </p:extLst>
          </p:nvPr>
        </p:nvGraphicFramePr>
        <p:xfrm>
          <a:off x="239713" y="1125539"/>
          <a:ext cx="11712985" cy="5681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1712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Referência</a:t>
                      </a:r>
                      <a:endParaRPr lang="pt-BR" sz="1600" dirty="0">
                        <a:latin typeface="+mn-lt"/>
                      </a:endParaRP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780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KAPLAN R. S. and NORTON D. P. </a:t>
                      </a:r>
                      <a:r>
                        <a:rPr lang="en-US" sz="1600" b="1" i="1" dirty="0" smtClean="0">
                          <a:latin typeface="+mn-lt"/>
                        </a:rPr>
                        <a:t>Strategy Maps: Converting Intangible Assets Into Tangible Outcomes</a:t>
                      </a:r>
                      <a:r>
                        <a:rPr lang="en-US" sz="1600" dirty="0" smtClean="0">
                          <a:latin typeface="+mn-lt"/>
                        </a:rPr>
                        <a:t>. Harvard Business School Publishing Corporation. 2004</a:t>
                      </a:r>
                      <a:endParaRPr lang="pt-BR" sz="1600" dirty="0" smtClean="0">
                        <a:latin typeface="+mn-lt"/>
                      </a:endParaRP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139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Márcio Moreira. </a:t>
                      </a:r>
                      <a:r>
                        <a:rPr lang="pt-BR" sz="1600" b="1" i="1" dirty="0" smtClean="0">
                          <a:latin typeface="+mn-lt"/>
                          <a:hlinkClick r:id="rId2"/>
                        </a:rPr>
                        <a:t>Como estruturar uma equipe forte e de grandes resultados?</a:t>
                      </a:r>
                      <a:r>
                        <a:rPr lang="pt-BR" sz="1600" dirty="0" smtClean="0">
                          <a:latin typeface="+mn-lt"/>
                        </a:rPr>
                        <a:t> Convenção</a:t>
                      </a:r>
                      <a:r>
                        <a:rPr lang="pt-BR" sz="1600" baseline="0" dirty="0" smtClean="0">
                          <a:latin typeface="+mn-lt"/>
                        </a:rPr>
                        <a:t> Gente S/A - </a:t>
                      </a:r>
                      <a:r>
                        <a:rPr lang="pt-BR" sz="1600" dirty="0" smtClean="0">
                          <a:latin typeface="+mn-lt"/>
                        </a:rPr>
                        <a:t>Sankhya. 2018</a:t>
                      </a: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1303842174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Márcio Moreira. </a:t>
                      </a:r>
                      <a:r>
                        <a:rPr lang="pt-BR" sz="1600" b="1" i="1" dirty="0" smtClean="0">
                          <a:latin typeface="+mn-lt"/>
                          <a:hlinkClick r:id="rId3"/>
                        </a:rPr>
                        <a:t>Eficiência &amp; Tecnologia</a:t>
                      </a:r>
                      <a:r>
                        <a:rPr lang="pt-BR" sz="1600" b="1" i="1" baseline="0" dirty="0" smtClean="0">
                          <a:latin typeface="+mn-lt"/>
                          <a:hlinkClick r:id="rId3"/>
                        </a:rPr>
                        <a:t> - </a:t>
                      </a:r>
                      <a:r>
                        <a:rPr lang="pt-BR" sz="1600" b="1" i="1" dirty="0" smtClean="0">
                          <a:latin typeface="+mn-lt"/>
                          <a:hlinkClick r:id="rId3"/>
                        </a:rPr>
                        <a:t>Como a Tecnologia Pode te Ajudar no Ganho de Produtividade</a:t>
                      </a:r>
                      <a:r>
                        <a:rPr lang="pt-BR" sz="1600" dirty="0" smtClean="0">
                          <a:latin typeface="+mn-lt"/>
                        </a:rPr>
                        <a:t>. UNA.</a:t>
                      </a:r>
                      <a:r>
                        <a:rPr lang="pt-BR" sz="1600" baseline="0" dirty="0" smtClean="0">
                          <a:latin typeface="+mn-lt"/>
                        </a:rPr>
                        <a:t> 2017</a:t>
                      </a: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1098793181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Márcio Moreira. </a:t>
                      </a:r>
                      <a:r>
                        <a:rPr lang="pt-BR" sz="1600" b="1" i="1" dirty="0" smtClean="0">
                          <a:latin typeface="+mn-lt"/>
                          <a:hlinkClick r:id="rId4"/>
                        </a:rPr>
                        <a:t>Gestão Estratégica da TI Aplicada aos Negócios</a:t>
                      </a:r>
                      <a:r>
                        <a:rPr lang="pt-BR" sz="1600" dirty="0" smtClean="0">
                          <a:latin typeface="+mn-lt"/>
                        </a:rPr>
                        <a:t>. Pitágoras. 2016</a:t>
                      </a: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3371411462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Márcio Moreira. </a:t>
                      </a:r>
                      <a:r>
                        <a:rPr lang="pt-BR" sz="1600" b="1" i="1" dirty="0" smtClean="0">
                          <a:latin typeface="+mn-lt"/>
                          <a:hlinkClick r:id="rId5"/>
                        </a:rPr>
                        <a:t>Modelos de Gestão e Organização</a:t>
                      </a:r>
                      <a:r>
                        <a:rPr lang="pt-BR" sz="1600" dirty="0" smtClean="0">
                          <a:latin typeface="+mn-lt"/>
                        </a:rPr>
                        <a:t>. Pitágoras. 2011</a:t>
                      </a: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2837350869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Márcio Moreira. </a:t>
                      </a:r>
                      <a:r>
                        <a:rPr lang="pt-BR" sz="1600" b="1" i="1" dirty="0" smtClean="0">
                          <a:latin typeface="+mn-lt"/>
                          <a:hlinkClick r:id="rId6"/>
                        </a:rPr>
                        <a:t>O Profissional de Engenharia de Computação e o Mercado de Trabalho</a:t>
                      </a:r>
                      <a:r>
                        <a:rPr lang="pt-BR" sz="1600" dirty="0" smtClean="0">
                          <a:latin typeface="+mn-lt"/>
                        </a:rPr>
                        <a:t>. Pitágoras.</a:t>
                      </a:r>
                      <a:r>
                        <a:rPr lang="pt-BR" sz="1600" baseline="0" dirty="0" smtClean="0">
                          <a:latin typeface="+mn-lt"/>
                        </a:rPr>
                        <a:t> 2016</a:t>
                      </a:r>
                      <a:endParaRPr lang="pt-BR" sz="1600" dirty="0" smtClean="0">
                        <a:latin typeface="+mn-lt"/>
                      </a:endParaRP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Márcio Moreira. </a:t>
                      </a:r>
                      <a:r>
                        <a:rPr lang="pt-BR" sz="1600" b="1" i="1" dirty="0" smtClean="0">
                          <a:latin typeface="+mn-lt"/>
                          <a:hlinkClick r:id="rId7"/>
                        </a:rPr>
                        <a:t>Planejamento &amp; Gestão de Carreira de TI</a:t>
                      </a:r>
                      <a:r>
                        <a:rPr lang="pt-BR" sz="1600" dirty="0" smtClean="0">
                          <a:latin typeface="+mn-lt"/>
                        </a:rPr>
                        <a:t>.</a:t>
                      </a:r>
                      <a:r>
                        <a:rPr lang="pt-BR" sz="1600" baseline="0" dirty="0" smtClean="0">
                          <a:latin typeface="+mn-lt"/>
                        </a:rPr>
                        <a:t> II Semana de Inovação. UNA. 2018</a:t>
                      </a:r>
                      <a:endParaRPr lang="pt-BR" sz="1600" dirty="0" smtClean="0">
                        <a:latin typeface="+mn-lt"/>
                      </a:endParaRP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1818995422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Márcio Moreira. </a:t>
                      </a:r>
                      <a:r>
                        <a:rPr lang="pt-BR" sz="1600" b="1" i="1" dirty="0" smtClean="0">
                          <a:latin typeface="+mn-lt"/>
                          <a:hlinkClick r:id="rId8"/>
                        </a:rPr>
                        <a:t>Planejamento Estratégico &amp; Gestão</a:t>
                      </a:r>
                      <a:r>
                        <a:rPr lang="pt-BR" sz="1600" b="1" i="1" baseline="0" dirty="0" smtClean="0">
                          <a:latin typeface="+mn-lt"/>
                          <a:hlinkClick r:id="rId8"/>
                        </a:rPr>
                        <a:t> de Performance</a:t>
                      </a:r>
                      <a:r>
                        <a:rPr lang="pt-BR" sz="1600" baseline="0" dirty="0" smtClean="0">
                          <a:latin typeface="+mn-lt"/>
                        </a:rPr>
                        <a:t>. Pitágoras. 2011</a:t>
                      </a:r>
                      <a:endParaRPr lang="pt-BR" sz="1600" dirty="0" smtClean="0">
                        <a:latin typeface="+mn-lt"/>
                      </a:endParaRP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3662099190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Márcio Moreira</a:t>
                      </a:r>
                      <a:r>
                        <a:rPr lang="pt-BR" sz="1600" baseline="0" dirty="0" smtClean="0">
                          <a:latin typeface="+mn-lt"/>
                        </a:rPr>
                        <a:t> &amp; Mário Peixoto. </a:t>
                      </a:r>
                      <a:r>
                        <a:rPr lang="pt-BR" sz="1600" b="1" i="1" baseline="0" dirty="0" smtClean="0">
                          <a:latin typeface="+mn-lt"/>
                          <a:hlinkClick r:id="rId9"/>
                        </a:rPr>
                        <a:t>Revitalização do Service Desk da Callink</a:t>
                      </a:r>
                      <a:r>
                        <a:rPr lang="pt-BR" sz="1600" baseline="0" dirty="0" smtClean="0">
                          <a:latin typeface="+mn-lt"/>
                        </a:rPr>
                        <a:t>. 12º CONTECSI. FEA. USP. 2015</a:t>
                      </a:r>
                      <a:endParaRPr lang="pt-BR" sz="1600" dirty="0" smtClean="0">
                        <a:latin typeface="+mn-lt"/>
                      </a:endParaRP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768453733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Michael E. Porter.</a:t>
                      </a:r>
                      <a:r>
                        <a:rPr lang="pt-BR" sz="1600" baseline="0" dirty="0" smtClean="0">
                          <a:latin typeface="+mn-lt"/>
                        </a:rPr>
                        <a:t> </a:t>
                      </a:r>
                      <a:r>
                        <a:rPr lang="pt-BR" sz="1600" b="1" i="1" baseline="0" dirty="0" smtClean="0">
                          <a:latin typeface="+mn-lt"/>
                        </a:rPr>
                        <a:t>Estratégia Competitiva. Técnicas Para Análise de Indústrias</a:t>
                      </a:r>
                      <a:r>
                        <a:rPr lang="pt-BR" sz="1600" baseline="0" dirty="0" smtClean="0">
                          <a:latin typeface="+mn-lt"/>
                        </a:rPr>
                        <a:t>. 24ª Edição. Brasil. Campus. 2005. </a:t>
                      </a:r>
                      <a:endParaRPr lang="pt-BR" sz="1600" dirty="0" smtClean="0">
                        <a:latin typeface="+mn-lt"/>
                      </a:endParaRP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3827034447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Michael E. Porter. </a:t>
                      </a:r>
                      <a:r>
                        <a:rPr lang="en-US" sz="1600" b="1" i="1" dirty="0" smtClean="0">
                          <a:latin typeface="+mn-lt"/>
                          <a:hlinkClick r:id="rId10"/>
                        </a:rPr>
                        <a:t>The Five Competitive Forces That Shape Strategy</a:t>
                      </a:r>
                      <a:r>
                        <a:rPr lang="en-US" sz="1600" dirty="0" smtClean="0">
                          <a:latin typeface="+mn-lt"/>
                        </a:rPr>
                        <a:t>. Harvard</a:t>
                      </a:r>
                      <a:r>
                        <a:rPr lang="en-US" sz="1600" baseline="0" dirty="0" smtClean="0">
                          <a:latin typeface="+mn-lt"/>
                        </a:rPr>
                        <a:t> Business Review. 2008</a:t>
                      </a:r>
                      <a:endParaRPr lang="pt-BR" sz="1600" dirty="0" smtClean="0">
                        <a:latin typeface="+mn-lt"/>
                      </a:endParaRP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PRAHALAD, C. K., HAMEL, Gary. </a:t>
                      </a:r>
                      <a:r>
                        <a:rPr lang="en-US" sz="1600" b="1" i="1" dirty="0" smtClean="0">
                          <a:latin typeface="+mn-lt"/>
                          <a:hlinkClick r:id="rId11"/>
                        </a:rPr>
                        <a:t>The Core Competence of the Corporation</a:t>
                      </a:r>
                      <a:r>
                        <a:rPr lang="en-US" sz="1600" dirty="0" smtClean="0">
                          <a:latin typeface="+mn-lt"/>
                        </a:rPr>
                        <a:t>. </a:t>
                      </a:r>
                      <a:r>
                        <a:rPr lang="pt-BR" sz="1600" dirty="0" smtClean="0">
                          <a:latin typeface="+mn-lt"/>
                        </a:rPr>
                        <a:t>Harvard Business </a:t>
                      </a:r>
                      <a:r>
                        <a:rPr lang="pt-BR" sz="1600" dirty="0" err="1" smtClean="0">
                          <a:latin typeface="+mn-lt"/>
                        </a:rPr>
                        <a:t>Review</a:t>
                      </a:r>
                      <a:r>
                        <a:rPr lang="pt-BR" sz="1600" dirty="0" smtClean="0">
                          <a:latin typeface="+mn-lt"/>
                        </a:rPr>
                        <a:t>, 1990</a:t>
                      </a: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Robert S. Kaplan, David P. Norton. </a:t>
                      </a:r>
                      <a:r>
                        <a:rPr lang="pt-BR" sz="1600" b="1" i="1" dirty="0" smtClean="0">
                          <a:latin typeface="+mn-lt"/>
                        </a:rPr>
                        <a:t>A Estratégia em Ação. </a:t>
                      </a:r>
                      <a:r>
                        <a:rPr lang="pt-BR" sz="1600" b="1" i="1" dirty="0" err="1" smtClean="0">
                          <a:latin typeface="+mn-lt"/>
                        </a:rPr>
                        <a:t>Balanced</a:t>
                      </a:r>
                      <a:r>
                        <a:rPr lang="pt-BR" sz="1600" b="1" i="1" dirty="0" smtClean="0">
                          <a:latin typeface="+mn-lt"/>
                        </a:rPr>
                        <a:t> Scorecard.</a:t>
                      </a:r>
                      <a:r>
                        <a:rPr lang="pt-BR" sz="1600" dirty="0" smtClean="0">
                          <a:latin typeface="+mn-lt"/>
                        </a:rPr>
                        <a:t> 19ª Edição. Brasil. Campus. 1997</a:t>
                      </a: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2650716843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William Edwards Deming. </a:t>
                      </a:r>
                      <a:r>
                        <a:rPr lang="pt-BR" sz="1600" b="1" i="1" dirty="0" smtClean="0">
                          <a:latin typeface="+mn-lt"/>
                        </a:rPr>
                        <a:t>Out </a:t>
                      </a:r>
                      <a:r>
                        <a:rPr lang="pt-BR" sz="1600" b="1" i="1" dirty="0" err="1" smtClean="0">
                          <a:latin typeface="+mn-lt"/>
                        </a:rPr>
                        <a:t>of</a:t>
                      </a:r>
                      <a:r>
                        <a:rPr lang="pt-BR" sz="1600" b="1" i="1" dirty="0" smtClean="0">
                          <a:latin typeface="+mn-lt"/>
                        </a:rPr>
                        <a:t> </a:t>
                      </a:r>
                      <a:r>
                        <a:rPr lang="pt-BR" sz="1600" b="1" i="1" dirty="0" err="1" smtClean="0">
                          <a:latin typeface="+mn-lt"/>
                        </a:rPr>
                        <a:t>the</a:t>
                      </a:r>
                      <a:r>
                        <a:rPr lang="pt-BR" sz="1600" b="1" i="1" dirty="0" smtClean="0">
                          <a:latin typeface="+mn-lt"/>
                        </a:rPr>
                        <a:t> </a:t>
                      </a:r>
                      <a:r>
                        <a:rPr lang="pt-BR" sz="1600" b="1" i="1" dirty="0" err="1" smtClean="0">
                          <a:latin typeface="+mn-lt"/>
                        </a:rPr>
                        <a:t>Crisis</a:t>
                      </a:r>
                      <a:r>
                        <a:rPr lang="pt-BR" sz="1600" dirty="0" smtClean="0">
                          <a:latin typeface="+mn-lt"/>
                        </a:rPr>
                        <a:t>. MIT Press. 1986</a:t>
                      </a: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3132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+mn-lt"/>
                        </a:rPr>
                        <a:t>William Edwards Deming. </a:t>
                      </a:r>
                      <a:r>
                        <a:rPr lang="en-US" sz="1600" b="1" i="1" dirty="0" smtClean="0">
                          <a:latin typeface="+mn-lt"/>
                        </a:rPr>
                        <a:t>The New Economics for Industry, Government, Education</a:t>
                      </a:r>
                      <a:r>
                        <a:rPr lang="en-US" sz="1600" dirty="0" smtClean="0">
                          <a:latin typeface="+mn-lt"/>
                        </a:rPr>
                        <a:t>. 2nd Edition. MIT Press. 2000</a:t>
                      </a:r>
                      <a:endParaRPr lang="pt-BR" sz="1600" dirty="0" smtClean="0">
                        <a:latin typeface="+mn-lt"/>
                      </a:endParaRPr>
                    </a:p>
                  </a:txBody>
                  <a:tcPr marL="133817" marR="133817" marT="48000" marB="48000" anchor="ctr"/>
                </a:tc>
                <a:extLst>
                  <a:ext uri="{0D108BD9-81ED-4DB2-BD59-A6C34878D82A}">
                    <a16:rowId xmlns:a16="http://schemas.microsoft.com/office/drawing/2014/main" xmlns="" val="3308687962"/>
                  </a:ext>
                </a:extLst>
              </a:tr>
            </a:tbl>
          </a:graphicData>
        </a:graphic>
      </p:graphicFrame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568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6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Planejamento Estratégico</a:t>
            </a:r>
            <a:endParaRPr lang="es-ES_tradnl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059016"/>
              </p:ext>
            </p:extLst>
          </p:nvPr>
        </p:nvGraphicFramePr>
        <p:xfrm>
          <a:off x="239713" y="1125538"/>
          <a:ext cx="11712575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Processo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43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Planejamento Estratégico</a:t>
            </a:r>
            <a:endParaRPr lang="es-ES_tradnl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075716"/>
              </p:ext>
            </p:extLst>
          </p:nvPr>
        </p:nvGraphicFramePr>
        <p:xfrm>
          <a:off x="239713" y="1125538"/>
          <a:ext cx="11712575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Diretrizes Estratégicas</a:t>
            </a:r>
            <a:endParaRPr lang="es-ES_tradnl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280" y="135141"/>
            <a:ext cx="1728192" cy="838980"/>
          </a:xfrm>
          <a:prstGeom prst="rect">
            <a:avLst/>
          </a:prstGeom>
        </p:spPr>
      </p:pic>
      <p:sp>
        <p:nvSpPr>
          <p:cNvPr id="7" name="Seta para a Direita 6"/>
          <p:cNvSpPr/>
          <p:nvPr/>
        </p:nvSpPr>
        <p:spPr>
          <a:xfrm>
            <a:off x="8184232" y="113168"/>
            <a:ext cx="360040" cy="21602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34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84"/>
          <p:cNvSpPr/>
          <p:nvPr/>
        </p:nvSpPr>
        <p:spPr>
          <a:xfrm>
            <a:off x="4046353" y="1483043"/>
            <a:ext cx="4857332" cy="4408615"/>
          </a:xfrm>
          <a:custGeom>
            <a:avLst/>
            <a:gdLst>
              <a:gd name="connsiteX0" fmla="*/ 0 w 978196"/>
              <a:gd name="connsiteY0" fmla="*/ 404037 h 404037"/>
              <a:gd name="connsiteX1" fmla="*/ 574158 w 978196"/>
              <a:gd name="connsiteY1" fmla="*/ 318977 h 404037"/>
              <a:gd name="connsiteX2" fmla="*/ 978196 w 978196"/>
              <a:gd name="connsiteY2" fmla="*/ 0 h 404037"/>
              <a:gd name="connsiteX0" fmla="*/ 0 w 978196"/>
              <a:gd name="connsiteY0" fmla="*/ 404037 h 404037"/>
              <a:gd name="connsiteX1" fmla="*/ 410421 w 978196"/>
              <a:gd name="connsiteY1" fmla="*/ 336715 h 404037"/>
              <a:gd name="connsiteX2" fmla="*/ 978196 w 978196"/>
              <a:gd name="connsiteY2" fmla="*/ 0 h 404037"/>
              <a:gd name="connsiteX0" fmla="*/ 0 w 1577235"/>
              <a:gd name="connsiteY0" fmla="*/ 663657 h 668376"/>
              <a:gd name="connsiteX1" fmla="*/ 410421 w 1577235"/>
              <a:gd name="connsiteY1" fmla="*/ 596335 h 668376"/>
              <a:gd name="connsiteX2" fmla="*/ 1577235 w 1577235"/>
              <a:gd name="connsiteY2" fmla="*/ 0 h 668376"/>
              <a:gd name="connsiteX0" fmla="*/ 0 w 1577235"/>
              <a:gd name="connsiteY0" fmla="*/ 663964 h 668683"/>
              <a:gd name="connsiteX1" fmla="*/ 410421 w 1577235"/>
              <a:gd name="connsiteY1" fmla="*/ 596642 h 668683"/>
              <a:gd name="connsiteX2" fmla="*/ 1577235 w 1577235"/>
              <a:gd name="connsiteY2" fmla="*/ 307 h 668683"/>
              <a:gd name="connsiteX0" fmla="*/ 0 w 1824838"/>
              <a:gd name="connsiteY0" fmla="*/ 668803 h 671764"/>
              <a:gd name="connsiteX1" fmla="*/ 658024 w 1824838"/>
              <a:gd name="connsiteY1" fmla="*/ 596643 h 671764"/>
              <a:gd name="connsiteX2" fmla="*/ 1824838 w 1824838"/>
              <a:gd name="connsiteY2" fmla="*/ 308 h 671764"/>
              <a:gd name="connsiteX0" fmla="*/ 0 w 1824838"/>
              <a:gd name="connsiteY0" fmla="*/ 668803 h 668803"/>
              <a:gd name="connsiteX1" fmla="*/ 658024 w 1824838"/>
              <a:gd name="connsiteY1" fmla="*/ 596643 h 668803"/>
              <a:gd name="connsiteX2" fmla="*/ 1824838 w 1824838"/>
              <a:gd name="connsiteY2" fmla="*/ 308 h 668803"/>
              <a:gd name="connsiteX0" fmla="*/ 0 w 1824838"/>
              <a:gd name="connsiteY0" fmla="*/ 668789 h 668789"/>
              <a:gd name="connsiteX1" fmla="*/ 658024 w 1824838"/>
              <a:gd name="connsiteY1" fmla="*/ 596629 h 668789"/>
              <a:gd name="connsiteX2" fmla="*/ 1824838 w 1824838"/>
              <a:gd name="connsiteY2" fmla="*/ 294 h 668789"/>
              <a:gd name="connsiteX0" fmla="*/ 0 w 1824838"/>
              <a:gd name="connsiteY0" fmla="*/ 668750 h 668750"/>
              <a:gd name="connsiteX1" fmla="*/ 658024 w 1824838"/>
              <a:gd name="connsiteY1" fmla="*/ 596590 h 668750"/>
              <a:gd name="connsiteX2" fmla="*/ 1824838 w 1824838"/>
              <a:gd name="connsiteY2" fmla="*/ 255 h 668750"/>
              <a:gd name="connsiteX0" fmla="*/ 0 w 1824838"/>
              <a:gd name="connsiteY0" fmla="*/ 668771 h 668771"/>
              <a:gd name="connsiteX1" fmla="*/ 658024 w 1824838"/>
              <a:gd name="connsiteY1" fmla="*/ 596611 h 668771"/>
              <a:gd name="connsiteX2" fmla="*/ 1824838 w 1824838"/>
              <a:gd name="connsiteY2" fmla="*/ 276 h 6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4838" h="668771">
                <a:moveTo>
                  <a:pt x="0" y="668771"/>
                </a:moveTo>
                <a:cubicBezTo>
                  <a:pt x="481120" y="637334"/>
                  <a:pt x="385832" y="649975"/>
                  <a:pt x="658024" y="596611"/>
                </a:cubicBezTo>
                <a:cubicBezTo>
                  <a:pt x="930216" y="543247"/>
                  <a:pt x="1568553" y="-14198"/>
                  <a:pt x="1824838" y="276"/>
                </a:cubicBezTo>
              </a:path>
            </a:pathLst>
          </a:custGeom>
          <a:noFill/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reeform 5"/>
          <p:cNvSpPr/>
          <p:nvPr/>
        </p:nvSpPr>
        <p:spPr>
          <a:xfrm>
            <a:off x="7816914" y="5463869"/>
            <a:ext cx="977969" cy="403944"/>
          </a:xfrm>
          <a:custGeom>
            <a:avLst/>
            <a:gdLst>
              <a:gd name="connsiteX0" fmla="*/ 0 w 978196"/>
              <a:gd name="connsiteY0" fmla="*/ 404037 h 404037"/>
              <a:gd name="connsiteX1" fmla="*/ 574158 w 978196"/>
              <a:gd name="connsiteY1" fmla="*/ 318977 h 404037"/>
              <a:gd name="connsiteX2" fmla="*/ 978196 w 978196"/>
              <a:gd name="connsiteY2" fmla="*/ 0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8196" h="404037">
                <a:moveTo>
                  <a:pt x="0" y="404037"/>
                </a:moveTo>
                <a:cubicBezTo>
                  <a:pt x="205562" y="395176"/>
                  <a:pt x="411125" y="386316"/>
                  <a:pt x="574158" y="318977"/>
                </a:cubicBezTo>
                <a:cubicBezTo>
                  <a:pt x="737191" y="251637"/>
                  <a:pt x="857693" y="125818"/>
                  <a:pt x="978196" y="0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5380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think-cell Slide" r:id="rId5" imgW="530" imgH="528" progId="TCLayout.ActiveDocument.1">
                  <p:embed/>
                </p:oleObj>
              </mc:Choice>
              <mc:Fallback>
                <p:oleObj name="think-cell Slide" r:id="rId5" imgW="530" imgH="528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80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dirty="0" smtClean="0"/>
              <a:t>Diretrizes Estratégicas – Exemplo Contexto Tecnológico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Efeito Exponencial das Tecnologias Digitais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4269" y="6300455"/>
            <a:ext cx="3421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 err="1"/>
              <a:t>CBInsights</a:t>
            </a:r>
            <a:r>
              <a:rPr lang="en-US" sz="1100" dirty="0"/>
              <a:t> – Unbundling consumer goods</a:t>
            </a:r>
            <a:r>
              <a:rPr lang="en-US" sz="1100" dirty="0" smtClean="0"/>
              <a:t>.</a:t>
            </a:r>
            <a:endParaRPr lang="en-US" sz="11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478082" y="869936"/>
            <a:ext cx="9890771" cy="5475992"/>
            <a:chOff x="600987" y="1060060"/>
            <a:chExt cx="9550019" cy="528733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039" y="1440685"/>
              <a:ext cx="9359520" cy="490633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486" y="1410965"/>
              <a:ext cx="9359520" cy="490633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36" y="1416795"/>
              <a:ext cx="9359520" cy="490633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612" y="1421430"/>
              <a:ext cx="9359520" cy="490633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591" y="1060060"/>
              <a:ext cx="9359520" cy="490633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486" y="1410969"/>
              <a:ext cx="9359520" cy="490633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951" y="1428771"/>
              <a:ext cx="9359520" cy="4906331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600987" y="5774434"/>
              <a:ext cx="9502239" cy="572962"/>
              <a:chOff x="600987" y="5774434"/>
              <a:chExt cx="9502239" cy="572962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600987" y="5940317"/>
                <a:ext cx="450712" cy="237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133">
                  <a:defRPr/>
                </a:pPr>
                <a:r>
                  <a:rPr lang="pt-BR" sz="1000" kern="0" dirty="0">
                    <a:solidFill>
                      <a:srgbClr val="000000"/>
                    </a:solidFill>
                    <a:latin typeface="Arial"/>
                  </a:rPr>
                  <a:t>1950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62217" y="5940317"/>
                <a:ext cx="450712" cy="237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133">
                  <a:defRPr/>
                </a:pPr>
                <a:r>
                  <a:rPr lang="pt-BR" sz="1000" kern="0" dirty="0">
                    <a:solidFill>
                      <a:srgbClr val="000000"/>
                    </a:solidFill>
                    <a:latin typeface="Arial"/>
                  </a:rPr>
                  <a:t>1960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723447" y="5940317"/>
                <a:ext cx="450712" cy="237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133">
                  <a:defRPr/>
                </a:pPr>
                <a:r>
                  <a:rPr lang="pt-BR" sz="1000" kern="0" dirty="0">
                    <a:solidFill>
                      <a:srgbClr val="000000"/>
                    </a:solidFill>
                    <a:latin typeface="Arial"/>
                  </a:rPr>
                  <a:t>1970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784678" y="5940317"/>
                <a:ext cx="450712" cy="237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133">
                  <a:defRPr/>
                </a:pPr>
                <a:r>
                  <a:rPr lang="pt-BR" sz="1000" kern="0" dirty="0">
                    <a:solidFill>
                      <a:srgbClr val="000000"/>
                    </a:solidFill>
                    <a:latin typeface="Arial"/>
                  </a:rPr>
                  <a:t>1980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845908" y="5940317"/>
                <a:ext cx="450712" cy="237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133">
                  <a:defRPr/>
                </a:pPr>
                <a:r>
                  <a:rPr lang="pt-BR" sz="1000" kern="0" dirty="0">
                    <a:solidFill>
                      <a:srgbClr val="000000"/>
                    </a:solidFill>
                    <a:latin typeface="Arial"/>
                  </a:rPr>
                  <a:t>1990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907135" y="5940317"/>
                <a:ext cx="450712" cy="237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133">
                  <a:defRPr/>
                </a:pPr>
                <a:r>
                  <a:rPr lang="pt-BR" sz="1000" kern="0" dirty="0">
                    <a:solidFill>
                      <a:srgbClr val="000000"/>
                    </a:solidFill>
                    <a:latin typeface="Arial"/>
                  </a:rPr>
                  <a:t>2000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968368" y="5940317"/>
                <a:ext cx="450712" cy="237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133">
                  <a:defRPr/>
                </a:pPr>
                <a:r>
                  <a:rPr lang="pt-BR" sz="1000" kern="0" dirty="0">
                    <a:solidFill>
                      <a:srgbClr val="000000"/>
                    </a:solidFill>
                    <a:latin typeface="Arial"/>
                  </a:rPr>
                  <a:t>2010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029597" y="5940317"/>
                <a:ext cx="450712" cy="237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133">
                  <a:defRPr/>
                </a:pPr>
                <a:r>
                  <a:rPr lang="pt-BR" sz="1000" kern="0" dirty="0">
                    <a:solidFill>
                      <a:srgbClr val="000000"/>
                    </a:solidFill>
                    <a:latin typeface="Arial"/>
                  </a:rPr>
                  <a:t>2020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090828" y="5940317"/>
                <a:ext cx="450712" cy="237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133">
                  <a:defRPr/>
                </a:pPr>
                <a:r>
                  <a:rPr lang="pt-BR" sz="1000" kern="0" dirty="0">
                    <a:solidFill>
                      <a:srgbClr val="000000"/>
                    </a:solidFill>
                    <a:latin typeface="Arial"/>
                  </a:rPr>
                  <a:t>2030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649418" y="5774434"/>
                <a:ext cx="453808" cy="237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133">
                  <a:defRPr/>
                </a:pPr>
                <a:r>
                  <a:rPr lang="pt-BR" sz="1000" kern="0" dirty="0">
                    <a:solidFill>
                      <a:srgbClr val="000000"/>
                    </a:solidFill>
                    <a:latin typeface="Arial"/>
                  </a:rPr>
                  <a:t>Time</a:t>
                </a: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>
                <a:off x="639089" y="5897544"/>
                <a:ext cx="8964505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57" name="TextBox 56"/>
              <p:cNvSpPr txBox="1"/>
              <p:nvPr/>
            </p:nvSpPr>
            <p:spPr>
              <a:xfrm rot="5400000">
                <a:off x="7646901" y="6070863"/>
                <a:ext cx="377162" cy="17590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 anchor="ctr" anchorCtr="0">
                <a:noAutofit/>
              </a:bodyPr>
              <a:lstStyle/>
              <a:p>
                <a:pPr algn="ctr" defTabSz="914133">
                  <a:defRPr/>
                </a:pPr>
                <a:r>
                  <a:rPr lang="pt-BR" sz="1100" kern="0" dirty="0">
                    <a:solidFill>
                      <a:prstClr val="white"/>
                    </a:solidFill>
                    <a:latin typeface="Arial"/>
                  </a:rPr>
                  <a:t>Hoje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506655" y="1509000"/>
              <a:ext cx="783363" cy="4388545"/>
              <a:chOff x="7506655" y="1509000"/>
              <a:chExt cx="783363" cy="4388545"/>
            </a:xfrm>
          </p:grpSpPr>
          <p:sp>
            <p:nvSpPr>
              <p:cNvPr id="43" name="Oval 42"/>
              <p:cNvSpPr/>
              <p:nvPr/>
            </p:nvSpPr>
            <p:spPr>
              <a:xfrm rot="1918743">
                <a:off x="7506655" y="1807450"/>
                <a:ext cx="783363" cy="202897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133">
                  <a:defRPr/>
                </a:pPr>
                <a:endParaRPr lang="pt-BR" sz="1295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V="1">
                <a:off x="7824841" y="1509000"/>
                <a:ext cx="0" cy="4388545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58" name="Content Placeholder 3"/>
          <p:cNvSpPr txBox="1">
            <a:spLocks/>
          </p:cNvSpPr>
          <p:nvPr/>
        </p:nvSpPr>
        <p:spPr>
          <a:xfrm>
            <a:off x="1012765" y="1201038"/>
            <a:ext cx="1478163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200" cap="all" dirty="0">
                <a:solidFill>
                  <a:schemeClr val="tx1"/>
                </a:solidFill>
              </a:rPr>
              <a:t>Neuroscience</a:t>
            </a:r>
          </a:p>
        </p:txBody>
      </p:sp>
      <p:sp>
        <p:nvSpPr>
          <p:cNvPr id="59" name="Content Placeholder 3"/>
          <p:cNvSpPr txBox="1">
            <a:spLocks/>
          </p:cNvSpPr>
          <p:nvPr/>
        </p:nvSpPr>
        <p:spPr>
          <a:xfrm>
            <a:off x="3119341" y="1402033"/>
            <a:ext cx="875948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200" cap="all" dirty="0" err="1">
                <a:solidFill>
                  <a:schemeClr val="tx1"/>
                </a:solidFill>
              </a:rPr>
              <a:t>BioTech</a:t>
            </a:r>
            <a:endParaRPr lang="en-US" sz="1200" cap="all" dirty="0">
              <a:solidFill>
                <a:schemeClr val="tx1"/>
              </a:solidFill>
            </a:endParaRPr>
          </a:p>
        </p:txBody>
      </p:sp>
      <p:sp>
        <p:nvSpPr>
          <p:cNvPr id="60" name="Content Placeholder 3"/>
          <p:cNvSpPr txBox="1">
            <a:spLocks/>
          </p:cNvSpPr>
          <p:nvPr/>
        </p:nvSpPr>
        <p:spPr>
          <a:xfrm>
            <a:off x="3116358" y="2712282"/>
            <a:ext cx="939439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200" cap="all" dirty="0">
                <a:solidFill>
                  <a:schemeClr val="tx1"/>
                </a:solidFill>
              </a:rPr>
              <a:t>Robotics</a:t>
            </a:r>
          </a:p>
        </p:txBody>
      </p:sp>
      <p:sp>
        <p:nvSpPr>
          <p:cNvPr id="61" name="Content Placeholder 3"/>
          <p:cNvSpPr txBox="1">
            <a:spLocks/>
          </p:cNvSpPr>
          <p:nvPr/>
        </p:nvSpPr>
        <p:spPr>
          <a:xfrm>
            <a:off x="619154" y="3316386"/>
            <a:ext cx="1040188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200" cap="all" dirty="0">
                <a:solidFill>
                  <a:schemeClr val="tx1"/>
                </a:solidFill>
              </a:rPr>
              <a:t>Medicine</a:t>
            </a:r>
          </a:p>
        </p:txBody>
      </p:sp>
      <p:sp>
        <p:nvSpPr>
          <p:cNvPr id="62" name="Content Placeholder 3"/>
          <p:cNvSpPr txBox="1">
            <a:spLocks/>
          </p:cNvSpPr>
          <p:nvPr/>
        </p:nvSpPr>
        <p:spPr>
          <a:xfrm>
            <a:off x="90103" y="1798563"/>
            <a:ext cx="1040188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200" cap="all" dirty="0">
                <a:solidFill>
                  <a:schemeClr val="tx1"/>
                </a:solidFill>
              </a:rPr>
              <a:t>Nanotech</a:t>
            </a:r>
          </a:p>
        </p:txBody>
      </p:sp>
      <p:sp>
        <p:nvSpPr>
          <p:cNvPr id="63" name="Content Placeholder 3"/>
          <p:cNvSpPr txBox="1">
            <a:spLocks/>
          </p:cNvSpPr>
          <p:nvPr/>
        </p:nvSpPr>
        <p:spPr>
          <a:xfrm>
            <a:off x="2288295" y="1632986"/>
            <a:ext cx="274624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200" cap="all" dirty="0">
                <a:solidFill>
                  <a:schemeClr val="tx1"/>
                </a:solidFill>
              </a:rPr>
              <a:t>AI</a:t>
            </a:r>
          </a:p>
        </p:txBody>
      </p:sp>
      <p:sp>
        <p:nvSpPr>
          <p:cNvPr id="64" name="Content Placeholder 3"/>
          <p:cNvSpPr txBox="1">
            <a:spLocks/>
          </p:cNvSpPr>
          <p:nvPr/>
        </p:nvSpPr>
        <p:spPr>
          <a:xfrm>
            <a:off x="2542225" y="3276547"/>
            <a:ext cx="1177056" cy="1938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b="1" cap="all" dirty="0">
                <a:solidFill>
                  <a:schemeClr val="tx1"/>
                </a:solidFill>
              </a:rPr>
              <a:t>computing</a:t>
            </a:r>
          </a:p>
        </p:txBody>
      </p:sp>
      <p:sp>
        <p:nvSpPr>
          <p:cNvPr id="65" name="Content Placeholder 3"/>
          <p:cNvSpPr txBox="1">
            <a:spLocks/>
          </p:cNvSpPr>
          <p:nvPr/>
        </p:nvSpPr>
        <p:spPr>
          <a:xfrm>
            <a:off x="1667944" y="2856839"/>
            <a:ext cx="822984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200" cap="all" dirty="0">
                <a:solidFill>
                  <a:schemeClr val="tx1"/>
                </a:solidFill>
              </a:rPr>
              <a:t>Energy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709" y="1417013"/>
            <a:ext cx="1959657" cy="18278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7" name="Oval 66"/>
          <p:cNvSpPr/>
          <p:nvPr/>
        </p:nvSpPr>
        <p:spPr>
          <a:xfrm>
            <a:off x="2429041" y="3086046"/>
            <a:ext cx="176103" cy="176103"/>
          </a:xfrm>
          <a:prstGeom prst="ellipse">
            <a:avLst/>
          </a:prstGeom>
          <a:solidFill>
            <a:schemeClr val="tx1"/>
          </a:solidFill>
          <a:ln w="19050">
            <a:noFill/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9868520" y="1280484"/>
            <a:ext cx="229073" cy="319067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A136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Freeform 67"/>
          <p:cNvSpPr/>
          <p:nvPr/>
        </p:nvSpPr>
        <p:spPr>
          <a:xfrm>
            <a:off x="9868520" y="1770337"/>
            <a:ext cx="229073" cy="319067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BE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68"/>
          <p:cNvSpPr/>
          <p:nvPr/>
        </p:nvSpPr>
        <p:spPr>
          <a:xfrm>
            <a:off x="9868520" y="2260191"/>
            <a:ext cx="229073" cy="319067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FF4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Freeform 69"/>
          <p:cNvSpPr/>
          <p:nvPr/>
        </p:nvSpPr>
        <p:spPr>
          <a:xfrm>
            <a:off x="9868520" y="3198283"/>
            <a:ext cx="229073" cy="319067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6DB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Freeform 70"/>
          <p:cNvSpPr/>
          <p:nvPr/>
        </p:nvSpPr>
        <p:spPr>
          <a:xfrm>
            <a:off x="9868520" y="3688137"/>
            <a:ext cx="229073" cy="319067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B21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Freeform 71"/>
          <p:cNvSpPr/>
          <p:nvPr/>
        </p:nvSpPr>
        <p:spPr>
          <a:xfrm>
            <a:off x="9868520" y="4177991"/>
            <a:ext cx="229073" cy="319067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10B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Freeform 72"/>
          <p:cNvSpPr/>
          <p:nvPr/>
        </p:nvSpPr>
        <p:spPr>
          <a:xfrm>
            <a:off x="9868520" y="4667845"/>
            <a:ext cx="229073" cy="319067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F5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extBox 4"/>
          <p:cNvSpPr txBox="1"/>
          <p:nvPr/>
        </p:nvSpPr>
        <p:spPr>
          <a:xfrm>
            <a:off x="10221451" y="125922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1. Mainframe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221451" y="175330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2. </a:t>
            </a:r>
            <a:r>
              <a:rPr lang="es-ES" dirty="0" err="1"/>
              <a:t>PCs</a:t>
            </a:r>
            <a:endParaRPr lang="es-ES" dirty="0"/>
          </a:p>
        </p:txBody>
      </p:sp>
      <p:sp>
        <p:nvSpPr>
          <p:cNvPr id="75" name="TextBox 74"/>
          <p:cNvSpPr txBox="1"/>
          <p:nvPr/>
        </p:nvSpPr>
        <p:spPr>
          <a:xfrm>
            <a:off x="10221449" y="224739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3. Internet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221451" y="318971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5. Cloud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221451" y="368380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6. Big Data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0221452" y="417788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7. </a:t>
            </a:r>
            <a:r>
              <a:rPr lang="es-ES" dirty="0" err="1"/>
              <a:t>IoT</a:t>
            </a:r>
            <a:endParaRPr lang="es-ES" dirty="0"/>
          </a:p>
        </p:txBody>
      </p:sp>
      <p:sp>
        <p:nvSpPr>
          <p:cNvPr id="79" name="TextBox 78"/>
          <p:cNvSpPr txBox="1"/>
          <p:nvPr/>
        </p:nvSpPr>
        <p:spPr>
          <a:xfrm>
            <a:off x="10221450" y="4671977"/>
            <a:ext cx="64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8. AI</a:t>
            </a:r>
          </a:p>
        </p:txBody>
      </p:sp>
      <p:sp>
        <p:nvSpPr>
          <p:cNvPr id="81" name="Freeform 80"/>
          <p:cNvSpPr/>
          <p:nvPr/>
        </p:nvSpPr>
        <p:spPr>
          <a:xfrm>
            <a:off x="9868520" y="5163209"/>
            <a:ext cx="229073" cy="319067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TextBox 81"/>
          <p:cNvSpPr txBox="1"/>
          <p:nvPr/>
        </p:nvSpPr>
        <p:spPr>
          <a:xfrm>
            <a:off x="10221451" y="516734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9. Quantum</a:t>
            </a:r>
          </a:p>
        </p:txBody>
      </p:sp>
      <p:sp>
        <p:nvSpPr>
          <p:cNvPr id="83" name="Freeform 82"/>
          <p:cNvSpPr/>
          <p:nvPr/>
        </p:nvSpPr>
        <p:spPr>
          <a:xfrm>
            <a:off x="9868520" y="2718695"/>
            <a:ext cx="229073" cy="319067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TextBox 83"/>
          <p:cNvSpPr txBox="1"/>
          <p:nvPr/>
        </p:nvSpPr>
        <p:spPr>
          <a:xfrm>
            <a:off x="10221451" y="271012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4. </a:t>
            </a:r>
            <a:r>
              <a:rPr lang="es-ES" dirty="0" err="1"/>
              <a:t>Mobility</a:t>
            </a:r>
            <a:endParaRPr lang="es-ES" dirty="0"/>
          </a:p>
        </p:txBody>
      </p:sp>
      <p:sp>
        <p:nvSpPr>
          <p:cNvPr id="80" name="Content Placeholder 3"/>
          <p:cNvSpPr txBox="1">
            <a:spLocks/>
          </p:cNvSpPr>
          <p:nvPr/>
        </p:nvSpPr>
        <p:spPr>
          <a:xfrm>
            <a:off x="245441" y="2712282"/>
            <a:ext cx="939439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200" cap="all" dirty="0">
                <a:solidFill>
                  <a:schemeClr val="tx1"/>
                </a:solidFill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14579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Diretrizes Estratégicas – Exemplo Contexto Tecnológico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85" y="1833810"/>
            <a:ext cx="11713633" cy="4125949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Unicórnios (startups que </a:t>
            </a:r>
            <a:r>
              <a:rPr lang="pt-BR" dirty="0">
                <a:solidFill>
                  <a:srgbClr val="004D7F"/>
                </a:solidFill>
              </a:rPr>
              <a:t>v</a:t>
            </a:r>
            <a:r>
              <a:rPr lang="pt-BR" dirty="0"/>
              <a:t>alem mais de 1B </a:t>
            </a:r>
            <a:r>
              <a:rPr lang="pt-BR" dirty="0" err="1"/>
              <a:t>Us</a:t>
            </a:r>
            <a:r>
              <a:rPr lang="pt-BR" dirty="0"/>
              <a:t>$)</a:t>
            </a:r>
          </a:p>
        </p:txBody>
      </p:sp>
      <p:grpSp>
        <p:nvGrpSpPr>
          <p:cNvPr id="10" name="Group 11"/>
          <p:cNvGrpSpPr/>
          <p:nvPr/>
        </p:nvGrpSpPr>
        <p:grpSpPr>
          <a:xfrm>
            <a:off x="6403109" y="1808062"/>
            <a:ext cx="5785097" cy="4299225"/>
            <a:chOff x="6400797" y="1808480"/>
            <a:chExt cx="5786437" cy="4300220"/>
          </a:xfrm>
        </p:grpSpPr>
        <p:sp>
          <p:nvSpPr>
            <p:cNvPr id="11" name="L-Shape 8"/>
            <p:cNvSpPr/>
            <p:nvPr/>
          </p:nvSpPr>
          <p:spPr>
            <a:xfrm rot="10800000">
              <a:off x="6400797" y="1808480"/>
              <a:ext cx="5786437" cy="4300220"/>
            </a:xfrm>
            <a:prstGeom prst="corner">
              <a:avLst>
                <a:gd name="adj1" fmla="val 55534"/>
                <a:gd name="adj2" fmla="val 129541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8417788" y="3380784"/>
              <a:ext cx="1749602" cy="646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3599" dirty="0">
                  <a:solidFill>
                    <a:schemeClr val="bg1">
                      <a:lumMod val="75000"/>
                    </a:schemeClr>
                  </a:solidFill>
                </a:rPr>
                <a:t>E hoje?</a:t>
              </a:r>
            </a:p>
          </p:txBody>
        </p:sp>
      </p:grpSp>
      <p:sp>
        <p:nvSpPr>
          <p:cNvPr id="13" name="TextBox 53"/>
          <p:cNvSpPr txBox="1"/>
          <p:nvPr/>
        </p:nvSpPr>
        <p:spPr>
          <a:xfrm>
            <a:off x="374268" y="630045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CB </a:t>
            </a:r>
            <a:r>
              <a:rPr lang="en-US" sz="1100" dirty="0" smtClean="0"/>
              <a:t>Insights</a:t>
            </a:r>
            <a:endParaRPr lang="en-US" sz="11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239349" y="1315619"/>
            <a:ext cx="554831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33" dirty="0">
                <a:solidFill>
                  <a:srgbClr val="004D7F"/>
                </a:solidFill>
              </a:rPr>
              <a:t>Cases exponenciais de “</a:t>
            </a:r>
            <a:r>
              <a:rPr lang="pt-BR" sz="2133" dirty="0" err="1">
                <a:solidFill>
                  <a:srgbClr val="004D7F"/>
                </a:solidFill>
              </a:rPr>
              <a:t>disruptores</a:t>
            </a:r>
            <a:r>
              <a:rPr lang="pt-BR" sz="2133" dirty="0">
                <a:solidFill>
                  <a:srgbClr val="004D7F"/>
                </a:solidFill>
              </a:rPr>
              <a:t>” digitais</a:t>
            </a:r>
          </a:p>
        </p:txBody>
      </p:sp>
    </p:spTree>
    <p:extLst>
      <p:ext uri="{BB962C8B-B14F-4D97-AF65-F5344CB8AC3E}">
        <p14:creationId xmlns:p14="http://schemas.microsoft.com/office/powerpoint/2010/main" val="6186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Situação Atual do Mercado de TI</a:t>
            </a:r>
            <a:endParaRPr lang="pt-BR" dirty="0"/>
          </a:p>
        </p:txBody>
      </p:sp>
      <p:pic>
        <p:nvPicPr>
          <p:cNvPr id="5" name="Jornal da Globo - TI- a profissão que passou longe da crise - Globoplay_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285" y="1123951"/>
            <a:ext cx="9859433" cy="554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Jornal da </a:t>
            </a:r>
            <a:r>
              <a:rPr lang="pt-BR" dirty="0"/>
              <a:t>Globo – </a:t>
            </a:r>
            <a:r>
              <a:rPr lang="pt-BR" dirty="0" smtClean="0"/>
              <a:t>14/7/2017 – </a:t>
            </a:r>
            <a:r>
              <a:rPr lang="pt-BR" dirty="0"/>
              <a:t>TI: a profissão que passou longe da crise</a:t>
            </a:r>
          </a:p>
        </p:txBody>
      </p:sp>
    </p:spTree>
    <p:extLst>
      <p:ext uri="{BB962C8B-B14F-4D97-AF65-F5344CB8AC3E}">
        <p14:creationId xmlns:p14="http://schemas.microsoft.com/office/powerpoint/2010/main" val="405948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Reflexão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9350" y="1124745"/>
            <a:ext cx="6432714" cy="554461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3733" dirty="0"/>
              <a:t>“</a:t>
            </a:r>
            <a:r>
              <a:rPr lang="pt-BR" sz="3733" i="1" dirty="0"/>
              <a:t>É inútil fechar os olhos à realidade. Se o fizermos, a realidade abrirá nossas pálpebras e nos imporá a sua presença</a:t>
            </a:r>
            <a:r>
              <a:rPr lang="pt-BR" sz="3733" dirty="0"/>
              <a:t>”</a:t>
            </a:r>
            <a:endParaRPr lang="pt-BR" sz="3200" dirty="0"/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3200" b="1" dirty="0"/>
              <a:t>Juscelino Kubitschek</a:t>
            </a:r>
            <a:r>
              <a:rPr lang="pt-BR" sz="3200" dirty="0"/>
              <a:t> de Oliveira</a:t>
            </a:r>
          </a:p>
          <a:p>
            <a:pPr marL="0" indent="0" algn="ctr">
              <a:buNone/>
            </a:pPr>
            <a:r>
              <a:rPr lang="pt-BR" sz="3200" dirty="0" err="1"/>
              <a:t>Ex</a:t>
            </a:r>
            <a:r>
              <a:rPr lang="pt-BR" sz="3200" dirty="0"/>
              <a:t> Presidente do Brasil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7108250" y="1876314"/>
            <a:ext cx="4316342" cy="404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Tema de Office">
  <a:themeElements>
    <a:clrScheme name="Everis">
      <a:dk1>
        <a:srgbClr val="000000"/>
      </a:dk1>
      <a:lt1>
        <a:srgbClr val="FFFFFF"/>
      </a:lt1>
      <a:dk2>
        <a:srgbClr val="9AAE04"/>
      </a:dk2>
      <a:lt2>
        <a:srgbClr val="C0C0C0"/>
      </a:lt2>
      <a:accent1>
        <a:srgbClr val="707F03"/>
      </a:accent1>
      <a:accent2>
        <a:srgbClr val="282828"/>
      </a:accent2>
      <a:accent3>
        <a:srgbClr val="6785C1"/>
      </a:accent3>
      <a:accent4>
        <a:srgbClr val="CCCC00"/>
      </a:accent4>
      <a:accent5>
        <a:srgbClr val="0099CC"/>
      </a:accent5>
      <a:accent6>
        <a:srgbClr val="FF3300"/>
      </a:accent6>
      <a:hlink>
        <a:srgbClr val="0000CC"/>
      </a:hlink>
      <a:folHlink>
        <a:srgbClr val="3399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32479</TotalTime>
  <Words>1560</Words>
  <Application>Microsoft Office PowerPoint</Application>
  <PresentationFormat>Widescreen</PresentationFormat>
  <Paragraphs>389</Paragraphs>
  <Slides>34</Slides>
  <Notes>1</Notes>
  <HiddenSlides>0</HiddenSlides>
  <MMClips>2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Cambria Math</vt:lpstr>
      <vt:lpstr>Courier New</vt:lpstr>
      <vt:lpstr>Roboto</vt:lpstr>
      <vt:lpstr>Wingdings</vt:lpstr>
      <vt:lpstr>2_Tema de Office</vt:lpstr>
      <vt:lpstr>think-cell Slide</vt:lpstr>
      <vt:lpstr>Apresentação do PowerPoint</vt:lpstr>
      <vt:lpstr>Por que precisamos de planejamento estratégico?</vt:lpstr>
      <vt:lpstr>Reflexão</vt:lpstr>
      <vt:lpstr>Planejamento Estratégico</vt:lpstr>
      <vt:lpstr>Planejamento Estratégico</vt:lpstr>
      <vt:lpstr>Diretrizes Estratégicas – Exemplo Contexto Tecnológico</vt:lpstr>
      <vt:lpstr>Diretrizes Estratégicas – Exemplo Contexto Tecnológico</vt:lpstr>
      <vt:lpstr>Situação Atual do Mercado de TI</vt:lpstr>
      <vt:lpstr>Reflexão</vt:lpstr>
      <vt:lpstr>Análise SWOT</vt:lpstr>
      <vt:lpstr>Análise SWOT</vt:lpstr>
      <vt:lpstr>Análise SWOT</vt:lpstr>
      <vt:lpstr>Reflexão</vt:lpstr>
      <vt:lpstr>Objetivos Estratégicos</vt:lpstr>
      <vt:lpstr>Objetivos Estratégicos</vt:lpstr>
      <vt:lpstr>Objetivos Estratégicos</vt:lpstr>
      <vt:lpstr>Objetivos Estratégicos</vt:lpstr>
      <vt:lpstr>Reflexão</vt:lpstr>
      <vt:lpstr>KPIs &amp; Metas Estratégicos</vt:lpstr>
      <vt:lpstr>KPIs &amp; Metas Estratégicos</vt:lpstr>
      <vt:lpstr>Exemplo de Apuração de KPI</vt:lpstr>
      <vt:lpstr>Reflexão</vt:lpstr>
      <vt:lpstr>Resultados dos Objetivos Estratégicos</vt:lpstr>
      <vt:lpstr>Resultados dos Objetivos Estratégicos</vt:lpstr>
      <vt:lpstr>Reflexão</vt:lpstr>
      <vt:lpstr>Projetos Estratégicos</vt:lpstr>
      <vt:lpstr>Projetos Estratégicos</vt:lpstr>
      <vt:lpstr>Projetos Estratégicos</vt:lpstr>
      <vt:lpstr>Reflexão</vt:lpstr>
      <vt:lpstr>Burocracia</vt:lpstr>
      <vt:lpstr>Estimativas</vt:lpstr>
      <vt:lpstr>Reflexão</vt:lpstr>
      <vt:lpstr>Referências</vt:lpstr>
      <vt:lpstr>Apresentação do PowerPoint</vt:lpstr>
    </vt:vector>
  </TitlesOfParts>
  <Company>Everis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marcio.ribeiro.moreira.sa@everis.com</dc:creator>
  <cp:lastModifiedBy>Marcio Ribeiro Moreira</cp:lastModifiedBy>
  <cp:revision>814</cp:revision>
  <cp:lastPrinted>2016-11-03T14:49:11Z</cp:lastPrinted>
  <dcterms:created xsi:type="dcterms:W3CDTF">2016-11-03T11:34:05Z</dcterms:created>
  <dcterms:modified xsi:type="dcterms:W3CDTF">2018-11-08T10:27:50Z</dcterms:modified>
</cp:coreProperties>
</file>