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6" r:id="rId3"/>
    <p:sldId id="470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64" r:id="rId12"/>
    <p:sldId id="467" r:id="rId13"/>
    <p:sldId id="258" r:id="rId1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5050"/>
    <a:srgbClr val="85E085"/>
    <a:srgbClr val="FF8566"/>
    <a:srgbClr val="FFD6CC"/>
    <a:srgbClr val="223C5C"/>
    <a:srgbClr val="000066"/>
    <a:srgbClr val="29486D"/>
    <a:srgbClr val="006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3727" autoAdjust="0"/>
  </p:normalViewPr>
  <p:slideViewPr>
    <p:cSldViewPr>
      <p:cViewPr varScale="1">
        <p:scale>
          <a:sx n="139" d="100"/>
          <a:sy n="139" d="100"/>
        </p:scale>
        <p:origin x="53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9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\uniminas\prof\ori_p\esof\MarciaFreitas\MarciaFreitas_Retrabalh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\uniminas\prof\ori_p\esof\MarciaFreitas\MarciaFreitas_Retrabalho_Depois_25Outa7Nov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rRetSIGE!$E$3</c:f>
              <c:strCache>
                <c:ptCount val="1"/>
                <c:pt idx="0">
                  <c:v>Ocorrências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rRetSIGE!$D$4:$D$8</c:f>
              <c:strCache>
                <c:ptCount val="5"/>
                <c:pt idx="0">
                  <c:v>Falta de Cooperação</c:v>
                </c:pt>
                <c:pt idx="1">
                  <c:v>Falta de Atenção</c:v>
                </c:pt>
                <c:pt idx="2">
                  <c:v>Falta de Conhecimento (N2/N3)</c:v>
                </c:pt>
                <c:pt idx="3">
                  <c:v>Falta de Conhecimento (N1)</c:v>
                </c:pt>
                <c:pt idx="4">
                  <c:v>Acomodação</c:v>
                </c:pt>
              </c:strCache>
            </c:strRef>
          </c:cat>
          <c:val>
            <c:numRef>
              <c:f>rRetSIGE!$E$4:$E$8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8-4D53-B44A-444A77520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692224"/>
        <c:axId val="199369856"/>
      </c:barChart>
      <c:lineChart>
        <c:grouping val="stacked"/>
        <c:varyColors val="0"/>
        <c:ser>
          <c:idx val="1"/>
          <c:order val="1"/>
          <c:tx>
            <c:strRef>
              <c:f>rRetSIGE!$F$3</c:f>
              <c:strCache>
                <c:ptCount val="1"/>
                <c:pt idx="0">
                  <c:v>%Acumulado</c:v>
                </c:pt>
              </c:strCache>
            </c:strRef>
          </c:tx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2.6422544670170668E-2"/>
                  <c:y val="3.938642784155797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E8-4D53-B44A-444A77520919}"/>
                </c:ext>
              </c:extLst>
            </c:dLbl>
            <c:dLbl>
              <c:idx val="1"/>
              <c:layout>
                <c:manualLayout>
                  <c:x val="-2.6195686507744537E-2"/>
                  <c:y val="2.737055959608096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E8-4D53-B44A-444A77520919}"/>
                </c:ext>
              </c:extLst>
            </c:dLbl>
            <c:dLbl>
              <c:idx val="2"/>
              <c:layout>
                <c:manualLayout>
                  <c:x val="-2.642254467017071E-2"/>
                  <c:y val="3.032517881829651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E8-4D53-B44A-444A775209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rRetSIGE!$D$4:$D$8</c:f>
              <c:strCache>
                <c:ptCount val="5"/>
                <c:pt idx="0">
                  <c:v>Falta de Cooperação</c:v>
                </c:pt>
                <c:pt idx="1">
                  <c:v>Falta de Atenção</c:v>
                </c:pt>
                <c:pt idx="2">
                  <c:v>Falta de Conhecimento (N2/N3)</c:v>
                </c:pt>
                <c:pt idx="3">
                  <c:v>Falta de Conhecimento (N1)</c:v>
                </c:pt>
                <c:pt idx="4">
                  <c:v>Acomodação</c:v>
                </c:pt>
              </c:strCache>
            </c:strRef>
          </c:cat>
          <c:val>
            <c:numRef>
              <c:f>rRetSIGE!$F$4:$F$8</c:f>
              <c:numCache>
                <c:formatCode>0.0%</c:formatCode>
                <c:ptCount val="5"/>
                <c:pt idx="0">
                  <c:v>0.28000000000000003</c:v>
                </c:pt>
                <c:pt idx="1">
                  <c:v>0.48</c:v>
                </c:pt>
                <c:pt idx="2">
                  <c:v>0.68</c:v>
                </c:pt>
                <c:pt idx="3">
                  <c:v>0.88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E8-4D53-B44A-444A77520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377280"/>
        <c:axId val="199371392"/>
      </c:lineChart>
      <c:catAx>
        <c:axId val="1986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369856"/>
        <c:crosses val="autoZero"/>
        <c:auto val="1"/>
        <c:lblAlgn val="ctr"/>
        <c:lblOffset val="100"/>
        <c:noMultiLvlLbl val="0"/>
      </c:catAx>
      <c:valAx>
        <c:axId val="19936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692224"/>
        <c:crosses val="autoZero"/>
        <c:crossBetween val="between"/>
      </c:valAx>
      <c:valAx>
        <c:axId val="1993713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377280"/>
        <c:crosses val="max"/>
        <c:crossBetween val="between"/>
      </c:valAx>
      <c:catAx>
        <c:axId val="19937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3713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[MarciaFreitas_Retrabalho_Depois_25Outa7Nov17.xlsx]SIGE!$G$184</c:f>
              <c:strCache>
                <c:ptCount val="1"/>
                <c:pt idx="0">
                  <c:v>Chamados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2.5462668816039986E-17"/>
                  <c:y val="7.416736186401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B9-429E-8499-974324E17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[MarciaFreitas_Retrabalho_Depois_25Outa7Nov17.xlsx]SIGE!$F$185:$F$186</c:f>
              <c:strCache>
                <c:ptCount val="2"/>
                <c:pt idx="0">
                  <c:v>Antes (01.09 a 30.09.17)</c:v>
                </c:pt>
                <c:pt idx="1">
                  <c:v>Depois (25.10 a 07.11.17)</c:v>
                </c:pt>
              </c:strCache>
            </c:strRef>
          </c:cat>
          <c:val>
            <c:numRef>
              <c:f>[MarciaFreitas_Retrabalho_Depois_25Outa7Nov17.xlsx]SIGE!$G$185:$G$186</c:f>
              <c:numCache>
                <c:formatCode>General</c:formatCode>
                <c:ptCount val="2"/>
                <c:pt idx="0">
                  <c:v>352</c:v>
                </c:pt>
                <c:pt idx="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9-429E-8499-974324E174D4}"/>
            </c:ext>
          </c:extLst>
        </c:ser>
        <c:ser>
          <c:idx val="1"/>
          <c:order val="1"/>
          <c:tx>
            <c:strRef>
              <c:f>[MarciaFreitas_Retrabalho_Depois_25Outa7Nov17.xlsx]SIGE!$H$184</c:f>
              <c:strCache>
                <c:ptCount val="1"/>
                <c:pt idx="0">
                  <c:v>Retralho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[MarciaFreitas_Retrabalho_Depois_25Outa7Nov17.xlsx]SIGE!$F$185:$F$186</c:f>
              <c:strCache>
                <c:ptCount val="2"/>
                <c:pt idx="0">
                  <c:v>Antes (01.09 a 30.09.17)</c:v>
                </c:pt>
                <c:pt idx="1">
                  <c:v>Depois (25.10 a 07.11.17)</c:v>
                </c:pt>
              </c:strCache>
            </c:strRef>
          </c:cat>
          <c:val>
            <c:numRef>
              <c:f>[MarciaFreitas_Retrabalho_Depois_25Outa7Nov17.xlsx]SIGE!$H$185:$H$186</c:f>
              <c:numCache>
                <c:formatCode>General</c:formatCode>
                <c:ptCount val="2"/>
                <c:pt idx="0">
                  <c:v>25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9-429E-8499-974324E17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40161472"/>
        <c:axId val="140159392"/>
      </c:barChart>
      <c:lineChart>
        <c:grouping val="stacked"/>
        <c:varyColors val="0"/>
        <c:ser>
          <c:idx val="2"/>
          <c:order val="2"/>
          <c:tx>
            <c:strRef>
              <c:f>[MarciaFreitas_Retrabalho_Depois_25Outa7Nov17.xlsx]SIGE!$I$184</c:f>
              <c:strCache>
                <c:ptCount val="1"/>
                <c:pt idx="0">
                  <c:v>%</c:v>
                </c:pt>
              </c:strCache>
            </c:strRef>
          </c:tx>
          <c:spPr>
            <a:ln w="31750" cap="rnd">
              <a:solidFill>
                <a:srgbClr val="FF9900"/>
              </a:solidFill>
              <a:round/>
              <a:tailEnd type="stealth" w="lg" len="lg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solidFill>
                <a:srgbClr val="FF9900"/>
              </a:solidFill>
              <a:ln w="12700">
                <a:solidFill>
                  <a:srgbClr val="FF99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[MarciaFreitas_Retrabalho_Depois_25Outa7Nov17.xlsx]SIGE!$F$185:$F$186</c:f>
              <c:strCache>
                <c:ptCount val="2"/>
                <c:pt idx="0">
                  <c:v>Antes (01.09 a 30.09.17)</c:v>
                </c:pt>
                <c:pt idx="1">
                  <c:v>Depois (25.10 a 07.11.17)</c:v>
                </c:pt>
              </c:strCache>
            </c:strRef>
          </c:cat>
          <c:val>
            <c:numRef>
              <c:f>[MarciaFreitas_Retrabalho_Depois_25Outa7Nov17.xlsx]SIGE!$I$185:$I$186</c:f>
              <c:numCache>
                <c:formatCode>0.0%</c:formatCode>
                <c:ptCount val="2"/>
                <c:pt idx="0">
                  <c:v>7.1022727272727279E-2</c:v>
                </c:pt>
                <c:pt idx="1">
                  <c:v>1.6759776536312849E-2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FB9-429E-8499-974324E17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20416"/>
        <c:axId val="142019168"/>
      </c:lineChart>
      <c:catAx>
        <c:axId val="1401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159392"/>
        <c:crosses val="autoZero"/>
        <c:auto val="1"/>
        <c:lblAlgn val="ctr"/>
        <c:lblOffset val="10"/>
        <c:noMultiLvlLbl val="0"/>
      </c:catAx>
      <c:valAx>
        <c:axId val="140159392"/>
        <c:scaling>
          <c:orientation val="minMax"/>
          <c:max val="3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161472"/>
        <c:crosses val="autoZero"/>
        <c:crossBetween val="between"/>
      </c:valAx>
      <c:valAx>
        <c:axId val="14201916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020416"/>
        <c:crosses val="max"/>
        <c:crossBetween val="between"/>
      </c:valAx>
      <c:catAx>
        <c:axId val="14202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1916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385A8-45EC-4613-A631-4F26728747BD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6E0FFD2-F7E4-4052-AD39-A6184F57EB69}">
      <dgm:prSet phldrT="[Texto]"/>
      <dgm:spPr/>
      <dgm:t>
        <a:bodyPr/>
        <a:lstStyle/>
        <a:p>
          <a:r>
            <a:rPr lang="pt-BR"/>
            <a:t>Comunicação</a:t>
          </a:r>
        </a:p>
      </dgm:t>
    </dgm:pt>
    <dgm:pt modelId="{1D68B735-55A5-401B-9898-B4ED092182E2}" type="parTrans" cxnId="{577B6B85-2485-4314-BA31-7808373195D2}">
      <dgm:prSet/>
      <dgm:spPr/>
      <dgm:t>
        <a:bodyPr/>
        <a:lstStyle/>
        <a:p>
          <a:endParaRPr lang="pt-BR"/>
        </a:p>
      </dgm:t>
    </dgm:pt>
    <dgm:pt modelId="{76540435-0993-4D07-A2C5-9DA5D705390E}" type="sibTrans" cxnId="{577B6B85-2485-4314-BA31-7808373195D2}">
      <dgm:prSet/>
      <dgm:spPr/>
      <dgm:t>
        <a:bodyPr/>
        <a:lstStyle/>
        <a:p>
          <a:endParaRPr lang="pt-BR"/>
        </a:p>
      </dgm:t>
    </dgm:pt>
    <dgm:pt modelId="{7B12A22F-FDA0-4331-8CD1-E86DAFF3F877}">
      <dgm:prSet phldrT="[Texto]"/>
      <dgm:spPr/>
      <dgm:t>
        <a:bodyPr/>
        <a:lstStyle/>
        <a:p>
          <a:r>
            <a:rPr lang="pt-BR"/>
            <a:t>Planejamento</a:t>
          </a:r>
        </a:p>
      </dgm:t>
    </dgm:pt>
    <dgm:pt modelId="{5A757612-F5D1-4BE2-B0D7-AAD9449908F0}" type="parTrans" cxnId="{9828E6F6-2C81-476F-82EF-0FC0AA16C81C}">
      <dgm:prSet/>
      <dgm:spPr/>
      <dgm:t>
        <a:bodyPr/>
        <a:lstStyle/>
        <a:p>
          <a:endParaRPr lang="pt-BR"/>
        </a:p>
      </dgm:t>
    </dgm:pt>
    <dgm:pt modelId="{45A1A329-D984-41D1-9446-BB47259C5D23}" type="sibTrans" cxnId="{9828E6F6-2C81-476F-82EF-0FC0AA16C81C}">
      <dgm:prSet/>
      <dgm:spPr/>
      <dgm:t>
        <a:bodyPr/>
        <a:lstStyle/>
        <a:p>
          <a:endParaRPr lang="pt-BR"/>
        </a:p>
      </dgm:t>
    </dgm:pt>
    <dgm:pt modelId="{E6026968-414D-479D-B685-8E38458FDC83}">
      <dgm:prSet phldrT="[Texto]"/>
      <dgm:spPr/>
      <dgm:t>
        <a:bodyPr/>
        <a:lstStyle/>
        <a:p>
          <a:r>
            <a:rPr lang="pt-BR"/>
            <a:t>Distribuição</a:t>
          </a:r>
        </a:p>
      </dgm:t>
    </dgm:pt>
    <dgm:pt modelId="{293B33EE-99F9-432E-9765-553152328AA8}" type="parTrans" cxnId="{9FB7F522-2B52-4852-A359-CD1FFC667461}">
      <dgm:prSet/>
      <dgm:spPr/>
      <dgm:t>
        <a:bodyPr/>
        <a:lstStyle/>
        <a:p>
          <a:endParaRPr lang="pt-BR"/>
        </a:p>
      </dgm:t>
    </dgm:pt>
    <dgm:pt modelId="{495DD9F9-3248-4188-AF03-947F5AC80672}" type="sibTrans" cxnId="{9FB7F522-2B52-4852-A359-CD1FFC667461}">
      <dgm:prSet/>
      <dgm:spPr/>
      <dgm:t>
        <a:bodyPr/>
        <a:lstStyle/>
        <a:p>
          <a:endParaRPr lang="pt-BR"/>
        </a:p>
      </dgm:t>
    </dgm:pt>
    <dgm:pt modelId="{3E163392-282E-41A6-B6DC-8774B2E30676}">
      <dgm:prSet phldrT="[Texto]"/>
      <dgm:spPr/>
      <dgm:t>
        <a:bodyPr/>
        <a:lstStyle/>
        <a:p>
          <a:r>
            <a:rPr lang="pt-BR"/>
            <a:t>Modelagem</a:t>
          </a:r>
        </a:p>
      </dgm:t>
    </dgm:pt>
    <dgm:pt modelId="{BBC9C279-0F67-466B-9327-C8D7100C3369}" type="parTrans" cxnId="{705DFEDC-85F6-43DF-9590-E9F9A78895C9}">
      <dgm:prSet/>
      <dgm:spPr/>
      <dgm:t>
        <a:bodyPr/>
        <a:lstStyle/>
        <a:p>
          <a:endParaRPr lang="pt-BR"/>
        </a:p>
      </dgm:t>
    </dgm:pt>
    <dgm:pt modelId="{789EDAD6-A708-4620-B324-FDA1280FB607}" type="sibTrans" cxnId="{705DFEDC-85F6-43DF-9590-E9F9A78895C9}">
      <dgm:prSet/>
      <dgm:spPr/>
      <dgm:t>
        <a:bodyPr/>
        <a:lstStyle/>
        <a:p>
          <a:endParaRPr lang="pt-BR"/>
        </a:p>
      </dgm:t>
    </dgm:pt>
    <dgm:pt modelId="{6E4DBAE7-9775-44D7-BDED-CCF992DA6716}">
      <dgm:prSet phldrT="[Texto]"/>
      <dgm:spPr/>
      <dgm:t>
        <a:bodyPr/>
        <a:lstStyle/>
        <a:p>
          <a:r>
            <a:rPr lang="pt-BR"/>
            <a:t>Construção</a:t>
          </a:r>
        </a:p>
      </dgm:t>
    </dgm:pt>
    <dgm:pt modelId="{CBEA0F27-7010-4AA4-94FB-0073DE8C8E74}" type="parTrans" cxnId="{777FC137-5647-476C-9E53-EE57AD295585}">
      <dgm:prSet/>
      <dgm:spPr/>
      <dgm:t>
        <a:bodyPr/>
        <a:lstStyle/>
        <a:p>
          <a:endParaRPr lang="pt-BR"/>
        </a:p>
      </dgm:t>
    </dgm:pt>
    <dgm:pt modelId="{52A1F52F-AB1D-4A3A-AD70-90F01B0DC31F}" type="sibTrans" cxnId="{777FC137-5647-476C-9E53-EE57AD295585}">
      <dgm:prSet/>
      <dgm:spPr/>
      <dgm:t>
        <a:bodyPr/>
        <a:lstStyle/>
        <a:p>
          <a:endParaRPr lang="pt-BR"/>
        </a:p>
      </dgm:t>
    </dgm:pt>
    <dgm:pt modelId="{01CCD47F-5499-407F-9CE7-FC923F29F664}" type="pres">
      <dgm:prSet presAssocID="{3D3385A8-45EC-4613-A631-4F26728747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0F457C-6986-42B9-8983-5212AA4DB9B6}" type="pres">
      <dgm:prSet presAssocID="{3D3385A8-45EC-4613-A631-4F26728747BD}" presName="dummyMaxCanvas" presStyleCnt="0">
        <dgm:presLayoutVars/>
      </dgm:prSet>
      <dgm:spPr/>
    </dgm:pt>
    <dgm:pt modelId="{8A1BE51A-C68F-49DA-9870-CFC260EDCB97}" type="pres">
      <dgm:prSet presAssocID="{3D3385A8-45EC-4613-A631-4F26728747B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CD8A8D-BD7A-448F-83C8-7E022316135F}" type="pres">
      <dgm:prSet presAssocID="{3D3385A8-45EC-4613-A631-4F26728747B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881944-381A-40D7-9E48-2E41211F55E7}" type="pres">
      <dgm:prSet presAssocID="{3D3385A8-45EC-4613-A631-4F26728747B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B0AF15-4739-4A91-A4EE-A31103CB2D40}" type="pres">
      <dgm:prSet presAssocID="{3D3385A8-45EC-4613-A631-4F26728747B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402786-AE37-4D80-8A3D-D0D406D08325}" type="pres">
      <dgm:prSet presAssocID="{3D3385A8-45EC-4613-A631-4F26728747B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9750E-4038-4B11-A688-3143AB0780B6}" type="pres">
      <dgm:prSet presAssocID="{3D3385A8-45EC-4613-A631-4F26728747B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A2EF53-0479-4EFD-A958-F6152F1C8DA4}" type="pres">
      <dgm:prSet presAssocID="{3D3385A8-45EC-4613-A631-4F26728747B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D3946-188F-4C2A-BFCB-675F79A5B9C0}" type="pres">
      <dgm:prSet presAssocID="{3D3385A8-45EC-4613-A631-4F26728747B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F4055D-629F-4545-8FDD-6D798AE33922}" type="pres">
      <dgm:prSet presAssocID="{3D3385A8-45EC-4613-A631-4F26728747B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26AA2D-F8F4-4FC1-A069-08509B74E955}" type="pres">
      <dgm:prSet presAssocID="{3D3385A8-45EC-4613-A631-4F26728747B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572C32-4F29-41B9-B479-1024AD83270D}" type="pres">
      <dgm:prSet presAssocID="{3D3385A8-45EC-4613-A631-4F26728747B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5BCC12-2294-468B-8991-4C604745DA20}" type="pres">
      <dgm:prSet presAssocID="{3D3385A8-45EC-4613-A631-4F26728747B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4DC2AC-3EDA-45D3-8379-741556A8CD9D}" type="pres">
      <dgm:prSet presAssocID="{3D3385A8-45EC-4613-A631-4F26728747B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2F3674-ABFA-453E-BA06-E3B52ECF8ADF}" type="pres">
      <dgm:prSet presAssocID="{3D3385A8-45EC-4613-A631-4F26728747B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DDE68D-B25E-4D8F-9703-4F19FC87FC93}" type="presOf" srcId="{A6E0FFD2-F7E4-4052-AD39-A6184F57EB69}" destId="{7E26AA2D-F8F4-4FC1-A069-08509B74E955}" srcOrd="1" destOrd="0" presId="urn:microsoft.com/office/officeart/2005/8/layout/vProcess5"/>
    <dgm:cxn modelId="{705DFEDC-85F6-43DF-9590-E9F9A78895C9}" srcId="{3D3385A8-45EC-4613-A631-4F26728747BD}" destId="{3E163392-282E-41A6-B6DC-8774B2E30676}" srcOrd="2" destOrd="0" parTransId="{BBC9C279-0F67-466B-9327-C8D7100C3369}" sibTransId="{789EDAD6-A708-4620-B324-FDA1280FB607}"/>
    <dgm:cxn modelId="{3215AD99-7114-4D88-BE8C-B35027462029}" type="presOf" srcId="{52A1F52F-AB1D-4A3A-AD70-90F01B0DC31F}" destId="{E2F4055D-629F-4545-8FDD-6D798AE33922}" srcOrd="0" destOrd="0" presId="urn:microsoft.com/office/officeart/2005/8/layout/vProcess5"/>
    <dgm:cxn modelId="{A17659E6-5E3C-443F-86A0-4BBA437523D8}" type="presOf" srcId="{76540435-0993-4D07-A2C5-9DA5D705390E}" destId="{14E9750E-4038-4B11-A688-3143AB0780B6}" srcOrd="0" destOrd="0" presId="urn:microsoft.com/office/officeart/2005/8/layout/vProcess5"/>
    <dgm:cxn modelId="{577B6B85-2485-4314-BA31-7808373195D2}" srcId="{3D3385A8-45EC-4613-A631-4F26728747BD}" destId="{A6E0FFD2-F7E4-4052-AD39-A6184F57EB69}" srcOrd="0" destOrd="0" parTransId="{1D68B735-55A5-401B-9898-B4ED092182E2}" sibTransId="{76540435-0993-4D07-A2C5-9DA5D705390E}"/>
    <dgm:cxn modelId="{94984A09-B508-45AA-A72C-14B700BF6ED5}" type="presOf" srcId="{7B12A22F-FDA0-4331-8CD1-E86DAFF3F877}" destId="{23CD8A8D-BD7A-448F-83C8-7E022316135F}" srcOrd="0" destOrd="0" presId="urn:microsoft.com/office/officeart/2005/8/layout/vProcess5"/>
    <dgm:cxn modelId="{6D5CB619-58CA-4202-B248-30C7A98D44A8}" type="presOf" srcId="{7B12A22F-FDA0-4331-8CD1-E86DAFF3F877}" destId="{93572C32-4F29-41B9-B479-1024AD83270D}" srcOrd="1" destOrd="0" presId="urn:microsoft.com/office/officeart/2005/8/layout/vProcess5"/>
    <dgm:cxn modelId="{8C267AC7-85DC-49F3-AE3A-393E3C44ADFC}" type="presOf" srcId="{3E163392-282E-41A6-B6DC-8774B2E30676}" destId="{1F5BCC12-2294-468B-8991-4C604745DA20}" srcOrd="1" destOrd="0" presId="urn:microsoft.com/office/officeart/2005/8/layout/vProcess5"/>
    <dgm:cxn modelId="{06AD9898-07A7-4161-AF54-01D784F3DB07}" type="presOf" srcId="{E6026968-414D-479D-B685-8E38458FDC83}" destId="{232F3674-ABFA-453E-BA06-E3B52ECF8ADF}" srcOrd="1" destOrd="0" presId="urn:microsoft.com/office/officeart/2005/8/layout/vProcess5"/>
    <dgm:cxn modelId="{9828E6F6-2C81-476F-82EF-0FC0AA16C81C}" srcId="{3D3385A8-45EC-4613-A631-4F26728747BD}" destId="{7B12A22F-FDA0-4331-8CD1-E86DAFF3F877}" srcOrd="1" destOrd="0" parTransId="{5A757612-F5D1-4BE2-B0D7-AAD9449908F0}" sibTransId="{45A1A329-D984-41D1-9446-BB47259C5D23}"/>
    <dgm:cxn modelId="{56B6FE3B-AAE2-4F83-8249-278713BFC1B8}" type="presOf" srcId="{A6E0FFD2-F7E4-4052-AD39-A6184F57EB69}" destId="{8A1BE51A-C68F-49DA-9870-CFC260EDCB97}" srcOrd="0" destOrd="0" presId="urn:microsoft.com/office/officeart/2005/8/layout/vProcess5"/>
    <dgm:cxn modelId="{878F461A-C26A-4249-B1B5-E94539BBC29A}" type="presOf" srcId="{789EDAD6-A708-4620-B324-FDA1280FB607}" destId="{BECD3946-188F-4C2A-BFCB-675F79A5B9C0}" srcOrd="0" destOrd="0" presId="urn:microsoft.com/office/officeart/2005/8/layout/vProcess5"/>
    <dgm:cxn modelId="{3BD70752-EB97-4E5B-BF89-F938102A3F14}" type="presOf" srcId="{6E4DBAE7-9775-44D7-BDED-CCF992DA6716}" destId="{1CB0AF15-4739-4A91-A4EE-A31103CB2D40}" srcOrd="0" destOrd="0" presId="urn:microsoft.com/office/officeart/2005/8/layout/vProcess5"/>
    <dgm:cxn modelId="{9C526575-FD2A-40A9-A9CA-F8B06657DF64}" type="presOf" srcId="{E6026968-414D-479D-B685-8E38458FDC83}" destId="{C3402786-AE37-4D80-8A3D-D0D406D08325}" srcOrd="0" destOrd="0" presId="urn:microsoft.com/office/officeart/2005/8/layout/vProcess5"/>
    <dgm:cxn modelId="{334AB3F0-2AB9-463A-927D-B4BE546185B6}" type="presOf" srcId="{3D3385A8-45EC-4613-A631-4F26728747BD}" destId="{01CCD47F-5499-407F-9CE7-FC923F29F664}" srcOrd="0" destOrd="0" presId="urn:microsoft.com/office/officeart/2005/8/layout/vProcess5"/>
    <dgm:cxn modelId="{DF8AD638-4C53-450B-9D87-D0267D85A105}" type="presOf" srcId="{45A1A329-D984-41D1-9446-BB47259C5D23}" destId="{F3A2EF53-0479-4EFD-A958-F6152F1C8DA4}" srcOrd="0" destOrd="0" presId="urn:microsoft.com/office/officeart/2005/8/layout/vProcess5"/>
    <dgm:cxn modelId="{9FB7F522-2B52-4852-A359-CD1FFC667461}" srcId="{3D3385A8-45EC-4613-A631-4F26728747BD}" destId="{E6026968-414D-479D-B685-8E38458FDC83}" srcOrd="4" destOrd="0" parTransId="{293B33EE-99F9-432E-9765-553152328AA8}" sibTransId="{495DD9F9-3248-4188-AF03-947F5AC80672}"/>
    <dgm:cxn modelId="{7F0BE1D3-7E99-4DCB-8EFE-B45C22C4D9F4}" type="presOf" srcId="{6E4DBAE7-9775-44D7-BDED-CCF992DA6716}" destId="{B24DC2AC-3EDA-45D3-8379-741556A8CD9D}" srcOrd="1" destOrd="0" presId="urn:microsoft.com/office/officeart/2005/8/layout/vProcess5"/>
    <dgm:cxn modelId="{71B27EB4-209F-4A59-AC52-86D9B76FF185}" type="presOf" srcId="{3E163392-282E-41A6-B6DC-8774B2E30676}" destId="{9C881944-381A-40D7-9E48-2E41211F55E7}" srcOrd="0" destOrd="0" presId="urn:microsoft.com/office/officeart/2005/8/layout/vProcess5"/>
    <dgm:cxn modelId="{777FC137-5647-476C-9E53-EE57AD295585}" srcId="{3D3385A8-45EC-4613-A631-4F26728747BD}" destId="{6E4DBAE7-9775-44D7-BDED-CCF992DA6716}" srcOrd="3" destOrd="0" parTransId="{CBEA0F27-7010-4AA4-94FB-0073DE8C8E74}" sibTransId="{52A1F52F-AB1D-4A3A-AD70-90F01B0DC31F}"/>
    <dgm:cxn modelId="{2CA58D2C-D9E9-4A98-B1BE-A670782AC0E9}" type="presParOf" srcId="{01CCD47F-5499-407F-9CE7-FC923F29F664}" destId="{500F457C-6986-42B9-8983-5212AA4DB9B6}" srcOrd="0" destOrd="0" presId="urn:microsoft.com/office/officeart/2005/8/layout/vProcess5"/>
    <dgm:cxn modelId="{8237EA47-396D-4C3F-BDFC-A7C311FE7277}" type="presParOf" srcId="{01CCD47F-5499-407F-9CE7-FC923F29F664}" destId="{8A1BE51A-C68F-49DA-9870-CFC260EDCB97}" srcOrd="1" destOrd="0" presId="urn:microsoft.com/office/officeart/2005/8/layout/vProcess5"/>
    <dgm:cxn modelId="{F4533A29-3457-4C60-9B68-DFC48DB028DD}" type="presParOf" srcId="{01CCD47F-5499-407F-9CE7-FC923F29F664}" destId="{23CD8A8D-BD7A-448F-83C8-7E022316135F}" srcOrd="2" destOrd="0" presId="urn:microsoft.com/office/officeart/2005/8/layout/vProcess5"/>
    <dgm:cxn modelId="{4F6D9863-3869-4447-A5FB-E4BC76B641A1}" type="presParOf" srcId="{01CCD47F-5499-407F-9CE7-FC923F29F664}" destId="{9C881944-381A-40D7-9E48-2E41211F55E7}" srcOrd="3" destOrd="0" presId="urn:microsoft.com/office/officeart/2005/8/layout/vProcess5"/>
    <dgm:cxn modelId="{9B573CDD-A72C-4077-A4F9-DA52607A7445}" type="presParOf" srcId="{01CCD47F-5499-407F-9CE7-FC923F29F664}" destId="{1CB0AF15-4739-4A91-A4EE-A31103CB2D40}" srcOrd="4" destOrd="0" presId="urn:microsoft.com/office/officeart/2005/8/layout/vProcess5"/>
    <dgm:cxn modelId="{1C5412F2-1D6B-48D0-94E8-9AE6D434BF49}" type="presParOf" srcId="{01CCD47F-5499-407F-9CE7-FC923F29F664}" destId="{C3402786-AE37-4D80-8A3D-D0D406D08325}" srcOrd="5" destOrd="0" presId="urn:microsoft.com/office/officeart/2005/8/layout/vProcess5"/>
    <dgm:cxn modelId="{364E1D13-9D09-47A5-97F0-66FB75690542}" type="presParOf" srcId="{01CCD47F-5499-407F-9CE7-FC923F29F664}" destId="{14E9750E-4038-4B11-A688-3143AB0780B6}" srcOrd="6" destOrd="0" presId="urn:microsoft.com/office/officeart/2005/8/layout/vProcess5"/>
    <dgm:cxn modelId="{D2FAD09A-5223-4C6C-B1D5-1438B721241F}" type="presParOf" srcId="{01CCD47F-5499-407F-9CE7-FC923F29F664}" destId="{F3A2EF53-0479-4EFD-A958-F6152F1C8DA4}" srcOrd="7" destOrd="0" presId="urn:microsoft.com/office/officeart/2005/8/layout/vProcess5"/>
    <dgm:cxn modelId="{9992853A-FD28-4423-8771-F4D626301A18}" type="presParOf" srcId="{01CCD47F-5499-407F-9CE7-FC923F29F664}" destId="{BECD3946-188F-4C2A-BFCB-675F79A5B9C0}" srcOrd="8" destOrd="0" presId="urn:microsoft.com/office/officeart/2005/8/layout/vProcess5"/>
    <dgm:cxn modelId="{AED2F640-3BF7-4D3B-8516-687B03B2F295}" type="presParOf" srcId="{01CCD47F-5499-407F-9CE7-FC923F29F664}" destId="{E2F4055D-629F-4545-8FDD-6D798AE33922}" srcOrd="9" destOrd="0" presId="urn:microsoft.com/office/officeart/2005/8/layout/vProcess5"/>
    <dgm:cxn modelId="{3A662DDC-710E-4774-AF30-994A40EF539C}" type="presParOf" srcId="{01CCD47F-5499-407F-9CE7-FC923F29F664}" destId="{7E26AA2D-F8F4-4FC1-A069-08509B74E955}" srcOrd="10" destOrd="0" presId="urn:microsoft.com/office/officeart/2005/8/layout/vProcess5"/>
    <dgm:cxn modelId="{53EBFB4C-4127-46D3-8554-7E1E35D0B416}" type="presParOf" srcId="{01CCD47F-5499-407F-9CE7-FC923F29F664}" destId="{93572C32-4F29-41B9-B479-1024AD83270D}" srcOrd="11" destOrd="0" presId="urn:microsoft.com/office/officeart/2005/8/layout/vProcess5"/>
    <dgm:cxn modelId="{A61FF3D4-8647-4C95-A03B-AC959D094A0A}" type="presParOf" srcId="{01CCD47F-5499-407F-9CE7-FC923F29F664}" destId="{1F5BCC12-2294-468B-8991-4C604745DA20}" srcOrd="12" destOrd="0" presId="urn:microsoft.com/office/officeart/2005/8/layout/vProcess5"/>
    <dgm:cxn modelId="{22534CFD-CDDA-4202-B5F5-A1340181EEBA}" type="presParOf" srcId="{01CCD47F-5499-407F-9CE7-FC923F29F664}" destId="{B24DC2AC-3EDA-45D3-8379-741556A8CD9D}" srcOrd="13" destOrd="0" presId="urn:microsoft.com/office/officeart/2005/8/layout/vProcess5"/>
    <dgm:cxn modelId="{72D62C75-3070-45E9-9838-96905048B24D}" type="presParOf" srcId="{01CCD47F-5499-407F-9CE7-FC923F29F664}" destId="{232F3674-ABFA-453E-BA06-E3B52ECF8AD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42FDC-A00D-4DE9-864F-B27E08EE081A}" type="doc">
      <dgm:prSet loTypeId="urn:microsoft.com/office/officeart/2005/8/layout/chevron2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D931E93-CC77-4CC7-951A-C20CD517B531}">
      <dgm:prSet phldrT="[Texto]"/>
      <dgm:spPr/>
      <dgm:t>
        <a:bodyPr/>
        <a:lstStyle/>
        <a:p>
          <a:r>
            <a:rPr lang="pt-BR" b="1" dirty="0" smtClean="0"/>
            <a:t>1</a:t>
          </a:r>
          <a:endParaRPr lang="pt-BR" dirty="0"/>
        </a:p>
      </dgm:t>
    </dgm:pt>
    <dgm:pt modelId="{0A8B1F70-58D8-4011-BA40-3EB8E4DB50A1}" type="parTrans" cxnId="{6B723807-8976-4265-A66D-FA23CDC7DFF0}">
      <dgm:prSet/>
      <dgm:spPr/>
      <dgm:t>
        <a:bodyPr/>
        <a:lstStyle/>
        <a:p>
          <a:endParaRPr lang="pt-BR"/>
        </a:p>
      </dgm:t>
    </dgm:pt>
    <dgm:pt modelId="{C46AE780-E644-4781-9EC6-372C77A06B54}" type="sibTrans" cxnId="{6B723807-8976-4265-A66D-FA23CDC7DFF0}">
      <dgm:prSet/>
      <dgm:spPr/>
      <dgm:t>
        <a:bodyPr/>
        <a:lstStyle/>
        <a:p>
          <a:endParaRPr lang="pt-BR"/>
        </a:p>
      </dgm:t>
    </dgm:pt>
    <dgm:pt modelId="{CD245EA6-105C-4867-BB8D-FB87F108F91D}">
      <dgm:prSet/>
      <dgm:spPr/>
      <dgm:t>
        <a:bodyPr/>
        <a:lstStyle/>
        <a:p>
          <a:r>
            <a:rPr lang="pt-BR" b="0" dirty="0" smtClean="0"/>
            <a:t>Inicial</a:t>
          </a:r>
          <a:endParaRPr lang="pt-BR" b="0" dirty="0"/>
        </a:p>
      </dgm:t>
    </dgm:pt>
    <dgm:pt modelId="{344D6041-6ABE-4695-9E8D-63EF2D2B3F7B}" type="parTrans" cxnId="{FD3252F9-6058-4623-A417-1E60A3BFDE18}">
      <dgm:prSet/>
      <dgm:spPr/>
      <dgm:t>
        <a:bodyPr/>
        <a:lstStyle/>
        <a:p>
          <a:endParaRPr lang="pt-BR"/>
        </a:p>
      </dgm:t>
    </dgm:pt>
    <dgm:pt modelId="{C256EA73-84EF-4F2A-883D-6722B64BFCDF}" type="sibTrans" cxnId="{FD3252F9-6058-4623-A417-1E60A3BFDE18}">
      <dgm:prSet/>
      <dgm:spPr/>
      <dgm:t>
        <a:bodyPr/>
        <a:lstStyle/>
        <a:p>
          <a:endParaRPr lang="pt-BR"/>
        </a:p>
      </dgm:t>
    </dgm:pt>
    <dgm:pt modelId="{781F0AF8-17AA-4DB5-B571-A73D6AACF34B}">
      <dgm:prSet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51501EA0-64BC-4B12-BAF2-A757EB270AF1}" type="parTrans" cxnId="{AE62A321-CC28-44FA-8EF2-04225BEE8892}">
      <dgm:prSet/>
      <dgm:spPr/>
      <dgm:t>
        <a:bodyPr/>
        <a:lstStyle/>
        <a:p>
          <a:endParaRPr lang="pt-BR"/>
        </a:p>
      </dgm:t>
    </dgm:pt>
    <dgm:pt modelId="{9F3E7985-0972-4431-9686-95D13EF8DD18}" type="sibTrans" cxnId="{AE62A321-CC28-44FA-8EF2-04225BEE8892}">
      <dgm:prSet/>
      <dgm:spPr/>
      <dgm:t>
        <a:bodyPr/>
        <a:lstStyle/>
        <a:p>
          <a:endParaRPr lang="pt-BR"/>
        </a:p>
      </dgm:t>
    </dgm:pt>
    <dgm:pt modelId="{A9EC052A-07C9-496A-966F-39B196FB272D}">
      <dgm:prSet/>
      <dgm:spPr/>
      <dgm:t>
        <a:bodyPr/>
        <a:lstStyle/>
        <a:p>
          <a:r>
            <a:rPr lang="pt-BR" dirty="0" smtClean="0"/>
            <a:t>Gerenciado</a:t>
          </a:r>
          <a:endParaRPr lang="pt-BR" dirty="0"/>
        </a:p>
      </dgm:t>
    </dgm:pt>
    <dgm:pt modelId="{7E35A9ED-2312-49F8-AD84-C6255D72F25E}" type="parTrans" cxnId="{0C6C76D2-1093-4FF5-9FE0-676511FE6C42}">
      <dgm:prSet/>
      <dgm:spPr/>
      <dgm:t>
        <a:bodyPr/>
        <a:lstStyle/>
        <a:p>
          <a:endParaRPr lang="pt-BR"/>
        </a:p>
      </dgm:t>
    </dgm:pt>
    <dgm:pt modelId="{105FB03B-47A0-4D05-A30C-32F920A690C8}" type="sibTrans" cxnId="{0C6C76D2-1093-4FF5-9FE0-676511FE6C42}">
      <dgm:prSet/>
      <dgm:spPr/>
      <dgm:t>
        <a:bodyPr/>
        <a:lstStyle/>
        <a:p>
          <a:endParaRPr lang="pt-BR"/>
        </a:p>
      </dgm:t>
    </dgm:pt>
    <dgm:pt modelId="{131982E3-2851-416B-A955-1BC20C83C0F9}">
      <dgm:prSet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6C4C7FF3-41B8-4D9B-8ADD-D44ED2EA2F7F}" type="parTrans" cxnId="{76AAF327-3E94-477E-BB3D-0844851F9190}">
      <dgm:prSet/>
      <dgm:spPr/>
      <dgm:t>
        <a:bodyPr/>
        <a:lstStyle/>
        <a:p>
          <a:endParaRPr lang="pt-BR"/>
        </a:p>
      </dgm:t>
    </dgm:pt>
    <dgm:pt modelId="{F4217417-BA1C-413A-9080-F3B48AD4D735}" type="sibTrans" cxnId="{76AAF327-3E94-477E-BB3D-0844851F9190}">
      <dgm:prSet/>
      <dgm:spPr/>
      <dgm:t>
        <a:bodyPr/>
        <a:lstStyle/>
        <a:p>
          <a:endParaRPr lang="pt-BR"/>
        </a:p>
      </dgm:t>
    </dgm:pt>
    <dgm:pt modelId="{6D4639C2-4A70-4798-BC2F-DF23A5DAD30A}">
      <dgm:prSet/>
      <dgm:spPr/>
      <dgm:t>
        <a:bodyPr/>
        <a:lstStyle/>
        <a:p>
          <a:r>
            <a:rPr lang="pt-BR" dirty="0" smtClean="0"/>
            <a:t>Definido</a:t>
          </a:r>
          <a:endParaRPr lang="pt-BR" dirty="0"/>
        </a:p>
      </dgm:t>
    </dgm:pt>
    <dgm:pt modelId="{9E8085B0-55ED-4533-AE4A-04EA7E6AEF2D}" type="parTrans" cxnId="{81312D59-4370-4C09-9B58-B5E14204C08B}">
      <dgm:prSet/>
      <dgm:spPr/>
      <dgm:t>
        <a:bodyPr/>
        <a:lstStyle/>
        <a:p>
          <a:endParaRPr lang="pt-BR"/>
        </a:p>
      </dgm:t>
    </dgm:pt>
    <dgm:pt modelId="{99BCB7AA-BE34-49FF-984D-0A715A47FD1F}" type="sibTrans" cxnId="{81312D59-4370-4C09-9B58-B5E14204C08B}">
      <dgm:prSet/>
      <dgm:spPr/>
      <dgm:t>
        <a:bodyPr/>
        <a:lstStyle/>
        <a:p>
          <a:endParaRPr lang="pt-BR"/>
        </a:p>
      </dgm:t>
    </dgm:pt>
    <dgm:pt modelId="{4C5F0A76-8609-42D7-BB7F-1B05CA88D7F5}">
      <dgm:prSet/>
      <dgm:spPr/>
      <dgm:t>
        <a:bodyPr/>
        <a:lstStyle/>
        <a:p>
          <a:r>
            <a:rPr lang="pt-BR" dirty="0" smtClean="0"/>
            <a:t>4</a:t>
          </a:r>
          <a:endParaRPr lang="pt-BR" dirty="0"/>
        </a:p>
      </dgm:t>
    </dgm:pt>
    <dgm:pt modelId="{F492BA5E-F6FC-4416-80AA-F7ADA7C31DC6}" type="parTrans" cxnId="{94C49C6C-FEC3-43A2-A9C7-BC6ABAB71C96}">
      <dgm:prSet/>
      <dgm:spPr/>
      <dgm:t>
        <a:bodyPr/>
        <a:lstStyle/>
        <a:p>
          <a:endParaRPr lang="pt-BR"/>
        </a:p>
      </dgm:t>
    </dgm:pt>
    <dgm:pt modelId="{59D632C2-7278-4B19-A9D3-88E3B4B6757B}" type="sibTrans" cxnId="{94C49C6C-FEC3-43A2-A9C7-BC6ABAB71C96}">
      <dgm:prSet/>
      <dgm:spPr/>
      <dgm:t>
        <a:bodyPr/>
        <a:lstStyle/>
        <a:p>
          <a:endParaRPr lang="pt-BR"/>
        </a:p>
      </dgm:t>
    </dgm:pt>
    <dgm:pt modelId="{D9A8766F-52C8-4460-BC05-6B4D8A56329A}">
      <dgm:prSet/>
      <dgm:spPr/>
      <dgm:t>
        <a:bodyPr/>
        <a:lstStyle/>
        <a:p>
          <a:r>
            <a:rPr lang="pt-BR" dirty="0" smtClean="0"/>
            <a:t>Quantitativamente Gerenciado</a:t>
          </a:r>
          <a:endParaRPr lang="pt-BR" dirty="0"/>
        </a:p>
      </dgm:t>
    </dgm:pt>
    <dgm:pt modelId="{BD85E44D-4C89-4CC2-8C72-80E5231904BF}" type="parTrans" cxnId="{4E96F085-B93E-4EC7-BDAF-27DCD9DB67E2}">
      <dgm:prSet/>
      <dgm:spPr/>
      <dgm:t>
        <a:bodyPr/>
        <a:lstStyle/>
        <a:p>
          <a:endParaRPr lang="pt-BR"/>
        </a:p>
      </dgm:t>
    </dgm:pt>
    <dgm:pt modelId="{D9F3FC77-06CF-4E26-80E9-32343CEA6C97}" type="sibTrans" cxnId="{4E96F085-B93E-4EC7-BDAF-27DCD9DB67E2}">
      <dgm:prSet/>
      <dgm:spPr/>
      <dgm:t>
        <a:bodyPr/>
        <a:lstStyle/>
        <a:p>
          <a:endParaRPr lang="pt-BR"/>
        </a:p>
      </dgm:t>
    </dgm:pt>
    <dgm:pt modelId="{6A690461-7715-4DED-ACB3-19ABA1A773CD}">
      <dgm:prSet/>
      <dgm:spPr/>
      <dgm:t>
        <a:bodyPr/>
        <a:lstStyle/>
        <a:p>
          <a:r>
            <a:rPr lang="pt-BR" dirty="0" smtClean="0"/>
            <a:t>5</a:t>
          </a:r>
          <a:endParaRPr lang="pt-BR" dirty="0"/>
        </a:p>
      </dgm:t>
    </dgm:pt>
    <dgm:pt modelId="{ECBF9749-ED8C-437A-A637-8BEE7E8C323D}" type="parTrans" cxnId="{644F6181-0846-40E1-B2F3-CEDBFFD139F5}">
      <dgm:prSet/>
      <dgm:spPr/>
      <dgm:t>
        <a:bodyPr/>
        <a:lstStyle/>
        <a:p>
          <a:endParaRPr lang="pt-BR"/>
        </a:p>
      </dgm:t>
    </dgm:pt>
    <dgm:pt modelId="{35BC5499-8D84-46A3-AA34-BB0845D8F4B7}" type="sibTrans" cxnId="{644F6181-0846-40E1-B2F3-CEDBFFD139F5}">
      <dgm:prSet/>
      <dgm:spPr/>
      <dgm:t>
        <a:bodyPr/>
        <a:lstStyle/>
        <a:p>
          <a:endParaRPr lang="pt-BR"/>
        </a:p>
      </dgm:t>
    </dgm:pt>
    <dgm:pt modelId="{5C71D2DB-F1D8-454C-BD00-C21C57ED7BD4}">
      <dgm:prSet/>
      <dgm:spPr/>
      <dgm:t>
        <a:bodyPr/>
        <a:lstStyle/>
        <a:p>
          <a:r>
            <a:rPr lang="pt-BR" dirty="0" smtClean="0"/>
            <a:t>Otimizado</a:t>
          </a:r>
          <a:endParaRPr lang="pt-BR" dirty="0"/>
        </a:p>
      </dgm:t>
    </dgm:pt>
    <dgm:pt modelId="{84AEAD1B-9985-4A1D-B481-275951397739}" type="parTrans" cxnId="{530A5D3B-43AC-4DEF-BE58-12A262D49140}">
      <dgm:prSet/>
      <dgm:spPr/>
      <dgm:t>
        <a:bodyPr/>
        <a:lstStyle/>
        <a:p>
          <a:endParaRPr lang="pt-BR"/>
        </a:p>
      </dgm:t>
    </dgm:pt>
    <dgm:pt modelId="{94AC672A-7DFA-471A-BD92-38F2A9EE9139}" type="sibTrans" cxnId="{530A5D3B-43AC-4DEF-BE58-12A262D49140}">
      <dgm:prSet/>
      <dgm:spPr/>
      <dgm:t>
        <a:bodyPr/>
        <a:lstStyle/>
        <a:p>
          <a:endParaRPr lang="pt-BR"/>
        </a:p>
      </dgm:t>
    </dgm:pt>
    <dgm:pt modelId="{9EF15437-9A78-49E3-9B3A-23774FD35ACA}" type="pres">
      <dgm:prSet presAssocID="{41242FDC-A00D-4DE9-864F-B27E08EE08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BFADE1-27C2-4F36-887E-17AC77358531}" type="pres">
      <dgm:prSet presAssocID="{1D931E93-CC77-4CC7-951A-C20CD517B531}" presName="composite" presStyleCnt="0"/>
      <dgm:spPr/>
    </dgm:pt>
    <dgm:pt modelId="{8076B77D-9318-4DD3-95D7-B8836701A425}" type="pres">
      <dgm:prSet presAssocID="{1D931E93-CC77-4CC7-951A-C20CD517B5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77BE6-AF98-4BF5-9D9C-3DC5F96F7D91}" type="pres">
      <dgm:prSet presAssocID="{1D931E93-CC77-4CC7-951A-C20CD517B5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BF3516-286B-45BB-9498-67C747689F1E}" type="pres">
      <dgm:prSet presAssocID="{C46AE780-E644-4781-9EC6-372C77A06B54}" presName="sp" presStyleCnt="0"/>
      <dgm:spPr/>
    </dgm:pt>
    <dgm:pt modelId="{758A9A4F-FE57-42F7-A0CC-2D1DEBE1C749}" type="pres">
      <dgm:prSet presAssocID="{781F0AF8-17AA-4DB5-B571-A73D6AACF34B}" presName="composite" presStyleCnt="0"/>
      <dgm:spPr/>
    </dgm:pt>
    <dgm:pt modelId="{847CD7C7-AC3C-4B4E-B707-DDE7A9E9A4AA}" type="pres">
      <dgm:prSet presAssocID="{781F0AF8-17AA-4DB5-B571-A73D6AACF34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EB2C5-EBFE-4628-A279-CDAD9D75B73E}" type="pres">
      <dgm:prSet presAssocID="{781F0AF8-17AA-4DB5-B571-A73D6AACF34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0BA678-2902-461C-A9D3-065E5982E248}" type="pres">
      <dgm:prSet presAssocID="{9F3E7985-0972-4431-9686-95D13EF8DD18}" presName="sp" presStyleCnt="0"/>
      <dgm:spPr/>
    </dgm:pt>
    <dgm:pt modelId="{980241FF-E7FE-4C24-8200-6B100694C6C3}" type="pres">
      <dgm:prSet presAssocID="{131982E3-2851-416B-A955-1BC20C83C0F9}" presName="composite" presStyleCnt="0"/>
      <dgm:spPr/>
    </dgm:pt>
    <dgm:pt modelId="{F66A88B3-29B9-45A8-A56D-804F5AE1E42F}" type="pres">
      <dgm:prSet presAssocID="{131982E3-2851-416B-A955-1BC20C83C0F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B82BD7-6CEA-4EB4-9234-260711EA3446}" type="pres">
      <dgm:prSet presAssocID="{131982E3-2851-416B-A955-1BC20C83C0F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E89ED3-517D-418C-861A-657CB37F8D23}" type="pres">
      <dgm:prSet presAssocID="{F4217417-BA1C-413A-9080-F3B48AD4D735}" presName="sp" presStyleCnt="0"/>
      <dgm:spPr/>
    </dgm:pt>
    <dgm:pt modelId="{A430D5D5-53FE-4872-839C-D46F9AE25908}" type="pres">
      <dgm:prSet presAssocID="{4C5F0A76-8609-42D7-BB7F-1B05CA88D7F5}" presName="composite" presStyleCnt="0"/>
      <dgm:spPr/>
    </dgm:pt>
    <dgm:pt modelId="{F7DA0BC7-66A5-44D7-AF98-D593A2C75F22}" type="pres">
      <dgm:prSet presAssocID="{4C5F0A76-8609-42D7-BB7F-1B05CA88D7F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502CAF-E9E7-4CFB-B87E-CF9E12996C6D}" type="pres">
      <dgm:prSet presAssocID="{4C5F0A76-8609-42D7-BB7F-1B05CA88D7F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90043F-A3C2-4F24-8785-1A1F033ECAC2}" type="pres">
      <dgm:prSet presAssocID="{59D632C2-7278-4B19-A9D3-88E3B4B6757B}" presName="sp" presStyleCnt="0"/>
      <dgm:spPr/>
    </dgm:pt>
    <dgm:pt modelId="{1A5EC314-9B04-480A-9EE5-AB0DFE27401B}" type="pres">
      <dgm:prSet presAssocID="{6A690461-7715-4DED-ACB3-19ABA1A773CD}" presName="composite" presStyleCnt="0"/>
      <dgm:spPr/>
    </dgm:pt>
    <dgm:pt modelId="{4D87C962-82D1-4592-B156-DE2A9AB2BD8E}" type="pres">
      <dgm:prSet presAssocID="{6A690461-7715-4DED-ACB3-19ABA1A773C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69397-260D-4596-AF91-708CF855ADAE}" type="pres">
      <dgm:prSet presAssocID="{6A690461-7715-4DED-ACB3-19ABA1A773C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3C2433-1902-4C42-A39B-3F5F0B0B37B7}" type="presOf" srcId="{5C71D2DB-F1D8-454C-BD00-C21C57ED7BD4}" destId="{2E669397-260D-4596-AF91-708CF855ADAE}" srcOrd="0" destOrd="0" presId="urn:microsoft.com/office/officeart/2005/8/layout/chevron2"/>
    <dgm:cxn modelId="{DD872E1F-A450-4987-A5A3-23D2E311718D}" type="presOf" srcId="{A9EC052A-07C9-496A-966F-39B196FB272D}" destId="{180EB2C5-EBFE-4628-A279-CDAD9D75B73E}" srcOrd="0" destOrd="0" presId="urn:microsoft.com/office/officeart/2005/8/layout/chevron2"/>
    <dgm:cxn modelId="{13023DB7-A216-4774-B224-69EFCD5AAD91}" type="presOf" srcId="{131982E3-2851-416B-A955-1BC20C83C0F9}" destId="{F66A88B3-29B9-45A8-A56D-804F5AE1E42F}" srcOrd="0" destOrd="0" presId="urn:microsoft.com/office/officeart/2005/8/layout/chevron2"/>
    <dgm:cxn modelId="{0C6C76D2-1093-4FF5-9FE0-676511FE6C42}" srcId="{781F0AF8-17AA-4DB5-B571-A73D6AACF34B}" destId="{A9EC052A-07C9-496A-966F-39B196FB272D}" srcOrd="0" destOrd="0" parTransId="{7E35A9ED-2312-49F8-AD84-C6255D72F25E}" sibTransId="{105FB03B-47A0-4D05-A30C-32F920A690C8}"/>
    <dgm:cxn modelId="{644F6181-0846-40E1-B2F3-CEDBFFD139F5}" srcId="{41242FDC-A00D-4DE9-864F-B27E08EE081A}" destId="{6A690461-7715-4DED-ACB3-19ABA1A773CD}" srcOrd="4" destOrd="0" parTransId="{ECBF9749-ED8C-437A-A637-8BEE7E8C323D}" sibTransId="{35BC5499-8D84-46A3-AA34-BB0845D8F4B7}"/>
    <dgm:cxn modelId="{6B723807-8976-4265-A66D-FA23CDC7DFF0}" srcId="{41242FDC-A00D-4DE9-864F-B27E08EE081A}" destId="{1D931E93-CC77-4CC7-951A-C20CD517B531}" srcOrd="0" destOrd="0" parTransId="{0A8B1F70-58D8-4011-BA40-3EB8E4DB50A1}" sibTransId="{C46AE780-E644-4781-9EC6-372C77A06B54}"/>
    <dgm:cxn modelId="{B0F8C4B1-EC9B-4427-B9DB-EAE09175A066}" type="presOf" srcId="{D9A8766F-52C8-4460-BC05-6B4D8A56329A}" destId="{9C502CAF-E9E7-4CFB-B87E-CF9E12996C6D}" srcOrd="0" destOrd="0" presId="urn:microsoft.com/office/officeart/2005/8/layout/chevron2"/>
    <dgm:cxn modelId="{6B7D434A-22DA-4199-BDB7-BB4D72AAF932}" type="presOf" srcId="{781F0AF8-17AA-4DB5-B571-A73D6AACF34B}" destId="{847CD7C7-AC3C-4B4E-B707-DDE7A9E9A4AA}" srcOrd="0" destOrd="0" presId="urn:microsoft.com/office/officeart/2005/8/layout/chevron2"/>
    <dgm:cxn modelId="{4E96F085-B93E-4EC7-BDAF-27DCD9DB67E2}" srcId="{4C5F0A76-8609-42D7-BB7F-1B05CA88D7F5}" destId="{D9A8766F-52C8-4460-BC05-6B4D8A56329A}" srcOrd="0" destOrd="0" parTransId="{BD85E44D-4C89-4CC2-8C72-80E5231904BF}" sibTransId="{D9F3FC77-06CF-4E26-80E9-32343CEA6C97}"/>
    <dgm:cxn modelId="{76AAF327-3E94-477E-BB3D-0844851F9190}" srcId="{41242FDC-A00D-4DE9-864F-B27E08EE081A}" destId="{131982E3-2851-416B-A955-1BC20C83C0F9}" srcOrd="2" destOrd="0" parTransId="{6C4C7FF3-41B8-4D9B-8ADD-D44ED2EA2F7F}" sibTransId="{F4217417-BA1C-413A-9080-F3B48AD4D735}"/>
    <dgm:cxn modelId="{19188860-D401-4EC6-AD47-AEE8EB073090}" type="presOf" srcId="{4C5F0A76-8609-42D7-BB7F-1B05CA88D7F5}" destId="{F7DA0BC7-66A5-44D7-AF98-D593A2C75F22}" srcOrd="0" destOrd="0" presId="urn:microsoft.com/office/officeart/2005/8/layout/chevron2"/>
    <dgm:cxn modelId="{81312D59-4370-4C09-9B58-B5E14204C08B}" srcId="{131982E3-2851-416B-A955-1BC20C83C0F9}" destId="{6D4639C2-4A70-4798-BC2F-DF23A5DAD30A}" srcOrd="0" destOrd="0" parTransId="{9E8085B0-55ED-4533-AE4A-04EA7E6AEF2D}" sibTransId="{99BCB7AA-BE34-49FF-984D-0A715A47FD1F}"/>
    <dgm:cxn modelId="{530A5D3B-43AC-4DEF-BE58-12A262D49140}" srcId="{6A690461-7715-4DED-ACB3-19ABA1A773CD}" destId="{5C71D2DB-F1D8-454C-BD00-C21C57ED7BD4}" srcOrd="0" destOrd="0" parTransId="{84AEAD1B-9985-4A1D-B481-275951397739}" sibTransId="{94AC672A-7DFA-471A-BD92-38F2A9EE9139}"/>
    <dgm:cxn modelId="{FD3252F9-6058-4623-A417-1E60A3BFDE18}" srcId="{1D931E93-CC77-4CC7-951A-C20CD517B531}" destId="{CD245EA6-105C-4867-BB8D-FB87F108F91D}" srcOrd="0" destOrd="0" parTransId="{344D6041-6ABE-4695-9E8D-63EF2D2B3F7B}" sibTransId="{C256EA73-84EF-4F2A-883D-6722B64BFCDF}"/>
    <dgm:cxn modelId="{DEF04C59-432E-488F-8830-6B287C4CDAB2}" type="presOf" srcId="{CD245EA6-105C-4867-BB8D-FB87F108F91D}" destId="{63A77BE6-AF98-4BF5-9D9C-3DC5F96F7D91}" srcOrd="0" destOrd="0" presId="urn:microsoft.com/office/officeart/2005/8/layout/chevron2"/>
    <dgm:cxn modelId="{CB46CD0F-B2CE-4A48-B817-F425C99D5F19}" type="presOf" srcId="{41242FDC-A00D-4DE9-864F-B27E08EE081A}" destId="{9EF15437-9A78-49E3-9B3A-23774FD35ACA}" srcOrd="0" destOrd="0" presId="urn:microsoft.com/office/officeart/2005/8/layout/chevron2"/>
    <dgm:cxn modelId="{512C2FA1-61A7-4EEC-9847-4E806B9C5D11}" type="presOf" srcId="{6A690461-7715-4DED-ACB3-19ABA1A773CD}" destId="{4D87C962-82D1-4592-B156-DE2A9AB2BD8E}" srcOrd="0" destOrd="0" presId="urn:microsoft.com/office/officeart/2005/8/layout/chevron2"/>
    <dgm:cxn modelId="{618ABBCC-C5C3-4DFB-970D-0EF742D6F301}" type="presOf" srcId="{1D931E93-CC77-4CC7-951A-C20CD517B531}" destId="{8076B77D-9318-4DD3-95D7-B8836701A425}" srcOrd="0" destOrd="0" presId="urn:microsoft.com/office/officeart/2005/8/layout/chevron2"/>
    <dgm:cxn modelId="{B169D3D2-E2EB-40F7-83CF-A83FFE223F37}" type="presOf" srcId="{6D4639C2-4A70-4798-BC2F-DF23A5DAD30A}" destId="{8AB82BD7-6CEA-4EB4-9234-260711EA3446}" srcOrd="0" destOrd="0" presId="urn:microsoft.com/office/officeart/2005/8/layout/chevron2"/>
    <dgm:cxn modelId="{AE62A321-CC28-44FA-8EF2-04225BEE8892}" srcId="{41242FDC-A00D-4DE9-864F-B27E08EE081A}" destId="{781F0AF8-17AA-4DB5-B571-A73D6AACF34B}" srcOrd="1" destOrd="0" parTransId="{51501EA0-64BC-4B12-BAF2-A757EB270AF1}" sibTransId="{9F3E7985-0972-4431-9686-95D13EF8DD18}"/>
    <dgm:cxn modelId="{94C49C6C-FEC3-43A2-A9C7-BC6ABAB71C96}" srcId="{41242FDC-A00D-4DE9-864F-B27E08EE081A}" destId="{4C5F0A76-8609-42D7-BB7F-1B05CA88D7F5}" srcOrd="3" destOrd="0" parTransId="{F492BA5E-F6FC-4416-80AA-F7ADA7C31DC6}" sibTransId="{59D632C2-7278-4B19-A9D3-88E3B4B6757B}"/>
    <dgm:cxn modelId="{10BC1A92-C9BE-42DC-B668-F6259E8F1872}" type="presParOf" srcId="{9EF15437-9A78-49E3-9B3A-23774FD35ACA}" destId="{C2BFADE1-27C2-4F36-887E-17AC77358531}" srcOrd="0" destOrd="0" presId="urn:microsoft.com/office/officeart/2005/8/layout/chevron2"/>
    <dgm:cxn modelId="{CC73EA39-AA3A-4F06-A528-58D78E75F91D}" type="presParOf" srcId="{C2BFADE1-27C2-4F36-887E-17AC77358531}" destId="{8076B77D-9318-4DD3-95D7-B8836701A425}" srcOrd="0" destOrd="0" presId="urn:microsoft.com/office/officeart/2005/8/layout/chevron2"/>
    <dgm:cxn modelId="{EEC37DFD-3A42-4DFD-92D7-5D015E18C4A4}" type="presParOf" srcId="{C2BFADE1-27C2-4F36-887E-17AC77358531}" destId="{63A77BE6-AF98-4BF5-9D9C-3DC5F96F7D91}" srcOrd="1" destOrd="0" presId="urn:microsoft.com/office/officeart/2005/8/layout/chevron2"/>
    <dgm:cxn modelId="{FB898A99-E97A-40A7-8962-CF615FB0235E}" type="presParOf" srcId="{9EF15437-9A78-49E3-9B3A-23774FD35ACA}" destId="{D1BF3516-286B-45BB-9498-67C747689F1E}" srcOrd="1" destOrd="0" presId="urn:microsoft.com/office/officeart/2005/8/layout/chevron2"/>
    <dgm:cxn modelId="{69668D27-5112-4C4E-A1C8-26DDA0903333}" type="presParOf" srcId="{9EF15437-9A78-49E3-9B3A-23774FD35ACA}" destId="{758A9A4F-FE57-42F7-A0CC-2D1DEBE1C749}" srcOrd="2" destOrd="0" presId="urn:microsoft.com/office/officeart/2005/8/layout/chevron2"/>
    <dgm:cxn modelId="{B19BF503-F4E8-4D1B-A1CE-06276E80E0B3}" type="presParOf" srcId="{758A9A4F-FE57-42F7-A0CC-2D1DEBE1C749}" destId="{847CD7C7-AC3C-4B4E-B707-DDE7A9E9A4AA}" srcOrd="0" destOrd="0" presId="urn:microsoft.com/office/officeart/2005/8/layout/chevron2"/>
    <dgm:cxn modelId="{D86C0980-282F-42AE-9FDB-5AFB5130BD01}" type="presParOf" srcId="{758A9A4F-FE57-42F7-A0CC-2D1DEBE1C749}" destId="{180EB2C5-EBFE-4628-A279-CDAD9D75B73E}" srcOrd="1" destOrd="0" presId="urn:microsoft.com/office/officeart/2005/8/layout/chevron2"/>
    <dgm:cxn modelId="{F382DCAC-D3C2-4A02-8252-E969C29BD353}" type="presParOf" srcId="{9EF15437-9A78-49E3-9B3A-23774FD35ACA}" destId="{2F0BA678-2902-461C-A9D3-065E5982E248}" srcOrd="3" destOrd="0" presId="urn:microsoft.com/office/officeart/2005/8/layout/chevron2"/>
    <dgm:cxn modelId="{2C89EAE2-4571-4BB9-AF06-400ADC0B8F94}" type="presParOf" srcId="{9EF15437-9A78-49E3-9B3A-23774FD35ACA}" destId="{980241FF-E7FE-4C24-8200-6B100694C6C3}" srcOrd="4" destOrd="0" presId="urn:microsoft.com/office/officeart/2005/8/layout/chevron2"/>
    <dgm:cxn modelId="{311466C6-0688-40CD-8531-533E2EFCA8B8}" type="presParOf" srcId="{980241FF-E7FE-4C24-8200-6B100694C6C3}" destId="{F66A88B3-29B9-45A8-A56D-804F5AE1E42F}" srcOrd="0" destOrd="0" presId="urn:microsoft.com/office/officeart/2005/8/layout/chevron2"/>
    <dgm:cxn modelId="{11DE9A06-C9BA-46E9-AD5A-F37BADAF6E11}" type="presParOf" srcId="{980241FF-E7FE-4C24-8200-6B100694C6C3}" destId="{8AB82BD7-6CEA-4EB4-9234-260711EA3446}" srcOrd="1" destOrd="0" presId="urn:microsoft.com/office/officeart/2005/8/layout/chevron2"/>
    <dgm:cxn modelId="{FE6357B7-72D8-4EC7-BCBA-8DB78B661F48}" type="presParOf" srcId="{9EF15437-9A78-49E3-9B3A-23774FD35ACA}" destId="{9AE89ED3-517D-418C-861A-657CB37F8D23}" srcOrd="5" destOrd="0" presId="urn:microsoft.com/office/officeart/2005/8/layout/chevron2"/>
    <dgm:cxn modelId="{7B40B86C-6FB1-4645-BE40-2510C6F33653}" type="presParOf" srcId="{9EF15437-9A78-49E3-9B3A-23774FD35ACA}" destId="{A430D5D5-53FE-4872-839C-D46F9AE25908}" srcOrd="6" destOrd="0" presId="urn:microsoft.com/office/officeart/2005/8/layout/chevron2"/>
    <dgm:cxn modelId="{F4A43709-D7B1-4B47-AAE7-4249798432AB}" type="presParOf" srcId="{A430D5D5-53FE-4872-839C-D46F9AE25908}" destId="{F7DA0BC7-66A5-44D7-AF98-D593A2C75F22}" srcOrd="0" destOrd="0" presId="urn:microsoft.com/office/officeart/2005/8/layout/chevron2"/>
    <dgm:cxn modelId="{FBCAE61E-D300-4E53-97CF-CA52D2567799}" type="presParOf" srcId="{A430D5D5-53FE-4872-839C-D46F9AE25908}" destId="{9C502CAF-E9E7-4CFB-B87E-CF9E12996C6D}" srcOrd="1" destOrd="0" presId="urn:microsoft.com/office/officeart/2005/8/layout/chevron2"/>
    <dgm:cxn modelId="{41ED302F-C809-4FD2-96DD-7FDED13A5DEE}" type="presParOf" srcId="{9EF15437-9A78-49E3-9B3A-23774FD35ACA}" destId="{6390043F-A3C2-4F24-8785-1A1F033ECAC2}" srcOrd="7" destOrd="0" presId="urn:microsoft.com/office/officeart/2005/8/layout/chevron2"/>
    <dgm:cxn modelId="{3E33BA1C-6C61-4EE7-B1D7-352CBFC32E2F}" type="presParOf" srcId="{9EF15437-9A78-49E3-9B3A-23774FD35ACA}" destId="{1A5EC314-9B04-480A-9EE5-AB0DFE27401B}" srcOrd="8" destOrd="0" presId="urn:microsoft.com/office/officeart/2005/8/layout/chevron2"/>
    <dgm:cxn modelId="{5333065E-E188-4394-A87B-46D70184D97D}" type="presParOf" srcId="{1A5EC314-9B04-480A-9EE5-AB0DFE27401B}" destId="{4D87C962-82D1-4592-B156-DE2A9AB2BD8E}" srcOrd="0" destOrd="0" presId="urn:microsoft.com/office/officeart/2005/8/layout/chevron2"/>
    <dgm:cxn modelId="{E274BA23-FEBC-4EE7-AB0D-B32BA9FDDE28}" type="presParOf" srcId="{1A5EC314-9B04-480A-9EE5-AB0DFE27401B}" destId="{2E669397-260D-4596-AF91-708CF855AD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C3960-3010-4FF1-9513-DDA3C7918692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86B77CC-B2BA-4A1C-BC3E-7E67C2876346}">
      <dgm:prSet phldrT="[Texto]"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Apesar dos 7,1% de retrabalho medido inicialmente estar dentro dos valores aceitáveis, para a empresa não era</a:t>
          </a:r>
          <a:endParaRPr lang="pt-BR" dirty="0"/>
        </a:p>
      </dgm:t>
    </dgm:pt>
    <dgm:pt modelId="{46B6C770-EED8-4212-AAD5-B8C7C98C6BDB}" type="parTrans" cxnId="{0487089E-5C92-4EF9-8476-4D71BDCB6A81}">
      <dgm:prSet/>
      <dgm:spPr/>
      <dgm:t>
        <a:bodyPr/>
        <a:lstStyle/>
        <a:p>
          <a:endParaRPr lang="pt-BR"/>
        </a:p>
      </dgm:t>
    </dgm:pt>
    <dgm:pt modelId="{1CDB1779-A15A-447E-AD85-9F1D2245BFDE}" type="sibTrans" cxnId="{0487089E-5C92-4EF9-8476-4D71BDCB6A81}">
      <dgm:prSet/>
      <dgm:spPr/>
      <dgm:t>
        <a:bodyPr/>
        <a:lstStyle/>
        <a:p>
          <a:endParaRPr lang="pt-BR"/>
        </a:p>
      </dgm:t>
    </dgm:pt>
    <dgm:pt modelId="{B71AC7F6-800D-4F61-8C0C-F4DB5DBFF042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Causas identificadas: falta de cooperação, falta de atenção, falta de conhecimento (N1 ao N3) e acomodação</a:t>
          </a:r>
          <a:endParaRPr lang="pt-BR" dirty="0">
            <a:latin typeface="Calibri" panose="020F0502020204030204" pitchFamily="34" charset="0"/>
          </a:endParaRPr>
        </a:p>
      </dgm:t>
    </dgm:pt>
    <dgm:pt modelId="{C155501A-CDA8-404C-A413-3B9BCBBB8036}" type="parTrans" cxnId="{45F699DF-C314-4BA0-B4B3-38987C4ACEBA}">
      <dgm:prSet/>
      <dgm:spPr/>
      <dgm:t>
        <a:bodyPr/>
        <a:lstStyle/>
        <a:p>
          <a:endParaRPr lang="pt-BR"/>
        </a:p>
      </dgm:t>
    </dgm:pt>
    <dgm:pt modelId="{3277D004-0856-47D6-BC73-93965A762907}" type="sibTrans" cxnId="{45F699DF-C314-4BA0-B4B3-38987C4ACEBA}">
      <dgm:prSet/>
      <dgm:spPr/>
      <dgm:t>
        <a:bodyPr/>
        <a:lstStyle/>
        <a:p>
          <a:endParaRPr lang="pt-BR"/>
        </a:p>
      </dgm:t>
    </dgm:pt>
    <dgm:pt modelId="{7E2110A1-5F2E-40BB-90AF-6AC0411930CB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Ações: dar feedbacks para os envolvidos e para a equipe, alinhar com o gestor da área e com os pares envolvidos</a:t>
          </a:r>
          <a:endParaRPr lang="pt-BR" dirty="0">
            <a:latin typeface="Calibri" panose="020F0502020204030204" pitchFamily="34" charset="0"/>
          </a:endParaRPr>
        </a:p>
      </dgm:t>
    </dgm:pt>
    <dgm:pt modelId="{0365E1F1-6C20-457F-8862-ABD7D21DCBEE}" type="parTrans" cxnId="{4FE7871B-4698-4182-979A-61142D43746E}">
      <dgm:prSet/>
      <dgm:spPr/>
      <dgm:t>
        <a:bodyPr/>
        <a:lstStyle/>
        <a:p>
          <a:endParaRPr lang="pt-BR"/>
        </a:p>
      </dgm:t>
    </dgm:pt>
    <dgm:pt modelId="{4AB69DBF-7AB5-4BFD-B898-F83A9DF3AE72}" type="sibTrans" cxnId="{4FE7871B-4698-4182-979A-61142D43746E}">
      <dgm:prSet/>
      <dgm:spPr/>
      <dgm:t>
        <a:bodyPr/>
        <a:lstStyle/>
        <a:p>
          <a:endParaRPr lang="pt-BR"/>
        </a:p>
      </dgm:t>
    </dgm:pt>
    <dgm:pt modelId="{C55F2F77-D969-43B4-AB63-79830ADACB31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Resultados: o retrabalho caiu de 7,1% para 1,7%. Logo, as ações foram efetivas</a:t>
          </a:r>
          <a:endParaRPr lang="pt-BR" dirty="0">
            <a:latin typeface="Calibri" panose="020F0502020204030204" pitchFamily="34" charset="0"/>
          </a:endParaRPr>
        </a:p>
      </dgm:t>
    </dgm:pt>
    <dgm:pt modelId="{92BAACB9-ACA7-4E35-88AF-34307E25FF0F}" type="parTrans" cxnId="{D5470656-9693-4ADA-8190-47EF6C4E5EA3}">
      <dgm:prSet/>
      <dgm:spPr/>
      <dgm:t>
        <a:bodyPr/>
        <a:lstStyle/>
        <a:p>
          <a:endParaRPr lang="pt-BR"/>
        </a:p>
      </dgm:t>
    </dgm:pt>
    <dgm:pt modelId="{F8AE3789-7983-4231-84BF-2E7A2C5E649E}" type="sibTrans" cxnId="{D5470656-9693-4ADA-8190-47EF6C4E5EA3}">
      <dgm:prSet/>
      <dgm:spPr/>
      <dgm:t>
        <a:bodyPr/>
        <a:lstStyle/>
        <a:p>
          <a:endParaRPr lang="pt-BR"/>
        </a:p>
      </dgm:t>
    </dgm:pt>
    <dgm:pt modelId="{BC41DB32-69FD-434E-90CC-6314EFCF8AB4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Trabalhos Futuros: </a:t>
          </a:r>
          <a:r>
            <a:rPr lang="pt-BR" dirty="0" smtClean="0">
              <a:latin typeface="Calibri" panose="020F0502020204030204" pitchFamily="34" charset="0"/>
            </a:rPr>
            <a:t>estender a avaliação para todos os produtos da empresa, por um período maior de tempo</a:t>
          </a:r>
          <a:endParaRPr lang="pt-BR" dirty="0">
            <a:latin typeface="Calibri" panose="020F0502020204030204" pitchFamily="34" charset="0"/>
          </a:endParaRPr>
        </a:p>
      </dgm:t>
    </dgm:pt>
    <dgm:pt modelId="{81A6451C-527B-486C-93EA-43E26466009B}" type="parTrans" cxnId="{CDDBBEA5-431D-4D4D-9F12-E2A8022472AF}">
      <dgm:prSet/>
      <dgm:spPr/>
      <dgm:t>
        <a:bodyPr/>
        <a:lstStyle/>
        <a:p>
          <a:endParaRPr lang="pt-BR"/>
        </a:p>
      </dgm:t>
    </dgm:pt>
    <dgm:pt modelId="{C859EB5A-21FA-4531-B203-14612DAD0AE2}" type="sibTrans" cxnId="{CDDBBEA5-431D-4D4D-9F12-E2A8022472AF}">
      <dgm:prSet/>
      <dgm:spPr/>
      <dgm:t>
        <a:bodyPr/>
        <a:lstStyle/>
        <a:p>
          <a:endParaRPr lang="pt-BR"/>
        </a:p>
      </dgm:t>
    </dgm:pt>
    <dgm:pt modelId="{79DE52C8-8A12-4DCA-BC54-B0FE75FF7ACB}" type="pres">
      <dgm:prSet presAssocID="{6FFC3960-3010-4FF1-9513-DDA3C79186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8BE511-1839-4A63-8289-5F6F7C9448E8}" type="pres">
      <dgm:prSet presAssocID="{E86B77CC-B2BA-4A1C-BC3E-7E67C2876346}" presName="composite" presStyleCnt="0"/>
      <dgm:spPr/>
      <dgm:t>
        <a:bodyPr/>
        <a:lstStyle/>
        <a:p>
          <a:endParaRPr lang="pt-BR"/>
        </a:p>
      </dgm:t>
    </dgm:pt>
    <dgm:pt modelId="{0879832C-B136-47CD-8491-6D54A37E0A48}" type="pres">
      <dgm:prSet presAssocID="{E86B77CC-B2BA-4A1C-BC3E-7E67C2876346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F8B22-A11A-4617-85EF-73292C4506B8}" type="pres">
      <dgm:prSet presAssocID="{E86B77CC-B2BA-4A1C-BC3E-7E67C2876346}" presName="rect2" presStyleLbl="fgImgPlace1" presStyleIdx="0" presStyleCnt="5"/>
      <dgm:spPr/>
      <dgm:t>
        <a:bodyPr/>
        <a:lstStyle/>
        <a:p>
          <a:endParaRPr lang="pt-BR"/>
        </a:p>
      </dgm:t>
    </dgm:pt>
    <dgm:pt modelId="{36EC21E3-90F3-4BD0-8AE5-2391AE71AFBF}" type="pres">
      <dgm:prSet presAssocID="{1CDB1779-A15A-447E-AD85-9F1D2245BFDE}" presName="sibTrans" presStyleCnt="0"/>
      <dgm:spPr/>
      <dgm:t>
        <a:bodyPr/>
        <a:lstStyle/>
        <a:p>
          <a:endParaRPr lang="pt-BR"/>
        </a:p>
      </dgm:t>
    </dgm:pt>
    <dgm:pt modelId="{544D0F22-D3A4-4633-8675-D5F1555612FE}" type="pres">
      <dgm:prSet presAssocID="{B71AC7F6-800D-4F61-8C0C-F4DB5DBFF042}" presName="composite" presStyleCnt="0"/>
      <dgm:spPr/>
      <dgm:t>
        <a:bodyPr/>
        <a:lstStyle/>
        <a:p>
          <a:endParaRPr lang="pt-BR"/>
        </a:p>
      </dgm:t>
    </dgm:pt>
    <dgm:pt modelId="{1C6D1441-B8E5-4DE8-8F4D-717E2D6D7E53}" type="pres">
      <dgm:prSet presAssocID="{B71AC7F6-800D-4F61-8C0C-F4DB5DBFF042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D6DCB-B523-4A18-8FED-45A4A4FA9991}" type="pres">
      <dgm:prSet presAssocID="{B71AC7F6-800D-4F61-8C0C-F4DB5DBFF042}" presName="rect2" presStyleLbl="fgImgPlace1" presStyleIdx="1" presStyleCnt="5"/>
      <dgm:spPr/>
      <dgm:t>
        <a:bodyPr/>
        <a:lstStyle/>
        <a:p>
          <a:endParaRPr lang="pt-BR"/>
        </a:p>
      </dgm:t>
    </dgm:pt>
    <dgm:pt modelId="{D88033AA-C933-455D-A932-39AD94BE8525}" type="pres">
      <dgm:prSet presAssocID="{3277D004-0856-47D6-BC73-93965A762907}" presName="sibTrans" presStyleCnt="0"/>
      <dgm:spPr/>
      <dgm:t>
        <a:bodyPr/>
        <a:lstStyle/>
        <a:p>
          <a:endParaRPr lang="pt-BR"/>
        </a:p>
      </dgm:t>
    </dgm:pt>
    <dgm:pt modelId="{9C209428-0C80-495D-800E-1B74F6E1FC57}" type="pres">
      <dgm:prSet presAssocID="{7E2110A1-5F2E-40BB-90AF-6AC0411930CB}" presName="composite" presStyleCnt="0"/>
      <dgm:spPr/>
      <dgm:t>
        <a:bodyPr/>
        <a:lstStyle/>
        <a:p>
          <a:endParaRPr lang="pt-BR"/>
        </a:p>
      </dgm:t>
    </dgm:pt>
    <dgm:pt modelId="{36E00F37-248B-47B9-9268-A580C5FC907B}" type="pres">
      <dgm:prSet presAssocID="{7E2110A1-5F2E-40BB-90AF-6AC0411930CB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FB931-2EE0-4FC0-927A-72E68A36176D}" type="pres">
      <dgm:prSet presAssocID="{7E2110A1-5F2E-40BB-90AF-6AC0411930CB}" presName="rect2" presStyleLbl="fgImgPlace1" presStyleIdx="2" presStyleCnt="5"/>
      <dgm:spPr/>
      <dgm:t>
        <a:bodyPr/>
        <a:lstStyle/>
        <a:p>
          <a:endParaRPr lang="pt-BR"/>
        </a:p>
      </dgm:t>
    </dgm:pt>
    <dgm:pt modelId="{344E0F7A-A871-4DA9-9D63-D060B5C2EEC7}" type="pres">
      <dgm:prSet presAssocID="{4AB69DBF-7AB5-4BFD-B898-F83A9DF3AE72}" presName="sibTrans" presStyleCnt="0"/>
      <dgm:spPr/>
      <dgm:t>
        <a:bodyPr/>
        <a:lstStyle/>
        <a:p>
          <a:endParaRPr lang="pt-BR"/>
        </a:p>
      </dgm:t>
    </dgm:pt>
    <dgm:pt modelId="{63266252-6BFD-40C4-9B3E-1BAEC76FBD3C}" type="pres">
      <dgm:prSet presAssocID="{C55F2F77-D969-43B4-AB63-79830ADACB31}" presName="composite" presStyleCnt="0"/>
      <dgm:spPr/>
      <dgm:t>
        <a:bodyPr/>
        <a:lstStyle/>
        <a:p>
          <a:endParaRPr lang="pt-BR"/>
        </a:p>
      </dgm:t>
    </dgm:pt>
    <dgm:pt modelId="{8CAB735C-AF9E-4D1E-96EB-26313707832C}" type="pres">
      <dgm:prSet presAssocID="{C55F2F77-D969-43B4-AB63-79830ADACB3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11F63-E616-488B-89C1-0165CE040A56}" type="pres">
      <dgm:prSet presAssocID="{C55F2F77-D969-43B4-AB63-79830ADACB31}" presName="rect2" presStyleLbl="fgImgPlace1" presStyleIdx="3" presStyleCnt="5"/>
      <dgm:spPr/>
      <dgm:t>
        <a:bodyPr/>
        <a:lstStyle/>
        <a:p>
          <a:endParaRPr lang="pt-BR"/>
        </a:p>
      </dgm:t>
    </dgm:pt>
    <dgm:pt modelId="{1603936D-BC1C-421C-ACF2-333E0E3ED965}" type="pres">
      <dgm:prSet presAssocID="{F8AE3789-7983-4231-84BF-2E7A2C5E649E}" presName="sibTrans" presStyleCnt="0"/>
      <dgm:spPr/>
      <dgm:t>
        <a:bodyPr/>
        <a:lstStyle/>
        <a:p>
          <a:endParaRPr lang="pt-BR"/>
        </a:p>
      </dgm:t>
    </dgm:pt>
    <dgm:pt modelId="{90E53FF7-95BF-4FD9-B499-BF338346A2A2}" type="pres">
      <dgm:prSet presAssocID="{BC41DB32-69FD-434E-90CC-6314EFCF8AB4}" presName="composite" presStyleCnt="0"/>
      <dgm:spPr/>
      <dgm:t>
        <a:bodyPr/>
        <a:lstStyle/>
        <a:p>
          <a:endParaRPr lang="pt-BR"/>
        </a:p>
      </dgm:t>
    </dgm:pt>
    <dgm:pt modelId="{9897E044-CC83-46B1-B10F-C2896AFCE213}" type="pres">
      <dgm:prSet presAssocID="{BC41DB32-69FD-434E-90CC-6314EFCF8AB4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F73984-06BB-400A-9143-73B7F25F779B}" type="pres">
      <dgm:prSet presAssocID="{BC41DB32-69FD-434E-90CC-6314EFCF8AB4}" presName="rect2" presStyleLbl="fgImgPlace1" presStyleIdx="4" presStyleCnt="5"/>
      <dgm:spPr/>
      <dgm:t>
        <a:bodyPr/>
        <a:lstStyle/>
        <a:p>
          <a:endParaRPr lang="pt-BR"/>
        </a:p>
      </dgm:t>
    </dgm:pt>
  </dgm:ptLst>
  <dgm:cxnLst>
    <dgm:cxn modelId="{9F522926-B705-4522-959C-A933DB081502}" type="presOf" srcId="{BC41DB32-69FD-434E-90CC-6314EFCF8AB4}" destId="{9897E044-CC83-46B1-B10F-C2896AFCE213}" srcOrd="0" destOrd="0" presId="urn:microsoft.com/office/officeart/2008/layout/PictureStrips"/>
    <dgm:cxn modelId="{04203A43-566A-438C-9AC3-0ABE17B778E1}" type="presOf" srcId="{E86B77CC-B2BA-4A1C-BC3E-7E67C2876346}" destId="{0879832C-B136-47CD-8491-6D54A37E0A48}" srcOrd="0" destOrd="0" presId="urn:microsoft.com/office/officeart/2008/layout/PictureStrips"/>
    <dgm:cxn modelId="{0487089E-5C92-4EF9-8476-4D71BDCB6A81}" srcId="{6FFC3960-3010-4FF1-9513-DDA3C7918692}" destId="{E86B77CC-B2BA-4A1C-BC3E-7E67C2876346}" srcOrd="0" destOrd="0" parTransId="{46B6C770-EED8-4212-AAD5-B8C7C98C6BDB}" sibTransId="{1CDB1779-A15A-447E-AD85-9F1D2245BFDE}"/>
    <dgm:cxn modelId="{45F699DF-C314-4BA0-B4B3-38987C4ACEBA}" srcId="{6FFC3960-3010-4FF1-9513-DDA3C7918692}" destId="{B71AC7F6-800D-4F61-8C0C-F4DB5DBFF042}" srcOrd="1" destOrd="0" parTransId="{C155501A-CDA8-404C-A413-3B9BCBBB8036}" sibTransId="{3277D004-0856-47D6-BC73-93965A762907}"/>
    <dgm:cxn modelId="{4FE7871B-4698-4182-979A-61142D43746E}" srcId="{6FFC3960-3010-4FF1-9513-DDA3C7918692}" destId="{7E2110A1-5F2E-40BB-90AF-6AC0411930CB}" srcOrd="2" destOrd="0" parTransId="{0365E1F1-6C20-457F-8862-ABD7D21DCBEE}" sibTransId="{4AB69DBF-7AB5-4BFD-B898-F83A9DF3AE72}"/>
    <dgm:cxn modelId="{0EDBD131-89FC-4764-8885-1017ADD16ECC}" type="presOf" srcId="{6FFC3960-3010-4FF1-9513-DDA3C7918692}" destId="{79DE52C8-8A12-4DCA-BC54-B0FE75FF7ACB}" srcOrd="0" destOrd="0" presId="urn:microsoft.com/office/officeart/2008/layout/PictureStrips"/>
    <dgm:cxn modelId="{CDDBBEA5-431D-4D4D-9F12-E2A8022472AF}" srcId="{6FFC3960-3010-4FF1-9513-DDA3C7918692}" destId="{BC41DB32-69FD-434E-90CC-6314EFCF8AB4}" srcOrd="4" destOrd="0" parTransId="{81A6451C-527B-486C-93EA-43E26466009B}" sibTransId="{C859EB5A-21FA-4531-B203-14612DAD0AE2}"/>
    <dgm:cxn modelId="{04DF589B-E259-4334-9997-AC14F976B795}" type="presOf" srcId="{B71AC7F6-800D-4F61-8C0C-F4DB5DBFF042}" destId="{1C6D1441-B8E5-4DE8-8F4D-717E2D6D7E53}" srcOrd="0" destOrd="0" presId="urn:microsoft.com/office/officeart/2008/layout/PictureStrips"/>
    <dgm:cxn modelId="{9D9D2831-67B1-47A3-A0B6-300ABA7C94DA}" type="presOf" srcId="{C55F2F77-D969-43B4-AB63-79830ADACB31}" destId="{8CAB735C-AF9E-4D1E-96EB-26313707832C}" srcOrd="0" destOrd="0" presId="urn:microsoft.com/office/officeart/2008/layout/PictureStrips"/>
    <dgm:cxn modelId="{D5470656-9693-4ADA-8190-47EF6C4E5EA3}" srcId="{6FFC3960-3010-4FF1-9513-DDA3C7918692}" destId="{C55F2F77-D969-43B4-AB63-79830ADACB31}" srcOrd="3" destOrd="0" parTransId="{92BAACB9-ACA7-4E35-88AF-34307E25FF0F}" sibTransId="{F8AE3789-7983-4231-84BF-2E7A2C5E649E}"/>
    <dgm:cxn modelId="{7A86DF92-506A-42EE-8533-DDD64074EBF5}" type="presOf" srcId="{7E2110A1-5F2E-40BB-90AF-6AC0411930CB}" destId="{36E00F37-248B-47B9-9268-A580C5FC907B}" srcOrd="0" destOrd="0" presId="urn:microsoft.com/office/officeart/2008/layout/PictureStrips"/>
    <dgm:cxn modelId="{0A7620B5-DA6A-4AEA-B090-A3FFEC0130F9}" type="presParOf" srcId="{79DE52C8-8A12-4DCA-BC54-B0FE75FF7ACB}" destId="{7C8BE511-1839-4A63-8289-5F6F7C9448E8}" srcOrd="0" destOrd="0" presId="urn:microsoft.com/office/officeart/2008/layout/PictureStrips"/>
    <dgm:cxn modelId="{AA6F3A6C-B3CC-4F92-91E5-0C8A381D4A2A}" type="presParOf" srcId="{7C8BE511-1839-4A63-8289-5F6F7C9448E8}" destId="{0879832C-B136-47CD-8491-6D54A37E0A48}" srcOrd="0" destOrd="0" presId="urn:microsoft.com/office/officeart/2008/layout/PictureStrips"/>
    <dgm:cxn modelId="{B3237400-04BA-46A4-A7D8-F2BA1D3ACC40}" type="presParOf" srcId="{7C8BE511-1839-4A63-8289-5F6F7C9448E8}" destId="{41DF8B22-A11A-4617-85EF-73292C4506B8}" srcOrd="1" destOrd="0" presId="urn:microsoft.com/office/officeart/2008/layout/PictureStrips"/>
    <dgm:cxn modelId="{44BD5C75-3515-4E13-BB0F-1827FF47D0B1}" type="presParOf" srcId="{79DE52C8-8A12-4DCA-BC54-B0FE75FF7ACB}" destId="{36EC21E3-90F3-4BD0-8AE5-2391AE71AFBF}" srcOrd="1" destOrd="0" presId="urn:microsoft.com/office/officeart/2008/layout/PictureStrips"/>
    <dgm:cxn modelId="{9C991454-2051-4A24-BC1B-DDA2B1052F0A}" type="presParOf" srcId="{79DE52C8-8A12-4DCA-BC54-B0FE75FF7ACB}" destId="{544D0F22-D3A4-4633-8675-D5F1555612FE}" srcOrd="2" destOrd="0" presId="urn:microsoft.com/office/officeart/2008/layout/PictureStrips"/>
    <dgm:cxn modelId="{93A9ACD4-134D-43D0-BD0E-EE41DDE04E34}" type="presParOf" srcId="{544D0F22-D3A4-4633-8675-D5F1555612FE}" destId="{1C6D1441-B8E5-4DE8-8F4D-717E2D6D7E53}" srcOrd="0" destOrd="0" presId="urn:microsoft.com/office/officeart/2008/layout/PictureStrips"/>
    <dgm:cxn modelId="{E7F8ABAE-49B4-45B7-89E5-7F43894DB9B7}" type="presParOf" srcId="{544D0F22-D3A4-4633-8675-D5F1555612FE}" destId="{EA3D6DCB-B523-4A18-8FED-45A4A4FA9991}" srcOrd="1" destOrd="0" presId="urn:microsoft.com/office/officeart/2008/layout/PictureStrips"/>
    <dgm:cxn modelId="{8BB92474-AEE5-4D32-AC2C-9215E6C94016}" type="presParOf" srcId="{79DE52C8-8A12-4DCA-BC54-B0FE75FF7ACB}" destId="{D88033AA-C933-455D-A932-39AD94BE8525}" srcOrd="3" destOrd="0" presId="urn:microsoft.com/office/officeart/2008/layout/PictureStrips"/>
    <dgm:cxn modelId="{64BECFFE-65BB-430D-B1BC-36AF2E634029}" type="presParOf" srcId="{79DE52C8-8A12-4DCA-BC54-B0FE75FF7ACB}" destId="{9C209428-0C80-495D-800E-1B74F6E1FC57}" srcOrd="4" destOrd="0" presId="urn:microsoft.com/office/officeart/2008/layout/PictureStrips"/>
    <dgm:cxn modelId="{9904FC4D-314A-4FF0-BFBA-9B3E13165CE9}" type="presParOf" srcId="{9C209428-0C80-495D-800E-1B74F6E1FC57}" destId="{36E00F37-248B-47B9-9268-A580C5FC907B}" srcOrd="0" destOrd="0" presId="urn:microsoft.com/office/officeart/2008/layout/PictureStrips"/>
    <dgm:cxn modelId="{73209D51-ABDE-4EBB-A26B-54E44FE932CD}" type="presParOf" srcId="{9C209428-0C80-495D-800E-1B74F6E1FC57}" destId="{3D5FB931-2EE0-4FC0-927A-72E68A36176D}" srcOrd="1" destOrd="0" presId="urn:microsoft.com/office/officeart/2008/layout/PictureStrips"/>
    <dgm:cxn modelId="{2F355135-EF53-47C6-AF55-791B474E81B9}" type="presParOf" srcId="{79DE52C8-8A12-4DCA-BC54-B0FE75FF7ACB}" destId="{344E0F7A-A871-4DA9-9D63-D060B5C2EEC7}" srcOrd="5" destOrd="0" presId="urn:microsoft.com/office/officeart/2008/layout/PictureStrips"/>
    <dgm:cxn modelId="{14A00AB5-9D1C-4917-99E4-E141199AD1F3}" type="presParOf" srcId="{79DE52C8-8A12-4DCA-BC54-B0FE75FF7ACB}" destId="{63266252-6BFD-40C4-9B3E-1BAEC76FBD3C}" srcOrd="6" destOrd="0" presId="urn:microsoft.com/office/officeart/2008/layout/PictureStrips"/>
    <dgm:cxn modelId="{0BBB5EB7-AB46-4AE7-86E5-B079223516FD}" type="presParOf" srcId="{63266252-6BFD-40C4-9B3E-1BAEC76FBD3C}" destId="{8CAB735C-AF9E-4D1E-96EB-26313707832C}" srcOrd="0" destOrd="0" presId="urn:microsoft.com/office/officeart/2008/layout/PictureStrips"/>
    <dgm:cxn modelId="{916EAC0E-2B9F-4363-8C6C-F4C996FB1E27}" type="presParOf" srcId="{63266252-6BFD-40C4-9B3E-1BAEC76FBD3C}" destId="{C7511F63-E616-488B-89C1-0165CE040A56}" srcOrd="1" destOrd="0" presId="urn:microsoft.com/office/officeart/2008/layout/PictureStrips"/>
    <dgm:cxn modelId="{53EFBA5F-7BA9-45B7-BE44-852F98431AFE}" type="presParOf" srcId="{79DE52C8-8A12-4DCA-BC54-B0FE75FF7ACB}" destId="{1603936D-BC1C-421C-ACF2-333E0E3ED965}" srcOrd="7" destOrd="0" presId="urn:microsoft.com/office/officeart/2008/layout/PictureStrips"/>
    <dgm:cxn modelId="{3C2DE9D2-8CD4-40A1-9BA7-DADB20B76731}" type="presParOf" srcId="{79DE52C8-8A12-4DCA-BC54-B0FE75FF7ACB}" destId="{90E53FF7-95BF-4FD9-B499-BF338346A2A2}" srcOrd="8" destOrd="0" presId="urn:microsoft.com/office/officeart/2008/layout/PictureStrips"/>
    <dgm:cxn modelId="{64880B34-181E-4F17-881A-BE3675D982BD}" type="presParOf" srcId="{90E53FF7-95BF-4FD9-B499-BF338346A2A2}" destId="{9897E044-CC83-46B1-B10F-C2896AFCE213}" srcOrd="0" destOrd="0" presId="urn:microsoft.com/office/officeart/2008/layout/PictureStrips"/>
    <dgm:cxn modelId="{4C331A93-9613-4613-B5A0-842E25118E21}" type="presParOf" srcId="{90E53FF7-95BF-4FD9-B499-BF338346A2A2}" destId="{CEF73984-06BB-400A-9143-73B7F25F77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BE51A-C68F-49DA-9870-CFC260EDCB97}">
      <dsp:nvSpPr>
        <dsp:cNvPr id="0" name=""/>
        <dsp:cNvSpPr/>
      </dsp:nvSpPr>
      <dsp:spPr>
        <a:xfrm>
          <a:off x="0" y="0"/>
          <a:ext cx="3327304" cy="6966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/>
            <a:t>Comunicação</a:t>
          </a:r>
        </a:p>
      </dsp:txBody>
      <dsp:txXfrm>
        <a:off x="20404" y="20404"/>
        <a:ext cx="2494047" cy="655850"/>
      </dsp:txXfrm>
    </dsp:sp>
    <dsp:sp modelId="{23CD8A8D-BD7A-448F-83C8-7E022316135F}">
      <dsp:nvSpPr>
        <dsp:cNvPr id="0" name=""/>
        <dsp:cNvSpPr/>
      </dsp:nvSpPr>
      <dsp:spPr>
        <a:xfrm>
          <a:off x="248467" y="793416"/>
          <a:ext cx="3327304" cy="696658"/>
        </a:xfrm>
        <a:prstGeom prst="roundRect">
          <a:avLst>
            <a:gd name="adj" fmla="val 10000"/>
          </a:avLst>
        </a:prstGeom>
        <a:solidFill>
          <a:schemeClr val="accent5">
            <a:hueOff val="-3738733"/>
            <a:satOff val="-17773"/>
            <a:lumOff val="-40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/>
            <a:t>Planejamento</a:t>
          </a:r>
        </a:p>
      </dsp:txBody>
      <dsp:txXfrm>
        <a:off x="268871" y="813820"/>
        <a:ext cx="2585201" cy="655850"/>
      </dsp:txXfrm>
    </dsp:sp>
    <dsp:sp modelId="{9C881944-381A-40D7-9E48-2E41211F55E7}">
      <dsp:nvSpPr>
        <dsp:cNvPr id="0" name=""/>
        <dsp:cNvSpPr/>
      </dsp:nvSpPr>
      <dsp:spPr>
        <a:xfrm>
          <a:off x="496935" y="1586833"/>
          <a:ext cx="3327304" cy="696658"/>
        </a:xfrm>
        <a:prstGeom prst="roundRect">
          <a:avLst>
            <a:gd name="adj" fmla="val 10000"/>
          </a:avLst>
        </a:prstGeom>
        <a:solidFill>
          <a:schemeClr val="accent5">
            <a:hueOff val="-7477465"/>
            <a:satOff val="-35546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/>
            <a:t>Modelagem</a:t>
          </a:r>
        </a:p>
      </dsp:txBody>
      <dsp:txXfrm>
        <a:off x="517339" y="1607237"/>
        <a:ext cx="2585201" cy="655850"/>
      </dsp:txXfrm>
    </dsp:sp>
    <dsp:sp modelId="{1CB0AF15-4739-4A91-A4EE-A31103CB2D40}">
      <dsp:nvSpPr>
        <dsp:cNvPr id="0" name=""/>
        <dsp:cNvSpPr/>
      </dsp:nvSpPr>
      <dsp:spPr>
        <a:xfrm>
          <a:off x="745402" y="2380249"/>
          <a:ext cx="3327304" cy="696658"/>
        </a:xfrm>
        <a:prstGeom prst="roundRect">
          <a:avLst>
            <a:gd name="adj" fmla="val 10000"/>
          </a:avLst>
        </a:prstGeom>
        <a:solidFill>
          <a:schemeClr val="accent5">
            <a:hueOff val="-11216198"/>
            <a:satOff val="-53320"/>
            <a:lumOff val="-122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/>
            <a:t>Construção</a:t>
          </a:r>
        </a:p>
      </dsp:txBody>
      <dsp:txXfrm>
        <a:off x="765806" y="2400653"/>
        <a:ext cx="2585201" cy="655850"/>
      </dsp:txXfrm>
    </dsp:sp>
    <dsp:sp modelId="{C3402786-AE37-4D80-8A3D-D0D406D08325}">
      <dsp:nvSpPr>
        <dsp:cNvPr id="0" name=""/>
        <dsp:cNvSpPr/>
      </dsp:nvSpPr>
      <dsp:spPr>
        <a:xfrm>
          <a:off x="993870" y="3173666"/>
          <a:ext cx="3327304" cy="696658"/>
        </a:xfrm>
        <a:prstGeom prst="roundRect">
          <a:avLst>
            <a:gd name="adj" fmla="val 10000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/>
            <a:t>Distribuição</a:t>
          </a:r>
        </a:p>
      </dsp:txBody>
      <dsp:txXfrm>
        <a:off x="1014274" y="3194070"/>
        <a:ext cx="2585201" cy="655850"/>
      </dsp:txXfrm>
    </dsp:sp>
    <dsp:sp modelId="{14E9750E-4038-4B11-A688-3143AB0780B6}">
      <dsp:nvSpPr>
        <dsp:cNvPr id="0" name=""/>
        <dsp:cNvSpPr/>
      </dsp:nvSpPr>
      <dsp:spPr>
        <a:xfrm>
          <a:off x="2874476" y="508947"/>
          <a:ext cx="452828" cy="452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2976362" y="508947"/>
        <a:ext cx="249056" cy="340753"/>
      </dsp:txXfrm>
    </dsp:sp>
    <dsp:sp modelId="{F3A2EF53-0479-4EFD-A958-F6152F1C8DA4}">
      <dsp:nvSpPr>
        <dsp:cNvPr id="0" name=""/>
        <dsp:cNvSpPr/>
      </dsp:nvSpPr>
      <dsp:spPr>
        <a:xfrm>
          <a:off x="3122944" y="1302364"/>
          <a:ext cx="452828" cy="452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027116"/>
            <a:satOff val="-4468"/>
            <a:lumOff val="-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3224830" y="1302364"/>
        <a:ext cx="249056" cy="340753"/>
      </dsp:txXfrm>
    </dsp:sp>
    <dsp:sp modelId="{BECD3946-188F-4C2A-BFCB-675F79A5B9C0}">
      <dsp:nvSpPr>
        <dsp:cNvPr id="0" name=""/>
        <dsp:cNvSpPr/>
      </dsp:nvSpPr>
      <dsp:spPr>
        <a:xfrm>
          <a:off x="3371411" y="2084170"/>
          <a:ext cx="452828" cy="452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054232"/>
            <a:satOff val="-8937"/>
            <a:lumOff val="-1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3473297" y="2084170"/>
        <a:ext cx="249056" cy="340753"/>
      </dsp:txXfrm>
    </dsp:sp>
    <dsp:sp modelId="{E2F4055D-629F-4545-8FDD-6D798AE33922}">
      <dsp:nvSpPr>
        <dsp:cNvPr id="0" name=""/>
        <dsp:cNvSpPr/>
      </dsp:nvSpPr>
      <dsp:spPr>
        <a:xfrm>
          <a:off x="3619879" y="2885327"/>
          <a:ext cx="452828" cy="452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5081346"/>
            <a:satOff val="-13405"/>
            <a:lumOff val="-2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3721765" y="2885327"/>
        <a:ext cx="249056" cy="34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6B77D-9318-4DD3-95D7-B8836701A425}">
      <dsp:nvSpPr>
        <dsp:cNvPr id="0" name=""/>
        <dsp:cNvSpPr/>
      </dsp:nvSpPr>
      <dsp:spPr>
        <a:xfrm rot="5400000">
          <a:off x="-149758" y="149837"/>
          <a:ext cx="998393" cy="6988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1</a:t>
          </a:r>
          <a:endParaRPr lang="pt-BR" sz="1900" kern="1200" dirty="0"/>
        </a:p>
      </dsp:txBody>
      <dsp:txXfrm rot="-5400000">
        <a:off x="2" y="349516"/>
        <a:ext cx="698875" cy="299518"/>
      </dsp:txXfrm>
    </dsp:sp>
    <dsp:sp modelId="{63A77BE6-AF98-4BF5-9D9C-3DC5F96F7D91}">
      <dsp:nvSpPr>
        <dsp:cNvPr id="0" name=""/>
        <dsp:cNvSpPr/>
      </dsp:nvSpPr>
      <dsp:spPr>
        <a:xfrm rot="5400000">
          <a:off x="2185547" y="-1486593"/>
          <a:ext cx="648955" cy="36222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/>
            <a:t>Inicial</a:t>
          </a:r>
          <a:endParaRPr lang="pt-BR" sz="2000" b="0" kern="1200" dirty="0"/>
        </a:p>
      </dsp:txBody>
      <dsp:txXfrm rot="-5400000">
        <a:off x="698876" y="31757"/>
        <a:ext cx="3590620" cy="585597"/>
      </dsp:txXfrm>
    </dsp:sp>
    <dsp:sp modelId="{847CD7C7-AC3C-4B4E-B707-DDE7A9E9A4AA}">
      <dsp:nvSpPr>
        <dsp:cNvPr id="0" name=""/>
        <dsp:cNvSpPr/>
      </dsp:nvSpPr>
      <dsp:spPr>
        <a:xfrm rot="5400000">
          <a:off x="-149758" y="1029873"/>
          <a:ext cx="998393" cy="6988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2</a:t>
          </a:r>
          <a:endParaRPr lang="pt-BR" sz="1900" kern="1200" dirty="0"/>
        </a:p>
      </dsp:txBody>
      <dsp:txXfrm rot="-5400000">
        <a:off x="2" y="1229552"/>
        <a:ext cx="698875" cy="299518"/>
      </dsp:txXfrm>
    </dsp:sp>
    <dsp:sp modelId="{180EB2C5-EBFE-4628-A279-CDAD9D75B73E}">
      <dsp:nvSpPr>
        <dsp:cNvPr id="0" name=""/>
        <dsp:cNvSpPr/>
      </dsp:nvSpPr>
      <dsp:spPr>
        <a:xfrm rot="5400000">
          <a:off x="2185547" y="-606557"/>
          <a:ext cx="648955" cy="36222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Gerenciado</a:t>
          </a:r>
          <a:endParaRPr lang="pt-BR" sz="2000" kern="1200" dirty="0"/>
        </a:p>
      </dsp:txBody>
      <dsp:txXfrm rot="-5400000">
        <a:off x="698876" y="911793"/>
        <a:ext cx="3590620" cy="585597"/>
      </dsp:txXfrm>
    </dsp:sp>
    <dsp:sp modelId="{F66A88B3-29B9-45A8-A56D-804F5AE1E42F}">
      <dsp:nvSpPr>
        <dsp:cNvPr id="0" name=""/>
        <dsp:cNvSpPr/>
      </dsp:nvSpPr>
      <dsp:spPr>
        <a:xfrm rot="5400000">
          <a:off x="-149758" y="1909909"/>
          <a:ext cx="998393" cy="6988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3</a:t>
          </a:r>
          <a:endParaRPr lang="pt-BR" sz="1900" kern="1200" dirty="0"/>
        </a:p>
      </dsp:txBody>
      <dsp:txXfrm rot="-5400000">
        <a:off x="2" y="2109588"/>
        <a:ext cx="698875" cy="299518"/>
      </dsp:txXfrm>
    </dsp:sp>
    <dsp:sp modelId="{8AB82BD7-6CEA-4EB4-9234-260711EA3446}">
      <dsp:nvSpPr>
        <dsp:cNvPr id="0" name=""/>
        <dsp:cNvSpPr/>
      </dsp:nvSpPr>
      <dsp:spPr>
        <a:xfrm rot="5400000">
          <a:off x="2185547" y="273478"/>
          <a:ext cx="648955" cy="36222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Definido</a:t>
          </a:r>
          <a:endParaRPr lang="pt-BR" sz="2000" kern="1200" dirty="0"/>
        </a:p>
      </dsp:txBody>
      <dsp:txXfrm rot="-5400000">
        <a:off x="698876" y="1791829"/>
        <a:ext cx="3590620" cy="585597"/>
      </dsp:txXfrm>
    </dsp:sp>
    <dsp:sp modelId="{F7DA0BC7-66A5-44D7-AF98-D593A2C75F22}">
      <dsp:nvSpPr>
        <dsp:cNvPr id="0" name=""/>
        <dsp:cNvSpPr/>
      </dsp:nvSpPr>
      <dsp:spPr>
        <a:xfrm rot="5400000">
          <a:off x="-149758" y="2789946"/>
          <a:ext cx="998393" cy="6988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4</a:t>
          </a:r>
          <a:endParaRPr lang="pt-BR" sz="1900" kern="1200" dirty="0"/>
        </a:p>
      </dsp:txBody>
      <dsp:txXfrm rot="-5400000">
        <a:off x="2" y="2989625"/>
        <a:ext cx="698875" cy="299518"/>
      </dsp:txXfrm>
    </dsp:sp>
    <dsp:sp modelId="{9C502CAF-E9E7-4CFB-B87E-CF9E12996C6D}">
      <dsp:nvSpPr>
        <dsp:cNvPr id="0" name=""/>
        <dsp:cNvSpPr/>
      </dsp:nvSpPr>
      <dsp:spPr>
        <a:xfrm rot="5400000">
          <a:off x="2185547" y="1153515"/>
          <a:ext cx="648955" cy="36222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Quantitativamente Gerenciado</a:t>
          </a:r>
          <a:endParaRPr lang="pt-BR" sz="2000" kern="1200" dirty="0"/>
        </a:p>
      </dsp:txBody>
      <dsp:txXfrm rot="-5400000">
        <a:off x="698876" y="2671866"/>
        <a:ext cx="3590620" cy="585597"/>
      </dsp:txXfrm>
    </dsp:sp>
    <dsp:sp modelId="{4D87C962-82D1-4592-B156-DE2A9AB2BD8E}">
      <dsp:nvSpPr>
        <dsp:cNvPr id="0" name=""/>
        <dsp:cNvSpPr/>
      </dsp:nvSpPr>
      <dsp:spPr>
        <a:xfrm rot="5400000">
          <a:off x="-149758" y="3669982"/>
          <a:ext cx="998393" cy="6988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5</a:t>
          </a:r>
          <a:endParaRPr lang="pt-BR" sz="1900" kern="1200" dirty="0"/>
        </a:p>
      </dsp:txBody>
      <dsp:txXfrm rot="-5400000">
        <a:off x="2" y="3869661"/>
        <a:ext cx="698875" cy="299518"/>
      </dsp:txXfrm>
    </dsp:sp>
    <dsp:sp modelId="{2E669397-260D-4596-AF91-708CF855ADAE}">
      <dsp:nvSpPr>
        <dsp:cNvPr id="0" name=""/>
        <dsp:cNvSpPr/>
      </dsp:nvSpPr>
      <dsp:spPr>
        <a:xfrm rot="5400000">
          <a:off x="2185547" y="2033551"/>
          <a:ext cx="648955" cy="36222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Otimizado</a:t>
          </a:r>
          <a:endParaRPr lang="pt-BR" sz="2000" kern="1200" dirty="0"/>
        </a:p>
      </dsp:txBody>
      <dsp:txXfrm rot="-5400000">
        <a:off x="698876" y="3551902"/>
        <a:ext cx="3590620" cy="585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9832C-B136-47CD-8491-6D54A37E0A48}">
      <dsp:nvSpPr>
        <dsp:cNvPr id="0" name=""/>
        <dsp:cNvSpPr/>
      </dsp:nvSpPr>
      <dsp:spPr>
        <a:xfrm>
          <a:off x="755301" y="208595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</a:rPr>
            <a:t>Apesar dos 7,1% de retrabalho medido inicialmente estar dentro dos valores aceitáveis, para a empresa não era</a:t>
          </a:r>
          <a:endParaRPr lang="pt-BR" sz="1700" kern="1200" dirty="0"/>
        </a:p>
      </dsp:txBody>
      <dsp:txXfrm>
        <a:off x="755301" y="208595"/>
        <a:ext cx="3549779" cy="1109306"/>
      </dsp:txXfrm>
    </dsp:sp>
    <dsp:sp modelId="{41DF8B22-A11A-4617-85EF-73292C4506B8}">
      <dsp:nvSpPr>
        <dsp:cNvPr id="0" name=""/>
        <dsp:cNvSpPr/>
      </dsp:nvSpPr>
      <dsp:spPr>
        <a:xfrm>
          <a:off x="607393" y="48362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6D1441-B8E5-4DE8-8F4D-717E2D6D7E53}">
      <dsp:nvSpPr>
        <dsp:cNvPr id="0" name=""/>
        <dsp:cNvSpPr/>
      </dsp:nvSpPr>
      <dsp:spPr>
        <a:xfrm>
          <a:off x="4628051" y="208595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</a:rPr>
            <a:t>Causas identificadas: falta de cooperação, falta de atenção, falta de conhecimento (N1 ao N3) e acomodação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4628051" y="208595"/>
        <a:ext cx="3549779" cy="1109306"/>
      </dsp:txXfrm>
    </dsp:sp>
    <dsp:sp modelId="{EA3D6DCB-B523-4A18-8FED-45A4A4FA9991}">
      <dsp:nvSpPr>
        <dsp:cNvPr id="0" name=""/>
        <dsp:cNvSpPr/>
      </dsp:nvSpPr>
      <dsp:spPr>
        <a:xfrm>
          <a:off x="4480143" y="48362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E00F37-248B-47B9-9268-A580C5FC907B}">
      <dsp:nvSpPr>
        <dsp:cNvPr id="0" name=""/>
        <dsp:cNvSpPr/>
      </dsp:nvSpPr>
      <dsp:spPr>
        <a:xfrm>
          <a:off x="755301" y="1605088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</a:rPr>
            <a:t>Ações: dar feedbacks para os envolvidos e para a equipe, alinhar com o gestor da área e com os pares envolvidos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755301" y="1605088"/>
        <a:ext cx="3549779" cy="1109306"/>
      </dsp:txXfrm>
    </dsp:sp>
    <dsp:sp modelId="{3D5FB931-2EE0-4FC0-927A-72E68A36176D}">
      <dsp:nvSpPr>
        <dsp:cNvPr id="0" name=""/>
        <dsp:cNvSpPr/>
      </dsp:nvSpPr>
      <dsp:spPr>
        <a:xfrm>
          <a:off x="607393" y="1444855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AB735C-AF9E-4D1E-96EB-26313707832C}">
      <dsp:nvSpPr>
        <dsp:cNvPr id="0" name=""/>
        <dsp:cNvSpPr/>
      </dsp:nvSpPr>
      <dsp:spPr>
        <a:xfrm>
          <a:off x="4628051" y="1605088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</a:rPr>
            <a:t>Resultados: o retrabalho caiu de 7,1% para 1,7%. Logo, as ações foram efetivas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4628051" y="1605088"/>
        <a:ext cx="3549779" cy="1109306"/>
      </dsp:txXfrm>
    </dsp:sp>
    <dsp:sp modelId="{C7511F63-E616-488B-89C1-0165CE040A56}">
      <dsp:nvSpPr>
        <dsp:cNvPr id="0" name=""/>
        <dsp:cNvSpPr/>
      </dsp:nvSpPr>
      <dsp:spPr>
        <a:xfrm>
          <a:off x="4480143" y="1444855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97E044-CC83-46B1-B10F-C2896AFCE213}">
      <dsp:nvSpPr>
        <dsp:cNvPr id="0" name=""/>
        <dsp:cNvSpPr/>
      </dsp:nvSpPr>
      <dsp:spPr>
        <a:xfrm>
          <a:off x="2691676" y="3001581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</a:rPr>
            <a:t>Trabalhos Futuros: </a:t>
          </a:r>
          <a:r>
            <a:rPr lang="pt-BR" sz="1700" kern="1200" dirty="0" smtClean="0">
              <a:latin typeface="Calibri" panose="020F0502020204030204" pitchFamily="34" charset="0"/>
            </a:rPr>
            <a:t>estender a avaliação para todos os produtos da empresa, por um período maior de tempo</a:t>
          </a:r>
          <a:endParaRPr lang="pt-BR" sz="1700" kern="1200" dirty="0">
            <a:latin typeface="Calibri" panose="020F0502020204030204" pitchFamily="34" charset="0"/>
          </a:endParaRPr>
        </a:p>
      </dsp:txBody>
      <dsp:txXfrm>
        <a:off x="2691676" y="3001581"/>
        <a:ext cx="3549779" cy="1109306"/>
      </dsp:txXfrm>
    </dsp:sp>
    <dsp:sp modelId="{CEF73984-06BB-400A-9143-73B7F25F779B}">
      <dsp:nvSpPr>
        <dsp:cNvPr id="0" name=""/>
        <dsp:cNvSpPr/>
      </dsp:nvSpPr>
      <dsp:spPr>
        <a:xfrm>
          <a:off x="2543768" y="2841348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1FCE-64E6-4FAE-9841-EC2741F0EAAF}" type="datetimeFigureOut">
              <a:rPr lang="pt-BR" smtClean="0"/>
              <a:t>23/05/2018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1480-F0DA-46F5-81F8-95761F709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7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CC50-E030-4C12-B859-4EBCEC3E1797}" type="datetimeFigureOut">
              <a:rPr lang="pt-BR" smtClean="0"/>
              <a:t>23/05/2018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4141-555D-422A-956E-F80432AF6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mundo – Isso se da devido ao aumento</a:t>
            </a:r>
            <a:r>
              <a:rPr lang="pt-BR" baseline="0" dirty="0" smtClean="0"/>
              <a:t> da venda de smartphones que em 2011 foi de 179% segundo Nielsen, e que de 2009 para 2013 a proporção de smartphone/população estimada foi de 0,9 (174mi/194mi/h) para 1,34 (271,1mi/201mi/h). </a:t>
            </a:r>
          </a:p>
          <a:p>
            <a:r>
              <a:rPr lang="pt-BR" baseline="0" dirty="0" smtClean="0"/>
              <a:t>Crescimento bem acentuado.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Necessidade – Com o crescente aumento de demanda, mostra-se a necessidade de metodologias de desenvolvimento.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Sillitti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falam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seu trabalho que o desenvolvimento mobile é compatível com métodos ágeis (por serem menores e tenderem a modificações) porem existem poucas evidencias. Enquanto Moura e Moreira falam que existem metodologias focadas em projetos pequenos porem não são específicos para o desenvolvimento mobile</a:t>
            </a: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Aplicabilidade – verificar a usabilidade dos métodos propostos no RUP.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hipótese norteadora deste artigo é que o RUP engloba uma filosofia maleável e adaptável, sendo assim possível ser utilizada em pequenos e grandes projetos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Métodos –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feito um estudo exploratório (para ver o que existe na literatura) e uma pesquisa de campo qualitativa para saber quais metodologias as empresas de Uberlândia estão utilizando para fabricar softwares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7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suporte à coleta e ao desenvolvimento de requisitos funcionais, bem como de uma interface com usuário.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adequação de 2,875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2 e 1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 aporte metodológico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Analise e requisito. Causa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seguinte dilema: “adaptar a arquitetura atual” ou “fazer uma aplicação nova” nos projetos de implementação de melhorias no projeto original</a:t>
            </a: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empresas que declararam não usar o RUP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0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19" y="3495540"/>
            <a:ext cx="7717106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11221" y="2499742"/>
            <a:ext cx="7715101" cy="9000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29" y="709490"/>
            <a:ext cx="3528392" cy="1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4"/>
          </p:nvPr>
        </p:nvSpPr>
        <p:spPr>
          <a:xfrm>
            <a:off x="179512" y="2931790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464400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388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3132707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132645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5"/>
          </p:nvPr>
        </p:nvSpPr>
        <p:spPr>
          <a:xfrm>
            <a:off x="608590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6085902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echamen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771800" y="2607854"/>
            <a:ext cx="3709568" cy="9000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Siga-nos nas redes sociais </a:t>
            </a:r>
            <a:br>
              <a:rPr lang="pt-BR" dirty="0" smtClean="0"/>
            </a:br>
            <a:r>
              <a:rPr lang="pt-BR" dirty="0" err="1" smtClean="0"/>
              <a:t>Tera</a:t>
            </a:r>
            <a:r>
              <a:rPr lang="pt-BR" dirty="0" smtClean="0"/>
              <a:t> &amp; Márcio Moreira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4212835" y="1691969"/>
            <a:ext cx="852278" cy="814367"/>
            <a:chOff x="4483574" y="2837503"/>
            <a:chExt cx="736498" cy="736498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Elipse 6"/>
            <p:cNvSpPr/>
            <p:nvPr/>
          </p:nvSpPr>
          <p:spPr>
            <a:xfrm>
              <a:off x="4572000" y="2942461"/>
              <a:ext cx="565393" cy="565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74" y="2837503"/>
              <a:ext cx="736498" cy="736498"/>
            </a:xfrm>
            <a:prstGeom prst="rect">
              <a:avLst/>
            </a:prstGeom>
            <a:effectLst/>
          </p:spPr>
        </p:pic>
      </p:grp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0272" y="551152"/>
            <a:ext cx="5941096" cy="5804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68" y="4008159"/>
            <a:ext cx="2123080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5846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1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16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2483768" y="1131590"/>
            <a:ext cx="648072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160123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483769" y="843558"/>
            <a:ext cx="6481416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413251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57807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9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385223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2159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1999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3193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44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1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96502"/>
            <a:ext cx="756084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8047"/>
            <a:ext cx="1152128" cy="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1" r:id="rId5"/>
    <p:sldLayoutId id="2147483671" r:id="rId6"/>
    <p:sldLayoutId id="2147483680" r:id="rId7"/>
    <p:sldLayoutId id="2147483664" r:id="rId8"/>
    <p:sldLayoutId id="2147483665" r:id="rId9"/>
    <p:sldLayoutId id="2147483666" r:id="rId10"/>
    <p:sldLayoutId id="2147483667" r:id="rId11"/>
    <p:sldLayoutId id="2147483662" r:id="rId12"/>
    <p:sldLayoutId id="2147483663" r:id="rId13"/>
    <p:sldLayoutId id="2147483668" r:id="rId14"/>
    <p:sldLayoutId id="2147483669" r:id="rId15"/>
    <p:sldLayoutId id="2147483670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Wingdings" panose="05000000000000000000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Courier New" panose="02070309020205020404" pitchFamily="49" charset="0"/>
        <a:buChar char="o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0219" y="3137971"/>
            <a:ext cx="7717106" cy="864000"/>
          </a:xfrm>
        </p:spPr>
        <p:txBody>
          <a:bodyPr>
            <a:normAutofit/>
          </a:bodyPr>
          <a:lstStyle/>
          <a:p>
            <a:r>
              <a:rPr lang="pt-BR" sz="1600" dirty="0" smtClean="0"/>
              <a:t>Márcio Moreira - Pitágoras Uberlândia - marcio.moreira@pitagoras.com.br</a:t>
            </a:r>
          </a:p>
          <a:p>
            <a:r>
              <a:rPr lang="pt-BR" sz="1600" dirty="0" smtClean="0"/>
              <a:t>Márcia Freitas - Pitágoras Uberlândia </a:t>
            </a:r>
            <a:r>
              <a:rPr lang="pt-BR" sz="1600" dirty="0"/>
              <a:t>- marciamff@gmail.com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077633"/>
            <a:ext cx="8640959" cy="1214197"/>
          </a:xfrm>
        </p:spPr>
        <p:txBody>
          <a:bodyPr/>
          <a:lstStyle/>
          <a:p>
            <a:pPr algn="ctr"/>
            <a:r>
              <a:rPr lang="pt-BR" dirty="0" smtClean="0"/>
              <a:t>Um Estudo de Caso da Redução do Retrabalho na Engenharia de Software</a:t>
            </a:r>
            <a:endParaRPr lang="pt-BR" sz="18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58" y="4011910"/>
            <a:ext cx="2553488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9" y="4011910"/>
            <a:ext cx="796788" cy="9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128652" y="1626354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www.teraits.com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72" y="4011910"/>
            <a:ext cx="742742" cy="90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1970"/>
            <a:ext cx="1872208" cy="9130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67494"/>
            <a:ext cx="2592288" cy="17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548274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909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077887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790691"/>
              </p:ext>
            </p:extLst>
          </p:nvPr>
        </p:nvGraphicFramePr>
        <p:xfrm>
          <a:off x="179388" y="842962"/>
          <a:ext cx="8785225" cy="4105051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059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LAPORTE, Claude; BERRHOUMA, Nabil; DOUCET,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Mikel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 VARGAS,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Edgardo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Measuring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Software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Quality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Software Project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Bombardier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Transportation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A Case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Study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ASQ – Software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Quality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Management. SQP VOL. 14, NO. 3/© 2012, ASQ.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14-31. Disponível em: &lt; https://www.etsmtl.ca/Professeurs/claporte/documents/publications/Project-at-bombardier-transportation_SQP_June-2012.pdf &gt;. Acesso em: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/2017.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6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MONTGOMERY, Douglas.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Statistical Quality Control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Sixth Edition. Arizona State University. John Wiley &amp; Sons. 2009.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0030548"/>
                  </a:ext>
                </a:extLst>
              </a:tr>
              <a:tr h="61054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MOREIRA, Márcio; GUIMARÃES, Natália.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Avaliação de Metodologias de Desenvolvimento de Software e Estudo da Aplicação do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Scrum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 uma Pequena Empresa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14º CONTECSI. FEA – USP – São Paulo. 2017. Disponível em: &lt; http://www.teraits.com/marcio/20170525_14oCONTECSI_AplicacaoDoScrum.pdf &gt;. Acesso em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2017.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755226"/>
                  </a:ext>
                </a:extLst>
              </a:tr>
              <a:tr h="41050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MOREIRA, Márcio; OLIVEIRA, Rogério.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RUP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Applicability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Mobile Software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13º CONTECSI. FEA – USP – São Paulo. 2016. Disponível em: &lt; http://www.teraits.com/marcio/20160602_13oCONTECSI_RUPEmPlataformasMobile.pdf &gt;. Acesso em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/2017.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0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MOREIRA, Márcio; PEIXOTO, Mário.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Revitalização do Service Desk da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Callink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12º CONTECSI. FEA – USP – São Paulo. 2015. Disponível em: &lt; http://www.teraits.com/marcio/20150521_12oCONTECSI_RevitalizacaoServiceDeskCallink.pdf &gt;. Acesso em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/2017.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46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OGC - Office of Government Service.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 Introduction to the ITIL Service Lifecycle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Londres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TSO, 2007.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4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PORTER, Michael E.; HEPPELMANN, James.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Smart, Connected Products are Transforming Competition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Executive Event. Munich, Germany. Jan/2015.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Disponível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http://www.faz-forum.com/scp/150121_SCP_Porter_Harvard_Heppelmann_PTC.pdf. &gt;.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Acesso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Out/2017.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46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PRESSMAN, Roger S.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Software Engineering - A Practitioner’s Approach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Seventh Edition. 2010. McGraw-Hill. USA.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0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SEI (Software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Software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Institute).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CMMI</a:t>
                      </a:r>
                      <a:r>
                        <a:rPr lang="en-US" sz="12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 Development, Version 1.3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Carnegie Mellon University. 2010.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Acesso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Nov/2017.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Disponível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&lt; https://resources.sei.cmu.edu/asset_files/TechnicalReport/2010_005_001_15287.pdf &gt;.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SOMMERVILLE, Ian.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Software Engineering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Ninth Edition. 2011. Pearson. USA.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Siga-nos nas redes sociais</a:t>
            </a:r>
            <a:br>
              <a:rPr lang="pt-BR" smtClean="0"/>
            </a:br>
            <a:r>
              <a:rPr lang="pt-BR" smtClean="0"/>
              <a:t>Tera – Márcio Moreira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Cascata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RUP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Metodologias Utilizadas na Engenharia de Software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</p:nvPr>
        </p:nvGraphicFramePr>
        <p:xfrm>
          <a:off x="17938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Espaço Reservado para Conteúdo 12" descr="Perspectiva RUP"/>
          <p:cNvPicPr>
            <a:picLocks noGrp="1"/>
          </p:cNvPicPr>
          <p:nvPr>
            <p:ph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92422"/>
            <a:ext cx="4321175" cy="2949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7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SCRUM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 rotWithShape="1">
          <a:blip r:embed="rId2"/>
          <a:srcRect t="4724" b="7084"/>
          <a:stretch/>
        </p:blipFill>
        <p:spPr>
          <a:xfrm>
            <a:off x="179388" y="998450"/>
            <a:ext cx="8785225" cy="38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1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37495756"/>
              </p:ext>
            </p:extLst>
          </p:nvPr>
        </p:nvGraphicFramePr>
        <p:xfrm>
          <a:off x="4643438" y="483518"/>
          <a:ext cx="4321175" cy="451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ITIL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CMMI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de Serviços de TI &amp; Modelo de Maturidade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Espaço Reservado para Conteúdo 10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1131888"/>
            <a:ext cx="3870325" cy="3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 Ferramentas Básicas de Qualidade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2: Diagrama de Causa e Efeito (Ishikawa) &amp; Pareto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404195"/>
            <a:ext cx="4321175" cy="3036786"/>
          </a:xfrm>
          <a:prstGeom prst="rect">
            <a:avLst/>
          </a:prstGeom>
        </p:spPr>
      </p:pic>
      <p:pic>
        <p:nvPicPr>
          <p:cNvPr id="11" name="Espaço Reservado para Conteúdo 10"/>
          <p:cNvPicPr>
            <a:picLocks noGrp="1"/>
          </p:cNvPicPr>
          <p:nvPr>
            <p:ph idx="10"/>
          </p:nvPr>
        </p:nvPicPr>
        <p:blipFill rotWithShape="1">
          <a:blip r:embed="rId3"/>
          <a:srcRect l="23989" t="37204" r="48340" b="19484"/>
          <a:stretch/>
        </p:blipFill>
        <p:spPr>
          <a:xfrm>
            <a:off x="5003868" y="1338408"/>
            <a:ext cx="3600315" cy="31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Problema: Existe um Nível Alto de Retrabalho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Diagrama de Causa e Efeito: Antes do Levantamento</a:t>
            </a:r>
            <a:endParaRPr lang="pt-BR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539" y="1614704"/>
            <a:ext cx="6898923" cy="2615767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11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Causa e Efeito: Após o Levantamento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570" y="1611471"/>
            <a:ext cx="6704860" cy="2622234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Set/2017: 352 chamados, 25 deles com retrabalho </a:t>
            </a:r>
            <a:r>
              <a:rPr lang="pt-BR" dirty="0" smtClean="0">
                <a:sym typeface="Wingdings" panose="05000000000000000000" pitchFamily="2" charset="2"/>
              </a:rPr>
              <a:t> 7,1% Retrabalho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48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Pareto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Causas x Frequência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211338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07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Soluções </a:t>
            </a:r>
            <a:r>
              <a:rPr lang="pt-BR" dirty="0" smtClean="0"/>
              <a:t>Planejadas &amp; Executadas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054644"/>
              </p:ext>
            </p:extLst>
          </p:nvPr>
        </p:nvGraphicFramePr>
        <p:xfrm>
          <a:off x="179388" y="842963"/>
          <a:ext cx="8504429" cy="3810000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844419">
                  <a:extLst>
                    <a:ext uri="{9D8B030D-6E8A-4147-A177-3AD203B41FA5}">
                      <a16:colId xmlns:a16="http://schemas.microsoft.com/office/drawing/2014/main" val="183867671"/>
                    </a:ext>
                  </a:extLst>
                </a:gridCol>
                <a:gridCol w="1232091">
                  <a:extLst>
                    <a:ext uri="{9D8B030D-6E8A-4147-A177-3AD203B41FA5}">
                      <a16:colId xmlns:a16="http://schemas.microsoft.com/office/drawing/2014/main" val="1389197277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1281077551"/>
                    </a:ext>
                  </a:extLst>
                </a:gridCol>
                <a:gridCol w="3089339">
                  <a:extLst>
                    <a:ext uri="{9D8B030D-6E8A-4147-A177-3AD203B41FA5}">
                      <a16:colId xmlns:a16="http://schemas.microsoft.com/office/drawing/2014/main" val="2105150893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Causa Raiz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Ocorrências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%Acumulado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Ações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123764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Falta de Cooperação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7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28,0%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1. Dar feedback para a equipe</a:t>
                      </a:r>
                      <a:br>
                        <a:rPr lang="pt-BR" sz="1600" dirty="0">
                          <a:effectLst/>
                          <a:latin typeface="+mn-lt"/>
                        </a:rPr>
                      </a:br>
                      <a:r>
                        <a:rPr lang="pt-BR" sz="1600" dirty="0">
                          <a:effectLst/>
                          <a:latin typeface="+mn-lt"/>
                        </a:rPr>
                        <a:t>2. Alinhar com Gestor da área</a:t>
                      </a:r>
                      <a:br>
                        <a:rPr lang="pt-BR" sz="1600" dirty="0">
                          <a:effectLst/>
                          <a:latin typeface="+mn-lt"/>
                        </a:rPr>
                      </a:br>
                      <a:r>
                        <a:rPr lang="pt-BR" sz="1600" dirty="0">
                          <a:effectLst/>
                          <a:latin typeface="+mn-lt"/>
                        </a:rPr>
                        <a:t>3. Alinhar com pares envolvidos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22163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Falta de Atenção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5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48,0%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1. Dar feedback para os envolvidos</a:t>
                      </a:r>
                      <a:br>
                        <a:rPr lang="pt-BR" sz="1600">
                          <a:effectLst/>
                          <a:latin typeface="+mn-lt"/>
                        </a:rPr>
                      </a:br>
                      <a:r>
                        <a:rPr lang="pt-BR" sz="1600">
                          <a:effectLst/>
                          <a:latin typeface="+mn-lt"/>
                        </a:rPr>
                        <a:t>2. Dar feedback para a equipe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429559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Falta de Conhecimento (N2/N3)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5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68,0%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1. Dar feedback para os envolvidos</a:t>
                      </a:r>
                      <a:br>
                        <a:rPr lang="pt-BR" sz="1600">
                          <a:effectLst/>
                          <a:latin typeface="+mn-lt"/>
                        </a:rPr>
                      </a:br>
                      <a:r>
                        <a:rPr lang="pt-BR" sz="1600">
                          <a:effectLst/>
                          <a:latin typeface="+mn-lt"/>
                        </a:rPr>
                        <a:t>2. Dar feedback para a equipe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77889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Falta de Conhecimento (N1)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5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88,0%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1. Dar feedback para os envolvidos</a:t>
                      </a:r>
                      <a:br>
                        <a:rPr lang="pt-BR" sz="1600">
                          <a:effectLst/>
                          <a:latin typeface="+mn-lt"/>
                        </a:rPr>
                      </a:br>
                      <a:r>
                        <a:rPr lang="pt-BR" sz="1600">
                          <a:effectLst/>
                          <a:latin typeface="+mn-lt"/>
                        </a:rPr>
                        <a:t>2. Alinhar com Gestor da área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87203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Acomodação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3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100,0%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1. Dar feedback para os envolvidos</a:t>
                      </a:r>
                      <a:br>
                        <a:rPr lang="pt-BR" sz="1600">
                          <a:effectLst/>
                          <a:latin typeface="+mn-lt"/>
                        </a:rPr>
                      </a:br>
                      <a:r>
                        <a:rPr lang="pt-BR" sz="1600">
                          <a:effectLst/>
                          <a:latin typeface="+mn-lt"/>
                        </a:rPr>
                        <a:t>2. Dar feedback para a equipe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89978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Total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n-lt"/>
                        </a:rPr>
                        <a:t>25</a:t>
                      </a:r>
                      <a:endParaRPr lang="pt-B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523787"/>
                  </a:ext>
                </a:extLst>
              </a:tr>
            </a:tbl>
          </a:graphicData>
        </a:graphic>
      </p:graphicFrame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7504" y="4712245"/>
            <a:ext cx="7508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 ideia era tratar as causas mais relevantes. Como eram similares foram tratadas todas em Out/2017.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56724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244061"/>
      </a:dk1>
      <a:lt1>
        <a:sysClr val="window" lastClr="FFFFFF"/>
      </a:lt1>
      <a:dk2>
        <a:srgbClr val="366092"/>
      </a:dk2>
      <a:lt2>
        <a:srgbClr val="EEECE1"/>
      </a:lt2>
      <a:accent1>
        <a:srgbClr val="0099FF"/>
      </a:accent1>
      <a:accent2>
        <a:srgbClr val="33CC33"/>
      </a:accent2>
      <a:accent3>
        <a:srgbClr val="FFFF66"/>
      </a:accent3>
      <a:accent4>
        <a:srgbClr val="FF3300"/>
      </a:accent4>
      <a:accent5>
        <a:srgbClr val="800080"/>
      </a:accent5>
      <a:accent6>
        <a:srgbClr val="1D1B10"/>
      </a:accent6>
      <a:hlink>
        <a:srgbClr val="244061"/>
      </a:hlink>
      <a:folHlink>
        <a:srgbClr val="36609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959</Words>
  <Application>Microsoft Office PowerPoint</Application>
  <PresentationFormat>Apresentação na tela (16:9)</PresentationFormat>
  <Paragraphs>102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Tema do Office</vt:lpstr>
      <vt:lpstr>Um Estudo de Caso da Redução do Retrabalho na Engenharia de Software</vt:lpstr>
      <vt:lpstr>Metodologias Utilizadas na Engenharia de Software</vt:lpstr>
      <vt:lpstr>SCRUM</vt:lpstr>
      <vt:lpstr>Gestão de Serviços de TI &amp; Modelo de Maturidade</vt:lpstr>
      <vt:lpstr>7 Ferramentas Básicas de Qualidade</vt:lpstr>
      <vt:lpstr>Problema: Existe um Nível Alto de Retrabalho</vt:lpstr>
      <vt:lpstr>Diagrama de Causa e Efeito: Após o Levantamento</vt:lpstr>
      <vt:lpstr>Diagrama de Pareto</vt:lpstr>
      <vt:lpstr>Soluções Planejadas &amp; Executadas</vt:lpstr>
      <vt:lpstr>Resultados</vt:lpstr>
      <vt:lpstr>Conclusões</vt:lpstr>
      <vt:lpstr>Referências</vt:lpstr>
      <vt:lpstr>Siga-nos nas redes sociais Tera – Márcio Moreira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Rezende</dc:creator>
  <cp:lastModifiedBy>Marcio Aurelio Ribeiro Moreira</cp:lastModifiedBy>
  <cp:revision>261</cp:revision>
  <dcterms:created xsi:type="dcterms:W3CDTF">2014-11-24T13:42:20Z</dcterms:created>
  <dcterms:modified xsi:type="dcterms:W3CDTF">2018-05-23T10:59:14Z</dcterms:modified>
</cp:coreProperties>
</file>