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2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2"/>
    <p:sldId id="446" r:id="rId3"/>
    <p:sldId id="484" r:id="rId4"/>
    <p:sldId id="470" r:id="rId5"/>
    <p:sldId id="477" r:id="rId6"/>
    <p:sldId id="478" r:id="rId7"/>
    <p:sldId id="485" r:id="rId8"/>
    <p:sldId id="479" r:id="rId9"/>
    <p:sldId id="486" r:id="rId10"/>
    <p:sldId id="480" r:id="rId11"/>
    <p:sldId id="481" r:id="rId12"/>
    <p:sldId id="482" r:id="rId13"/>
    <p:sldId id="464" r:id="rId14"/>
    <p:sldId id="467" r:id="rId15"/>
    <p:sldId id="487" r:id="rId16"/>
    <p:sldId id="258" r:id="rId17"/>
  </p:sldIdLst>
  <p:sldSz cx="9144000" cy="5143500" type="screen16x9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cio" initials="m" lastIdx="2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000000"/>
    <a:srgbClr val="FF5050"/>
    <a:srgbClr val="85E085"/>
    <a:srgbClr val="FF8566"/>
    <a:srgbClr val="FFD6CC"/>
    <a:srgbClr val="223C5C"/>
    <a:srgbClr val="000066"/>
    <a:srgbClr val="29486D"/>
    <a:srgbClr val="0060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85BE263C-DBD7-4A20-BB59-AAB30ACAA65A}" styleName="Estilo Médio 3 - Ênfas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Estilo Médio 2 - Ênfase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DCAF9ED-07DC-4A11-8D7F-57B35C25682E}" styleName="Estilo Médio 1 - Ênfase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E171933-4619-4E11-9A3F-F7608DF75F80}" styleName="Estilo Médio 1 - Ênfas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8A107856-5554-42FB-B03E-39F5DBC370BA}" styleName="Estilo Médio 4 - Ênfase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Estilo Médio 2 - Ênfas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DBED569-4797-4DF1-A0F4-6AAB3CD982D8}" styleName="Estilo Claro 3 - Ênfase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DA37D80-6434-44D0-A028-1B22A696006F}" styleName="Estilo Claro 3 - Ênfase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9012ECD-51FC-41F1-AA8D-1B2483CD663E}" styleName="Estilo Claro 2 - Ênfase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Estilo Médio 1 - Ênfas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FABFCF23-3B69-468F-B69F-88F6DE6A72F2}" styleName="Estilo Médio 1 - Ênfase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74C1A8A3-306A-4EB7-A6B1-4F7E0EB9C5D6}" styleName="Estilo Médio 3 - Ênfase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E25E649-3F16-4E02-A733-19D2CDBF48F0}" styleName="Estilo Médio 3 - Ênfase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897" autoAdjust="0"/>
    <p:restoredTop sz="93727" autoAdjust="0"/>
  </p:normalViewPr>
  <p:slideViewPr>
    <p:cSldViewPr>
      <p:cViewPr varScale="1">
        <p:scale>
          <a:sx n="110" d="100"/>
          <a:sy n="110" d="100"/>
        </p:scale>
        <p:origin x="451" y="3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-1967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7" d="100"/>
          <a:sy n="87" d="100"/>
        </p:scale>
        <p:origin x="-918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4BCBDFD-8214-4C8A-BDE9-F2A78D6E0A97}" type="doc">
      <dgm:prSet loTypeId="urn:microsoft.com/office/officeart/2005/8/layout/default" loCatId="list" qsTypeId="urn:microsoft.com/office/officeart/2005/8/quickstyle/3d3" qsCatId="3D" csTypeId="urn:microsoft.com/office/officeart/2005/8/colors/accent0_3" csCatId="mainScheme" phldr="1"/>
      <dgm:spPr/>
      <dgm:t>
        <a:bodyPr/>
        <a:lstStyle/>
        <a:p>
          <a:endParaRPr lang="pt-BR"/>
        </a:p>
      </dgm:t>
    </dgm:pt>
    <dgm:pt modelId="{7156B2D2-7083-481F-85D0-320BE6CF4DEE}">
      <dgm:prSet phldrT="[Texto]"/>
      <dgm:spPr/>
      <dgm:t>
        <a:bodyPr/>
        <a:lstStyle/>
        <a:p>
          <a:r>
            <a:rPr lang="pt-BR" dirty="0" smtClean="0"/>
            <a:t>14,6% de Eventos Adversos a Medicamentos</a:t>
          </a:r>
          <a:endParaRPr lang="pt-BR" dirty="0"/>
        </a:p>
      </dgm:t>
    </dgm:pt>
    <dgm:pt modelId="{15FEEEDD-E31A-4B5E-8798-EBECBE0FD078}" type="parTrans" cxnId="{B7CD25E0-0CF7-41CE-B004-67A251B1810D}">
      <dgm:prSet/>
      <dgm:spPr/>
      <dgm:t>
        <a:bodyPr/>
        <a:lstStyle/>
        <a:p>
          <a:endParaRPr lang="pt-BR"/>
        </a:p>
      </dgm:t>
    </dgm:pt>
    <dgm:pt modelId="{EF1107BE-91C8-44CE-B56A-6E9ECF26F11D}" type="sibTrans" cxnId="{B7CD25E0-0CF7-41CE-B004-67A251B1810D}">
      <dgm:prSet/>
      <dgm:spPr/>
      <dgm:t>
        <a:bodyPr/>
        <a:lstStyle/>
        <a:p>
          <a:endParaRPr lang="pt-BR"/>
        </a:p>
      </dgm:t>
    </dgm:pt>
    <dgm:pt modelId="{FB5EE19F-CBF8-4A39-AC09-ABAE8788F7E2}">
      <dgm:prSet phldrT="[Texto]"/>
      <dgm:spPr/>
      <dgm:t>
        <a:bodyPr/>
        <a:lstStyle/>
        <a:p>
          <a:r>
            <a:rPr lang="pt-BR" dirty="0" smtClean="0"/>
            <a:t>As perdas ou ausência de dados ocorrem de 0,6 a 7,7%, com média de 5,9%</a:t>
          </a:r>
          <a:endParaRPr lang="pt-BR" dirty="0"/>
        </a:p>
      </dgm:t>
    </dgm:pt>
    <dgm:pt modelId="{F8B68518-DDB4-4ADE-982F-BD9101C759F9}" type="parTrans" cxnId="{42A5C539-827F-4FE9-BD4D-65D0D47CAB96}">
      <dgm:prSet/>
      <dgm:spPr/>
      <dgm:t>
        <a:bodyPr/>
        <a:lstStyle/>
        <a:p>
          <a:endParaRPr lang="pt-BR"/>
        </a:p>
      </dgm:t>
    </dgm:pt>
    <dgm:pt modelId="{0CF9885D-849B-4FC0-AFB0-8D4BF4E93E26}" type="sibTrans" cxnId="{42A5C539-827F-4FE9-BD4D-65D0D47CAB96}">
      <dgm:prSet/>
      <dgm:spPr/>
      <dgm:t>
        <a:bodyPr/>
        <a:lstStyle/>
        <a:p>
          <a:endParaRPr lang="pt-BR"/>
        </a:p>
      </dgm:t>
    </dgm:pt>
    <dgm:pt modelId="{760DA5D3-7092-4269-AA9F-C62E51885A62}">
      <dgm:prSet phldrT="[Texto]"/>
      <dgm:spPr/>
      <dgm:t>
        <a:bodyPr/>
        <a:lstStyle/>
        <a:p>
          <a:r>
            <a:rPr lang="pt-BR" dirty="0" smtClean="0"/>
            <a:t>Hospital alvo: Perdeu 22 de 6.181 guias de cirurgias, ou seja, 0,36%</a:t>
          </a:r>
          <a:endParaRPr lang="pt-BR" dirty="0"/>
        </a:p>
      </dgm:t>
    </dgm:pt>
    <dgm:pt modelId="{657FD8F0-8EBC-4A54-900C-02F3EAB997E4}" type="parTrans" cxnId="{23546F10-A270-4976-B338-E13AC6289D37}">
      <dgm:prSet/>
      <dgm:spPr/>
      <dgm:t>
        <a:bodyPr/>
        <a:lstStyle/>
        <a:p>
          <a:endParaRPr lang="pt-BR"/>
        </a:p>
      </dgm:t>
    </dgm:pt>
    <dgm:pt modelId="{E9AADB56-C35C-476B-8186-0B7EAE6E4727}" type="sibTrans" cxnId="{23546F10-A270-4976-B338-E13AC6289D37}">
      <dgm:prSet/>
      <dgm:spPr/>
      <dgm:t>
        <a:bodyPr/>
        <a:lstStyle/>
        <a:p>
          <a:endParaRPr lang="pt-BR"/>
        </a:p>
      </dgm:t>
    </dgm:pt>
    <dgm:pt modelId="{301D5524-E26D-473F-802E-DE0091967D6B}">
      <dgm:prSet phldrT="[Texto]"/>
      <dgm:spPr/>
      <dgm:t>
        <a:bodyPr/>
        <a:lstStyle/>
        <a:p>
          <a:r>
            <a:rPr lang="pt-BR" dirty="0" smtClean="0"/>
            <a:t>Depois de esforço significativo foram encontradas 20 guias</a:t>
          </a:r>
          <a:endParaRPr lang="pt-BR" dirty="0"/>
        </a:p>
      </dgm:t>
    </dgm:pt>
    <dgm:pt modelId="{423D9DD1-ED9B-40E9-9ACE-9998412CB210}" type="parTrans" cxnId="{BC2F5B1C-B500-4D4B-B7B6-40A4F48B966E}">
      <dgm:prSet/>
      <dgm:spPr/>
      <dgm:t>
        <a:bodyPr/>
        <a:lstStyle/>
        <a:p>
          <a:endParaRPr lang="pt-BR"/>
        </a:p>
      </dgm:t>
    </dgm:pt>
    <dgm:pt modelId="{F6055F70-C27E-44EE-9653-C7D6D9264F33}" type="sibTrans" cxnId="{BC2F5B1C-B500-4D4B-B7B6-40A4F48B966E}">
      <dgm:prSet/>
      <dgm:spPr/>
      <dgm:t>
        <a:bodyPr/>
        <a:lstStyle/>
        <a:p>
          <a:endParaRPr lang="pt-BR"/>
        </a:p>
      </dgm:t>
    </dgm:pt>
    <dgm:pt modelId="{DF119CD9-2530-4A5D-8746-BEF54833E047}">
      <dgm:prSet phldrT="[Texto]"/>
      <dgm:spPr/>
      <dgm:t>
        <a:bodyPr/>
        <a:lstStyle/>
        <a:p>
          <a:r>
            <a:rPr lang="pt-BR" dirty="0" smtClean="0"/>
            <a:t>Estimou-se os prejuízos de R$4.414,82 com 2 não encontradas</a:t>
          </a:r>
          <a:endParaRPr lang="pt-BR" dirty="0"/>
        </a:p>
      </dgm:t>
    </dgm:pt>
    <dgm:pt modelId="{236A0182-D8CE-427F-86E2-AC0FC90CA139}" type="parTrans" cxnId="{3977EB49-D568-4587-AE58-44DA85A16917}">
      <dgm:prSet/>
      <dgm:spPr/>
      <dgm:t>
        <a:bodyPr/>
        <a:lstStyle/>
        <a:p>
          <a:endParaRPr lang="pt-BR"/>
        </a:p>
      </dgm:t>
    </dgm:pt>
    <dgm:pt modelId="{CC1E8B77-C7E1-4244-AC0D-2B0AD0E17FF6}" type="sibTrans" cxnId="{3977EB49-D568-4587-AE58-44DA85A16917}">
      <dgm:prSet/>
      <dgm:spPr/>
      <dgm:t>
        <a:bodyPr/>
        <a:lstStyle/>
        <a:p>
          <a:endParaRPr lang="pt-BR"/>
        </a:p>
      </dgm:t>
    </dgm:pt>
    <dgm:pt modelId="{56F56345-B322-40F7-9AF7-9DF8FA150A44}">
      <dgm:prSet phldrT="[Texto]"/>
      <dgm:spPr/>
      <dgm:t>
        <a:bodyPr/>
        <a:lstStyle/>
        <a:p>
          <a:r>
            <a:rPr lang="pt-BR" dirty="0" smtClean="0"/>
            <a:t>No Hospital Universitário da USP, em 275 cirurgias pesquisadas em 2012, teve 9,34% de perdas</a:t>
          </a:r>
          <a:endParaRPr lang="pt-BR" dirty="0"/>
        </a:p>
      </dgm:t>
    </dgm:pt>
    <dgm:pt modelId="{9BA3441A-0742-49A1-9D0D-2B376B904249}" type="parTrans" cxnId="{D9611DDD-797D-4325-8E4C-7803F05D3545}">
      <dgm:prSet/>
      <dgm:spPr/>
      <dgm:t>
        <a:bodyPr/>
        <a:lstStyle/>
        <a:p>
          <a:endParaRPr lang="pt-BR"/>
        </a:p>
      </dgm:t>
    </dgm:pt>
    <dgm:pt modelId="{35A70956-A80C-47F7-8A42-B2233A548234}" type="sibTrans" cxnId="{D9611DDD-797D-4325-8E4C-7803F05D3545}">
      <dgm:prSet/>
      <dgm:spPr/>
      <dgm:t>
        <a:bodyPr/>
        <a:lstStyle/>
        <a:p>
          <a:endParaRPr lang="pt-BR"/>
        </a:p>
      </dgm:t>
    </dgm:pt>
    <dgm:pt modelId="{F94B995D-7843-4AD0-B331-45D1DC7401F8}">
      <dgm:prSet phldrT="[Texto]"/>
      <dgm:spPr/>
      <dgm:t>
        <a:bodyPr/>
        <a:lstStyle/>
        <a:p>
          <a:r>
            <a:rPr lang="pt-BR" smtClean="0"/>
            <a:t>Cano e Rozenfeld (2011, p. 100)</a:t>
          </a:r>
          <a:endParaRPr lang="pt-BR"/>
        </a:p>
      </dgm:t>
    </dgm:pt>
    <dgm:pt modelId="{6531ACFB-3BC9-42DB-AD3B-AAF297842681}" type="parTrans" cxnId="{4468F6D8-CDF9-46F4-8E5F-3FAB88CCC296}">
      <dgm:prSet/>
      <dgm:spPr/>
      <dgm:t>
        <a:bodyPr/>
        <a:lstStyle/>
        <a:p>
          <a:endParaRPr lang="pt-BR"/>
        </a:p>
      </dgm:t>
    </dgm:pt>
    <dgm:pt modelId="{7A8F91F3-A472-48AA-A4CB-C87DBDC49086}" type="sibTrans" cxnId="{4468F6D8-CDF9-46F4-8E5F-3FAB88CCC296}">
      <dgm:prSet/>
      <dgm:spPr/>
      <dgm:t>
        <a:bodyPr/>
        <a:lstStyle/>
        <a:p>
          <a:endParaRPr lang="pt-BR"/>
        </a:p>
      </dgm:t>
    </dgm:pt>
    <dgm:pt modelId="{2ACA18E3-6D4E-4BE3-8E6D-AEDD4B6112D5}">
      <dgm:prSet phldrT="[Texto]"/>
      <dgm:spPr/>
      <dgm:t>
        <a:bodyPr/>
        <a:lstStyle/>
        <a:p>
          <a:r>
            <a:rPr lang="pt-BR" dirty="0" smtClean="0"/>
            <a:t>Reis, Martins e </a:t>
          </a:r>
          <a:r>
            <a:rPr lang="pt-BR" dirty="0" err="1" smtClean="0"/>
            <a:t>Laguardia</a:t>
          </a:r>
          <a:r>
            <a:rPr lang="pt-BR" dirty="0" smtClean="0"/>
            <a:t> (2013, p. 66)</a:t>
          </a:r>
          <a:endParaRPr lang="pt-BR" dirty="0"/>
        </a:p>
      </dgm:t>
    </dgm:pt>
    <dgm:pt modelId="{ED529D3B-34CB-4F86-A75F-291EFFD4CAF8}" type="parTrans" cxnId="{9C1F4D3C-FE10-498D-9E63-E6A27A17D9BE}">
      <dgm:prSet/>
      <dgm:spPr/>
      <dgm:t>
        <a:bodyPr/>
        <a:lstStyle/>
        <a:p>
          <a:endParaRPr lang="pt-BR"/>
        </a:p>
      </dgm:t>
    </dgm:pt>
    <dgm:pt modelId="{3D34320F-73E2-494F-8F10-ABAF1CE24C69}" type="sibTrans" cxnId="{9C1F4D3C-FE10-498D-9E63-E6A27A17D9BE}">
      <dgm:prSet/>
      <dgm:spPr/>
      <dgm:t>
        <a:bodyPr/>
        <a:lstStyle/>
        <a:p>
          <a:endParaRPr lang="pt-BR"/>
        </a:p>
      </dgm:t>
    </dgm:pt>
    <dgm:pt modelId="{A045953D-748F-44A8-AD96-477114AF1A78}">
      <dgm:prSet phldrT="[Texto]"/>
      <dgm:spPr/>
      <dgm:t>
        <a:bodyPr/>
        <a:lstStyle/>
        <a:p>
          <a:r>
            <a:rPr lang="pt-BR" smtClean="0"/>
            <a:t>Castro (2012, p. 8)</a:t>
          </a:r>
          <a:endParaRPr lang="pt-BR" dirty="0"/>
        </a:p>
      </dgm:t>
    </dgm:pt>
    <dgm:pt modelId="{5C325AF3-83CF-4249-8CB6-23FFE1C6DD14}" type="parTrans" cxnId="{01E33F91-A479-47D3-9D0A-EECAB4F68DF9}">
      <dgm:prSet/>
      <dgm:spPr/>
      <dgm:t>
        <a:bodyPr/>
        <a:lstStyle/>
        <a:p>
          <a:endParaRPr lang="pt-BR"/>
        </a:p>
      </dgm:t>
    </dgm:pt>
    <dgm:pt modelId="{2768CCF0-1F2B-4EF3-B9EF-682ADA8446E3}" type="sibTrans" cxnId="{01E33F91-A479-47D3-9D0A-EECAB4F68DF9}">
      <dgm:prSet/>
      <dgm:spPr/>
      <dgm:t>
        <a:bodyPr/>
        <a:lstStyle/>
        <a:p>
          <a:endParaRPr lang="pt-BR"/>
        </a:p>
      </dgm:t>
    </dgm:pt>
    <dgm:pt modelId="{0775CC31-5109-4D60-AFF3-49F7740E7A92}" type="pres">
      <dgm:prSet presAssocID="{14BCBDFD-8214-4C8A-BDE9-F2A78D6E0A97}" presName="diagram" presStyleCnt="0">
        <dgm:presLayoutVars>
          <dgm:dir/>
          <dgm:resizeHandles val="exact"/>
        </dgm:presLayoutVars>
      </dgm:prSet>
      <dgm:spPr/>
    </dgm:pt>
    <dgm:pt modelId="{77256B2B-DBBD-44EC-AE53-9088B28D44AE}" type="pres">
      <dgm:prSet presAssocID="{7156B2D2-7083-481F-85D0-320BE6CF4DEE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7D36581-AAA6-4CB8-A96D-2AFB0A3CA2F4}" type="pres">
      <dgm:prSet presAssocID="{EF1107BE-91C8-44CE-B56A-6E9ECF26F11D}" presName="sibTrans" presStyleCnt="0"/>
      <dgm:spPr/>
    </dgm:pt>
    <dgm:pt modelId="{CBD03D7A-37D7-4ED9-B0B8-3224CB8BEF12}" type="pres">
      <dgm:prSet presAssocID="{FB5EE19F-CBF8-4A39-AC09-ABAE8788F7E2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9727BAC-0DBA-4CF2-9C75-41DB93939CBD}" type="pres">
      <dgm:prSet presAssocID="{0CF9885D-849B-4FC0-AFB0-8D4BF4E93E26}" presName="sibTrans" presStyleCnt="0"/>
      <dgm:spPr/>
    </dgm:pt>
    <dgm:pt modelId="{78C989D0-49F7-4B58-A064-95741018B85B}" type="pres">
      <dgm:prSet presAssocID="{56F56345-B322-40F7-9AF7-9DF8FA150A44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38AC4E6-F6B4-44DC-B893-FC86B8C6B484}" type="pres">
      <dgm:prSet presAssocID="{35A70956-A80C-47F7-8A42-B2233A548234}" presName="sibTrans" presStyleCnt="0"/>
      <dgm:spPr/>
    </dgm:pt>
    <dgm:pt modelId="{2EBA2482-BF0E-46CE-A9B9-71C6F224D872}" type="pres">
      <dgm:prSet presAssocID="{760DA5D3-7092-4269-AA9F-C62E51885A62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9A13F4F-B74C-4C93-AF5E-AF265F48FEBD}" type="pres">
      <dgm:prSet presAssocID="{E9AADB56-C35C-476B-8186-0B7EAE6E4727}" presName="sibTrans" presStyleCnt="0"/>
      <dgm:spPr/>
    </dgm:pt>
    <dgm:pt modelId="{C57285F2-1FB9-43D2-8E6E-BEE45583B99F}" type="pres">
      <dgm:prSet presAssocID="{301D5524-E26D-473F-802E-DE0091967D6B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0C7DE94-A583-41AE-B6F5-63ABE8CADD97}" type="pres">
      <dgm:prSet presAssocID="{F6055F70-C27E-44EE-9653-C7D6D9264F33}" presName="sibTrans" presStyleCnt="0"/>
      <dgm:spPr/>
    </dgm:pt>
    <dgm:pt modelId="{D59F984F-1F1C-41D2-B8C9-921C35DBB47C}" type="pres">
      <dgm:prSet presAssocID="{DF119CD9-2530-4A5D-8746-BEF54833E047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BC2F5B1C-B500-4D4B-B7B6-40A4F48B966E}" srcId="{14BCBDFD-8214-4C8A-BDE9-F2A78D6E0A97}" destId="{301D5524-E26D-473F-802E-DE0091967D6B}" srcOrd="4" destOrd="0" parTransId="{423D9DD1-ED9B-40E9-9ACE-9998412CB210}" sibTransId="{F6055F70-C27E-44EE-9653-C7D6D9264F33}"/>
    <dgm:cxn modelId="{49070B47-31D5-4D62-BC40-05C95CA8838C}" type="presOf" srcId="{56F56345-B322-40F7-9AF7-9DF8FA150A44}" destId="{78C989D0-49F7-4B58-A064-95741018B85B}" srcOrd="0" destOrd="0" presId="urn:microsoft.com/office/officeart/2005/8/layout/default"/>
    <dgm:cxn modelId="{B7CD25E0-0CF7-41CE-B004-67A251B1810D}" srcId="{14BCBDFD-8214-4C8A-BDE9-F2A78D6E0A97}" destId="{7156B2D2-7083-481F-85D0-320BE6CF4DEE}" srcOrd="0" destOrd="0" parTransId="{15FEEEDD-E31A-4B5E-8798-EBECBE0FD078}" sibTransId="{EF1107BE-91C8-44CE-B56A-6E9ECF26F11D}"/>
    <dgm:cxn modelId="{85B4863F-09E3-4076-B954-D169E29BE1FC}" type="presOf" srcId="{F94B995D-7843-4AD0-B331-45D1DC7401F8}" destId="{77256B2B-DBBD-44EC-AE53-9088B28D44AE}" srcOrd="0" destOrd="1" presId="urn:microsoft.com/office/officeart/2005/8/layout/default"/>
    <dgm:cxn modelId="{01E33F91-A479-47D3-9D0A-EECAB4F68DF9}" srcId="{56F56345-B322-40F7-9AF7-9DF8FA150A44}" destId="{A045953D-748F-44A8-AD96-477114AF1A78}" srcOrd="0" destOrd="0" parTransId="{5C325AF3-83CF-4249-8CB6-23FFE1C6DD14}" sibTransId="{2768CCF0-1F2B-4EF3-B9EF-682ADA8446E3}"/>
    <dgm:cxn modelId="{3977EB49-D568-4587-AE58-44DA85A16917}" srcId="{14BCBDFD-8214-4C8A-BDE9-F2A78D6E0A97}" destId="{DF119CD9-2530-4A5D-8746-BEF54833E047}" srcOrd="5" destOrd="0" parTransId="{236A0182-D8CE-427F-86E2-AC0FC90CA139}" sibTransId="{CC1E8B77-C7E1-4244-AC0D-2B0AD0E17FF6}"/>
    <dgm:cxn modelId="{D396E229-FE2E-4111-B9FD-15D8369C1462}" type="presOf" srcId="{DF119CD9-2530-4A5D-8746-BEF54833E047}" destId="{D59F984F-1F1C-41D2-B8C9-921C35DBB47C}" srcOrd="0" destOrd="0" presId="urn:microsoft.com/office/officeart/2005/8/layout/default"/>
    <dgm:cxn modelId="{E6A5DF59-EAAD-41E3-97B6-9B2FD701EE64}" type="presOf" srcId="{301D5524-E26D-473F-802E-DE0091967D6B}" destId="{C57285F2-1FB9-43D2-8E6E-BEE45583B99F}" srcOrd="0" destOrd="0" presId="urn:microsoft.com/office/officeart/2005/8/layout/default"/>
    <dgm:cxn modelId="{23546F10-A270-4976-B338-E13AC6289D37}" srcId="{14BCBDFD-8214-4C8A-BDE9-F2A78D6E0A97}" destId="{760DA5D3-7092-4269-AA9F-C62E51885A62}" srcOrd="3" destOrd="0" parTransId="{657FD8F0-8EBC-4A54-900C-02F3EAB997E4}" sibTransId="{E9AADB56-C35C-476B-8186-0B7EAE6E4727}"/>
    <dgm:cxn modelId="{6A738CEB-6E01-4FA8-B330-EF5F70F0DE72}" type="presOf" srcId="{14BCBDFD-8214-4C8A-BDE9-F2A78D6E0A97}" destId="{0775CC31-5109-4D60-AFF3-49F7740E7A92}" srcOrd="0" destOrd="0" presId="urn:microsoft.com/office/officeart/2005/8/layout/default"/>
    <dgm:cxn modelId="{D0293C04-4212-4FC8-851E-17B873082598}" type="presOf" srcId="{760DA5D3-7092-4269-AA9F-C62E51885A62}" destId="{2EBA2482-BF0E-46CE-A9B9-71C6F224D872}" srcOrd="0" destOrd="0" presId="urn:microsoft.com/office/officeart/2005/8/layout/default"/>
    <dgm:cxn modelId="{FB48DD4F-65BD-49DD-8792-E7B4279D9B7B}" type="presOf" srcId="{A045953D-748F-44A8-AD96-477114AF1A78}" destId="{78C989D0-49F7-4B58-A064-95741018B85B}" srcOrd="0" destOrd="1" presId="urn:microsoft.com/office/officeart/2005/8/layout/default"/>
    <dgm:cxn modelId="{F442CCF1-A5F9-413D-957B-5EAB3A02E63B}" type="presOf" srcId="{2ACA18E3-6D4E-4BE3-8E6D-AEDD4B6112D5}" destId="{CBD03D7A-37D7-4ED9-B0B8-3224CB8BEF12}" srcOrd="0" destOrd="1" presId="urn:microsoft.com/office/officeart/2005/8/layout/default"/>
    <dgm:cxn modelId="{ED4A3867-DEF6-45CD-A96A-CDB7F4500328}" type="presOf" srcId="{FB5EE19F-CBF8-4A39-AC09-ABAE8788F7E2}" destId="{CBD03D7A-37D7-4ED9-B0B8-3224CB8BEF12}" srcOrd="0" destOrd="0" presId="urn:microsoft.com/office/officeart/2005/8/layout/default"/>
    <dgm:cxn modelId="{9C1F4D3C-FE10-498D-9E63-E6A27A17D9BE}" srcId="{FB5EE19F-CBF8-4A39-AC09-ABAE8788F7E2}" destId="{2ACA18E3-6D4E-4BE3-8E6D-AEDD4B6112D5}" srcOrd="0" destOrd="0" parTransId="{ED529D3B-34CB-4F86-A75F-291EFFD4CAF8}" sibTransId="{3D34320F-73E2-494F-8F10-ABAF1CE24C69}"/>
    <dgm:cxn modelId="{D9611DDD-797D-4325-8E4C-7803F05D3545}" srcId="{14BCBDFD-8214-4C8A-BDE9-F2A78D6E0A97}" destId="{56F56345-B322-40F7-9AF7-9DF8FA150A44}" srcOrd="2" destOrd="0" parTransId="{9BA3441A-0742-49A1-9D0D-2B376B904249}" sibTransId="{35A70956-A80C-47F7-8A42-B2233A548234}"/>
    <dgm:cxn modelId="{4468F6D8-CDF9-46F4-8E5F-3FAB88CCC296}" srcId="{7156B2D2-7083-481F-85D0-320BE6CF4DEE}" destId="{F94B995D-7843-4AD0-B331-45D1DC7401F8}" srcOrd="0" destOrd="0" parTransId="{6531ACFB-3BC9-42DB-AD3B-AAF297842681}" sibTransId="{7A8F91F3-A472-48AA-A4CB-C87DBDC49086}"/>
    <dgm:cxn modelId="{343BC194-E6C2-4C5F-A166-8C3A609BD879}" type="presOf" srcId="{7156B2D2-7083-481F-85D0-320BE6CF4DEE}" destId="{77256B2B-DBBD-44EC-AE53-9088B28D44AE}" srcOrd="0" destOrd="0" presId="urn:microsoft.com/office/officeart/2005/8/layout/default"/>
    <dgm:cxn modelId="{42A5C539-827F-4FE9-BD4D-65D0D47CAB96}" srcId="{14BCBDFD-8214-4C8A-BDE9-F2A78D6E0A97}" destId="{FB5EE19F-CBF8-4A39-AC09-ABAE8788F7E2}" srcOrd="1" destOrd="0" parTransId="{F8B68518-DDB4-4ADE-982F-BD9101C759F9}" sibTransId="{0CF9885D-849B-4FC0-AFB0-8D4BF4E93E26}"/>
    <dgm:cxn modelId="{F0CAADBB-72AA-4BA9-A242-9773881A152F}" type="presParOf" srcId="{0775CC31-5109-4D60-AFF3-49F7740E7A92}" destId="{77256B2B-DBBD-44EC-AE53-9088B28D44AE}" srcOrd="0" destOrd="0" presId="urn:microsoft.com/office/officeart/2005/8/layout/default"/>
    <dgm:cxn modelId="{F8CC1BCC-EDF6-4802-90FF-10E3EB8AA2DE}" type="presParOf" srcId="{0775CC31-5109-4D60-AFF3-49F7740E7A92}" destId="{77D36581-AAA6-4CB8-A96D-2AFB0A3CA2F4}" srcOrd="1" destOrd="0" presId="urn:microsoft.com/office/officeart/2005/8/layout/default"/>
    <dgm:cxn modelId="{80E1734A-6AFE-4EE1-B9D1-40D47596DF7A}" type="presParOf" srcId="{0775CC31-5109-4D60-AFF3-49F7740E7A92}" destId="{CBD03D7A-37D7-4ED9-B0B8-3224CB8BEF12}" srcOrd="2" destOrd="0" presId="urn:microsoft.com/office/officeart/2005/8/layout/default"/>
    <dgm:cxn modelId="{C0244679-3511-449E-B89A-C7533A164293}" type="presParOf" srcId="{0775CC31-5109-4D60-AFF3-49F7740E7A92}" destId="{49727BAC-0DBA-4CF2-9C75-41DB93939CBD}" srcOrd="3" destOrd="0" presId="urn:microsoft.com/office/officeart/2005/8/layout/default"/>
    <dgm:cxn modelId="{A3B036C2-081F-46B5-8EBD-10F6B8ED6391}" type="presParOf" srcId="{0775CC31-5109-4D60-AFF3-49F7740E7A92}" destId="{78C989D0-49F7-4B58-A064-95741018B85B}" srcOrd="4" destOrd="0" presId="urn:microsoft.com/office/officeart/2005/8/layout/default"/>
    <dgm:cxn modelId="{657023D5-72C1-41F3-8C5F-816785BED457}" type="presParOf" srcId="{0775CC31-5109-4D60-AFF3-49F7740E7A92}" destId="{938AC4E6-F6B4-44DC-B893-FC86B8C6B484}" srcOrd="5" destOrd="0" presId="urn:microsoft.com/office/officeart/2005/8/layout/default"/>
    <dgm:cxn modelId="{6071622A-5784-4395-9ED6-7FDC0C6D69ED}" type="presParOf" srcId="{0775CC31-5109-4D60-AFF3-49F7740E7A92}" destId="{2EBA2482-BF0E-46CE-A9B9-71C6F224D872}" srcOrd="6" destOrd="0" presId="urn:microsoft.com/office/officeart/2005/8/layout/default"/>
    <dgm:cxn modelId="{71F1C4A1-AC54-47DD-8FC8-10B48915E9C3}" type="presParOf" srcId="{0775CC31-5109-4D60-AFF3-49F7740E7A92}" destId="{29A13F4F-B74C-4C93-AF5E-AF265F48FEBD}" srcOrd="7" destOrd="0" presId="urn:microsoft.com/office/officeart/2005/8/layout/default"/>
    <dgm:cxn modelId="{60C82B31-8F03-42C8-A4CB-F8CE3F95CDBB}" type="presParOf" srcId="{0775CC31-5109-4D60-AFF3-49F7740E7A92}" destId="{C57285F2-1FB9-43D2-8E6E-BEE45583B99F}" srcOrd="8" destOrd="0" presId="urn:microsoft.com/office/officeart/2005/8/layout/default"/>
    <dgm:cxn modelId="{5C9401DD-8C21-4D46-BCDA-FF7DA273BE7A}" type="presParOf" srcId="{0775CC31-5109-4D60-AFF3-49F7740E7A92}" destId="{80C7DE94-A583-41AE-B6F5-63ABE8CADD97}" srcOrd="9" destOrd="0" presId="urn:microsoft.com/office/officeart/2005/8/layout/default"/>
    <dgm:cxn modelId="{0BA7DFCA-4B53-40F8-9904-531D11378BB2}" type="presParOf" srcId="{0775CC31-5109-4D60-AFF3-49F7740E7A92}" destId="{D59F984F-1F1C-41D2-B8C9-921C35DBB47C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C3D1533-3872-469B-9B41-38830A6932EF}" type="doc">
      <dgm:prSet loTypeId="urn:microsoft.com/office/officeart/2008/layout/VerticalCurvedList" loCatId="list" qsTypeId="urn:microsoft.com/office/officeart/2005/8/quickstyle/3d3" qsCatId="3D" csTypeId="urn:microsoft.com/office/officeart/2005/8/colors/accent0_3" csCatId="mainScheme" phldr="1"/>
      <dgm:spPr/>
    </dgm:pt>
    <dgm:pt modelId="{F87E19E6-3831-46B1-947A-7B65C4FF405A}">
      <dgm:prSet phldrT="[Texto]"/>
      <dgm:spPr/>
      <dgm:t>
        <a:bodyPr/>
        <a:lstStyle/>
        <a:p>
          <a:r>
            <a:rPr lang="pt-BR" dirty="0" smtClean="0"/>
            <a:t>Elimine Desperdícios</a:t>
          </a:r>
          <a:endParaRPr lang="pt-BR" dirty="0"/>
        </a:p>
      </dgm:t>
    </dgm:pt>
    <dgm:pt modelId="{EED5103D-7010-412A-83EB-EA75CFE693E5}" type="parTrans" cxnId="{0145E175-1FA6-4DC9-803A-FEE70ADC1F77}">
      <dgm:prSet/>
      <dgm:spPr/>
      <dgm:t>
        <a:bodyPr/>
        <a:lstStyle/>
        <a:p>
          <a:endParaRPr lang="pt-BR"/>
        </a:p>
      </dgm:t>
    </dgm:pt>
    <dgm:pt modelId="{1FEFDE18-FA46-4397-B7B9-AE3D95B83C32}" type="sibTrans" cxnId="{0145E175-1FA6-4DC9-803A-FEE70ADC1F77}">
      <dgm:prSet/>
      <dgm:spPr/>
      <dgm:t>
        <a:bodyPr/>
        <a:lstStyle/>
        <a:p>
          <a:endParaRPr lang="pt-BR"/>
        </a:p>
      </dgm:t>
    </dgm:pt>
    <dgm:pt modelId="{FFA35CBE-CCD4-455E-97CD-71FB928C6F56}">
      <dgm:prSet phldrT="[Texto]"/>
      <dgm:spPr/>
      <dgm:t>
        <a:bodyPr/>
        <a:lstStyle/>
        <a:p>
          <a:r>
            <a:rPr lang="pt-BR" dirty="0" smtClean="0"/>
            <a:t>Amplie o Aprendizado</a:t>
          </a:r>
          <a:endParaRPr lang="pt-BR" dirty="0"/>
        </a:p>
      </dgm:t>
    </dgm:pt>
    <dgm:pt modelId="{DE80506E-02DD-4364-B916-7F8D14583443}" type="parTrans" cxnId="{D66B1D6D-80DF-4B31-ABC9-5711AFA0C792}">
      <dgm:prSet/>
      <dgm:spPr/>
      <dgm:t>
        <a:bodyPr/>
        <a:lstStyle/>
        <a:p>
          <a:endParaRPr lang="pt-BR"/>
        </a:p>
      </dgm:t>
    </dgm:pt>
    <dgm:pt modelId="{BC3CC5C3-26EA-4138-AB27-5B12E82EEAB3}" type="sibTrans" cxnId="{D66B1D6D-80DF-4B31-ABC9-5711AFA0C792}">
      <dgm:prSet/>
      <dgm:spPr/>
      <dgm:t>
        <a:bodyPr/>
        <a:lstStyle/>
        <a:p>
          <a:endParaRPr lang="pt-BR"/>
        </a:p>
      </dgm:t>
    </dgm:pt>
    <dgm:pt modelId="{09B42511-7201-4B53-9029-D0746A202D70}">
      <dgm:prSet phldrT="[Texto]"/>
      <dgm:spPr/>
      <dgm:t>
        <a:bodyPr/>
        <a:lstStyle/>
        <a:p>
          <a:r>
            <a:rPr lang="pt-BR" dirty="0" smtClean="0"/>
            <a:t>Decida o Mais Tarde Possível</a:t>
          </a:r>
          <a:endParaRPr lang="pt-BR" dirty="0"/>
        </a:p>
      </dgm:t>
    </dgm:pt>
    <dgm:pt modelId="{B0FD9739-381B-4D06-87C1-B7743B5301C2}" type="parTrans" cxnId="{C790444C-20AF-4614-9160-611BF353D120}">
      <dgm:prSet/>
      <dgm:spPr/>
      <dgm:t>
        <a:bodyPr/>
        <a:lstStyle/>
        <a:p>
          <a:endParaRPr lang="pt-BR"/>
        </a:p>
      </dgm:t>
    </dgm:pt>
    <dgm:pt modelId="{42593AF3-909F-4185-B9FB-29C43ADD1250}" type="sibTrans" cxnId="{C790444C-20AF-4614-9160-611BF353D120}">
      <dgm:prSet/>
      <dgm:spPr/>
      <dgm:t>
        <a:bodyPr/>
        <a:lstStyle/>
        <a:p>
          <a:endParaRPr lang="pt-BR"/>
        </a:p>
      </dgm:t>
    </dgm:pt>
    <dgm:pt modelId="{D1B4F501-3F91-4444-AF80-85AC16CABA2A}">
      <dgm:prSet phldrT="[Texto]"/>
      <dgm:spPr/>
      <dgm:t>
        <a:bodyPr/>
        <a:lstStyle/>
        <a:p>
          <a:r>
            <a:rPr lang="pt-BR" dirty="0" smtClean="0"/>
            <a:t>Entregue o Mais Rápido Possível</a:t>
          </a:r>
          <a:endParaRPr lang="pt-BR" dirty="0"/>
        </a:p>
      </dgm:t>
    </dgm:pt>
    <dgm:pt modelId="{8AF9FB24-8A92-4BD4-892F-495594BDF015}" type="parTrans" cxnId="{E5AECF76-E723-4A2C-B54D-B1954BA4C9B2}">
      <dgm:prSet/>
      <dgm:spPr/>
      <dgm:t>
        <a:bodyPr/>
        <a:lstStyle/>
        <a:p>
          <a:endParaRPr lang="pt-BR"/>
        </a:p>
      </dgm:t>
    </dgm:pt>
    <dgm:pt modelId="{B0F03F6B-8230-4BEF-9C9D-703CE488D82F}" type="sibTrans" cxnId="{E5AECF76-E723-4A2C-B54D-B1954BA4C9B2}">
      <dgm:prSet/>
      <dgm:spPr/>
      <dgm:t>
        <a:bodyPr/>
        <a:lstStyle/>
        <a:p>
          <a:endParaRPr lang="pt-BR"/>
        </a:p>
      </dgm:t>
    </dgm:pt>
    <dgm:pt modelId="{2716046D-6B65-4D1A-9C71-92C2A217CF0E}">
      <dgm:prSet phldrT="[Texto]"/>
      <dgm:spPr/>
      <dgm:t>
        <a:bodyPr/>
        <a:lstStyle/>
        <a:p>
          <a:r>
            <a:rPr lang="pt-BR" dirty="0" smtClean="0"/>
            <a:t>Capacite a Equipe</a:t>
          </a:r>
          <a:endParaRPr lang="pt-BR" dirty="0"/>
        </a:p>
      </dgm:t>
    </dgm:pt>
    <dgm:pt modelId="{921815FB-52C2-4104-8348-D19BB4A84733}" type="parTrans" cxnId="{67898700-4A96-40ED-A9DA-2854DEB755B6}">
      <dgm:prSet/>
      <dgm:spPr/>
      <dgm:t>
        <a:bodyPr/>
        <a:lstStyle/>
        <a:p>
          <a:endParaRPr lang="pt-BR"/>
        </a:p>
      </dgm:t>
    </dgm:pt>
    <dgm:pt modelId="{1996A108-777F-4BDB-ABD5-79D42960EF87}" type="sibTrans" cxnId="{67898700-4A96-40ED-A9DA-2854DEB755B6}">
      <dgm:prSet/>
      <dgm:spPr/>
      <dgm:t>
        <a:bodyPr/>
        <a:lstStyle/>
        <a:p>
          <a:endParaRPr lang="pt-BR"/>
        </a:p>
      </dgm:t>
    </dgm:pt>
    <dgm:pt modelId="{F32FB118-4EB6-4B65-9DE0-FE8A403D92E1}">
      <dgm:prSet phldrT="[Texto]"/>
      <dgm:spPr/>
      <dgm:t>
        <a:bodyPr/>
        <a:lstStyle/>
        <a:p>
          <a:r>
            <a:rPr lang="pt-BR" dirty="0" smtClean="0"/>
            <a:t>Construa Integridade (usabilidade com custo justo para o usuário)</a:t>
          </a:r>
          <a:endParaRPr lang="pt-BR" dirty="0"/>
        </a:p>
      </dgm:t>
    </dgm:pt>
    <dgm:pt modelId="{CB72AC2B-0400-4E27-8347-34B61623558D}" type="parTrans" cxnId="{DD93F665-2182-40D4-9E20-F7D34D7673A0}">
      <dgm:prSet/>
      <dgm:spPr/>
      <dgm:t>
        <a:bodyPr/>
        <a:lstStyle/>
        <a:p>
          <a:endParaRPr lang="pt-BR"/>
        </a:p>
      </dgm:t>
    </dgm:pt>
    <dgm:pt modelId="{104853A9-E899-4448-BD75-6ED95A2C986A}" type="sibTrans" cxnId="{DD93F665-2182-40D4-9E20-F7D34D7673A0}">
      <dgm:prSet/>
      <dgm:spPr/>
      <dgm:t>
        <a:bodyPr/>
        <a:lstStyle/>
        <a:p>
          <a:endParaRPr lang="pt-BR"/>
        </a:p>
      </dgm:t>
    </dgm:pt>
    <dgm:pt modelId="{C64DBBEB-29FF-4113-AB60-373F910B554E}">
      <dgm:prSet phldrT="[Texto]"/>
      <dgm:spPr/>
      <dgm:t>
        <a:bodyPr/>
        <a:lstStyle/>
        <a:p>
          <a:r>
            <a:rPr lang="pt-BR" dirty="0" smtClean="0"/>
            <a:t>Olhe o Todo</a:t>
          </a:r>
          <a:endParaRPr lang="pt-BR" dirty="0"/>
        </a:p>
      </dgm:t>
    </dgm:pt>
    <dgm:pt modelId="{137E5F63-C9A4-4229-8BBF-654C8D659A01}" type="parTrans" cxnId="{ED78B59E-CD89-45AB-B913-F32F9E57FDC0}">
      <dgm:prSet/>
      <dgm:spPr/>
      <dgm:t>
        <a:bodyPr/>
        <a:lstStyle/>
        <a:p>
          <a:endParaRPr lang="pt-BR"/>
        </a:p>
      </dgm:t>
    </dgm:pt>
    <dgm:pt modelId="{D45CC26F-EF46-4055-AAAB-5672D8962630}" type="sibTrans" cxnId="{ED78B59E-CD89-45AB-B913-F32F9E57FDC0}">
      <dgm:prSet/>
      <dgm:spPr/>
      <dgm:t>
        <a:bodyPr/>
        <a:lstStyle/>
        <a:p>
          <a:endParaRPr lang="pt-BR"/>
        </a:p>
      </dgm:t>
    </dgm:pt>
    <dgm:pt modelId="{28B3E86B-544D-4A57-82C7-4070EE95954D}" type="pres">
      <dgm:prSet presAssocID="{0C3D1533-3872-469B-9B41-38830A6932EF}" presName="Name0" presStyleCnt="0">
        <dgm:presLayoutVars>
          <dgm:chMax val="7"/>
          <dgm:chPref val="7"/>
          <dgm:dir/>
        </dgm:presLayoutVars>
      </dgm:prSet>
      <dgm:spPr/>
    </dgm:pt>
    <dgm:pt modelId="{64036CD3-5C0A-4B4D-972F-C41DD89DFCC2}" type="pres">
      <dgm:prSet presAssocID="{0C3D1533-3872-469B-9B41-38830A6932EF}" presName="Name1" presStyleCnt="0"/>
      <dgm:spPr/>
    </dgm:pt>
    <dgm:pt modelId="{C096BFA6-6CC0-4717-B276-8FCDD1060102}" type="pres">
      <dgm:prSet presAssocID="{0C3D1533-3872-469B-9B41-38830A6932EF}" presName="cycle" presStyleCnt="0"/>
      <dgm:spPr/>
    </dgm:pt>
    <dgm:pt modelId="{A315901A-82F7-4D96-83C7-5231C0BE2466}" type="pres">
      <dgm:prSet presAssocID="{0C3D1533-3872-469B-9B41-38830A6932EF}" presName="srcNode" presStyleLbl="node1" presStyleIdx="0" presStyleCnt="7"/>
      <dgm:spPr/>
    </dgm:pt>
    <dgm:pt modelId="{1FA887D8-ABEE-4D04-9151-B078808BD2C3}" type="pres">
      <dgm:prSet presAssocID="{0C3D1533-3872-469B-9B41-38830A6932EF}" presName="conn" presStyleLbl="parChTrans1D2" presStyleIdx="0" presStyleCnt="1"/>
      <dgm:spPr/>
    </dgm:pt>
    <dgm:pt modelId="{8BAAADB3-7E72-4656-987B-2F84019784C4}" type="pres">
      <dgm:prSet presAssocID="{0C3D1533-3872-469B-9B41-38830A6932EF}" presName="extraNode" presStyleLbl="node1" presStyleIdx="0" presStyleCnt="7"/>
      <dgm:spPr/>
    </dgm:pt>
    <dgm:pt modelId="{92EC0107-1534-46F0-B0C3-5D199C27C6CB}" type="pres">
      <dgm:prSet presAssocID="{0C3D1533-3872-469B-9B41-38830A6932EF}" presName="dstNode" presStyleLbl="node1" presStyleIdx="0" presStyleCnt="7"/>
      <dgm:spPr/>
    </dgm:pt>
    <dgm:pt modelId="{3D747E69-F8B3-44EF-94A1-7BBC62E610F3}" type="pres">
      <dgm:prSet presAssocID="{F87E19E6-3831-46B1-947A-7B65C4FF405A}" presName="text_1" presStyleLbl="node1" presStyleIdx="0" presStyleCnt="7">
        <dgm:presLayoutVars>
          <dgm:bulletEnabled val="1"/>
        </dgm:presLayoutVars>
      </dgm:prSet>
      <dgm:spPr/>
    </dgm:pt>
    <dgm:pt modelId="{0BE557FD-8E32-4BC6-9CB5-F59D68B00DBD}" type="pres">
      <dgm:prSet presAssocID="{F87E19E6-3831-46B1-947A-7B65C4FF405A}" presName="accent_1" presStyleCnt="0"/>
      <dgm:spPr/>
    </dgm:pt>
    <dgm:pt modelId="{991E70F7-9C9F-4009-B58C-6CED8FA3DB98}" type="pres">
      <dgm:prSet presAssocID="{F87E19E6-3831-46B1-947A-7B65C4FF405A}" presName="accentRepeatNode" presStyleLbl="solidFgAcc1" presStyleIdx="0" presStyleCnt="7"/>
      <dgm:spPr/>
    </dgm:pt>
    <dgm:pt modelId="{1A220BE2-C9C2-4A7D-8047-EF8743298B56}" type="pres">
      <dgm:prSet presAssocID="{FFA35CBE-CCD4-455E-97CD-71FB928C6F56}" presName="text_2" presStyleLbl="node1" presStyleIdx="1" presStyleCnt="7">
        <dgm:presLayoutVars>
          <dgm:bulletEnabled val="1"/>
        </dgm:presLayoutVars>
      </dgm:prSet>
      <dgm:spPr/>
    </dgm:pt>
    <dgm:pt modelId="{CB3F2B93-CB04-4850-8C72-72EAE2676A46}" type="pres">
      <dgm:prSet presAssocID="{FFA35CBE-CCD4-455E-97CD-71FB928C6F56}" presName="accent_2" presStyleCnt="0"/>
      <dgm:spPr/>
    </dgm:pt>
    <dgm:pt modelId="{8012EE15-A36A-46F0-B821-B2C99F50D9BD}" type="pres">
      <dgm:prSet presAssocID="{FFA35CBE-CCD4-455E-97CD-71FB928C6F56}" presName="accentRepeatNode" presStyleLbl="solidFgAcc1" presStyleIdx="1" presStyleCnt="7"/>
      <dgm:spPr/>
    </dgm:pt>
    <dgm:pt modelId="{EFF180F0-51E3-49C7-872D-D2D4EDC38C4B}" type="pres">
      <dgm:prSet presAssocID="{09B42511-7201-4B53-9029-D0746A202D70}" presName="text_3" presStyleLbl="node1" presStyleIdx="2" presStyleCnt="7">
        <dgm:presLayoutVars>
          <dgm:bulletEnabled val="1"/>
        </dgm:presLayoutVars>
      </dgm:prSet>
      <dgm:spPr/>
    </dgm:pt>
    <dgm:pt modelId="{B6926518-0E06-4F2F-836C-23A104B18C0C}" type="pres">
      <dgm:prSet presAssocID="{09B42511-7201-4B53-9029-D0746A202D70}" presName="accent_3" presStyleCnt="0"/>
      <dgm:spPr/>
    </dgm:pt>
    <dgm:pt modelId="{866CDF35-6ED9-4B0E-9CD6-823D7A2B655F}" type="pres">
      <dgm:prSet presAssocID="{09B42511-7201-4B53-9029-D0746A202D70}" presName="accentRepeatNode" presStyleLbl="solidFgAcc1" presStyleIdx="2" presStyleCnt="7"/>
      <dgm:spPr/>
    </dgm:pt>
    <dgm:pt modelId="{52775D31-F99B-4423-990E-BE8267F159BD}" type="pres">
      <dgm:prSet presAssocID="{D1B4F501-3F91-4444-AF80-85AC16CABA2A}" presName="text_4" presStyleLbl="node1" presStyleIdx="3" presStyleCnt="7">
        <dgm:presLayoutVars>
          <dgm:bulletEnabled val="1"/>
        </dgm:presLayoutVars>
      </dgm:prSet>
      <dgm:spPr/>
    </dgm:pt>
    <dgm:pt modelId="{6722009A-4BB1-4DF5-8C86-78469017A381}" type="pres">
      <dgm:prSet presAssocID="{D1B4F501-3F91-4444-AF80-85AC16CABA2A}" presName="accent_4" presStyleCnt="0"/>
      <dgm:spPr/>
    </dgm:pt>
    <dgm:pt modelId="{E2DB7EEE-4991-495A-A81C-E8F595A48294}" type="pres">
      <dgm:prSet presAssocID="{D1B4F501-3F91-4444-AF80-85AC16CABA2A}" presName="accentRepeatNode" presStyleLbl="solidFgAcc1" presStyleIdx="3" presStyleCnt="7"/>
      <dgm:spPr/>
    </dgm:pt>
    <dgm:pt modelId="{1650016B-79B6-4DBB-AC84-4E36F56220DB}" type="pres">
      <dgm:prSet presAssocID="{2716046D-6B65-4D1A-9C71-92C2A217CF0E}" presName="text_5" presStyleLbl="node1" presStyleIdx="4" presStyleCnt="7">
        <dgm:presLayoutVars>
          <dgm:bulletEnabled val="1"/>
        </dgm:presLayoutVars>
      </dgm:prSet>
      <dgm:spPr/>
    </dgm:pt>
    <dgm:pt modelId="{9FE5EFBF-6EEE-44D6-8E7B-B2CA02CD2E18}" type="pres">
      <dgm:prSet presAssocID="{2716046D-6B65-4D1A-9C71-92C2A217CF0E}" presName="accent_5" presStyleCnt="0"/>
      <dgm:spPr/>
    </dgm:pt>
    <dgm:pt modelId="{3A2D0BAB-21EE-4788-864A-A6A9C05C2E2E}" type="pres">
      <dgm:prSet presAssocID="{2716046D-6B65-4D1A-9C71-92C2A217CF0E}" presName="accentRepeatNode" presStyleLbl="solidFgAcc1" presStyleIdx="4" presStyleCnt="7"/>
      <dgm:spPr/>
    </dgm:pt>
    <dgm:pt modelId="{A3134C0B-4098-4BF2-AA44-742317EEF2EB}" type="pres">
      <dgm:prSet presAssocID="{F32FB118-4EB6-4B65-9DE0-FE8A403D92E1}" presName="text_6" presStyleLbl="node1" presStyleIdx="5" presStyleCnt="7">
        <dgm:presLayoutVars>
          <dgm:bulletEnabled val="1"/>
        </dgm:presLayoutVars>
      </dgm:prSet>
      <dgm:spPr/>
    </dgm:pt>
    <dgm:pt modelId="{D462847E-F0A4-4DE7-B351-0F384CE8AA73}" type="pres">
      <dgm:prSet presAssocID="{F32FB118-4EB6-4B65-9DE0-FE8A403D92E1}" presName="accent_6" presStyleCnt="0"/>
      <dgm:spPr/>
    </dgm:pt>
    <dgm:pt modelId="{4A144914-93F6-4CF2-8078-65CF2DA4DD68}" type="pres">
      <dgm:prSet presAssocID="{F32FB118-4EB6-4B65-9DE0-FE8A403D92E1}" presName="accentRepeatNode" presStyleLbl="solidFgAcc1" presStyleIdx="5" presStyleCnt="7"/>
      <dgm:spPr/>
    </dgm:pt>
    <dgm:pt modelId="{74CFE09D-36CD-4C9B-A6B2-E88AC1609AF5}" type="pres">
      <dgm:prSet presAssocID="{C64DBBEB-29FF-4113-AB60-373F910B554E}" presName="text_7" presStyleLbl="node1" presStyleIdx="6" presStyleCnt="7">
        <dgm:presLayoutVars>
          <dgm:bulletEnabled val="1"/>
        </dgm:presLayoutVars>
      </dgm:prSet>
      <dgm:spPr/>
    </dgm:pt>
    <dgm:pt modelId="{A14A36BC-1B65-4C97-B6E3-994B8D345222}" type="pres">
      <dgm:prSet presAssocID="{C64DBBEB-29FF-4113-AB60-373F910B554E}" presName="accent_7" presStyleCnt="0"/>
      <dgm:spPr/>
    </dgm:pt>
    <dgm:pt modelId="{B0BF5628-B11B-4052-95A3-50DA59E8161C}" type="pres">
      <dgm:prSet presAssocID="{C64DBBEB-29FF-4113-AB60-373F910B554E}" presName="accentRepeatNode" presStyleLbl="solidFgAcc1" presStyleIdx="6" presStyleCnt="7"/>
      <dgm:spPr/>
    </dgm:pt>
  </dgm:ptLst>
  <dgm:cxnLst>
    <dgm:cxn modelId="{DD93F665-2182-40D4-9E20-F7D34D7673A0}" srcId="{0C3D1533-3872-469B-9B41-38830A6932EF}" destId="{F32FB118-4EB6-4B65-9DE0-FE8A403D92E1}" srcOrd="5" destOrd="0" parTransId="{CB72AC2B-0400-4E27-8347-34B61623558D}" sibTransId="{104853A9-E899-4448-BD75-6ED95A2C986A}"/>
    <dgm:cxn modelId="{C790444C-20AF-4614-9160-611BF353D120}" srcId="{0C3D1533-3872-469B-9B41-38830A6932EF}" destId="{09B42511-7201-4B53-9029-D0746A202D70}" srcOrd="2" destOrd="0" parTransId="{B0FD9739-381B-4D06-87C1-B7743B5301C2}" sibTransId="{42593AF3-909F-4185-B9FB-29C43ADD1250}"/>
    <dgm:cxn modelId="{C7AB7D4A-165D-42B5-B732-0A8F03DBAB91}" type="presOf" srcId="{F32FB118-4EB6-4B65-9DE0-FE8A403D92E1}" destId="{A3134C0B-4098-4BF2-AA44-742317EEF2EB}" srcOrd="0" destOrd="0" presId="urn:microsoft.com/office/officeart/2008/layout/VerticalCurvedList"/>
    <dgm:cxn modelId="{B472B5CD-15F2-4348-A821-1E07C678817B}" type="presOf" srcId="{FFA35CBE-CCD4-455E-97CD-71FB928C6F56}" destId="{1A220BE2-C9C2-4A7D-8047-EF8743298B56}" srcOrd="0" destOrd="0" presId="urn:microsoft.com/office/officeart/2008/layout/VerticalCurvedList"/>
    <dgm:cxn modelId="{421569D3-CF0D-4418-8662-2AEEFB99BE73}" type="presOf" srcId="{1FEFDE18-FA46-4397-B7B9-AE3D95B83C32}" destId="{1FA887D8-ABEE-4D04-9151-B078808BD2C3}" srcOrd="0" destOrd="0" presId="urn:microsoft.com/office/officeart/2008/layout/VerticalCurvedList"/>
    <dgm:cxn modelId="{67898700-4A96-40ED-A9DA-2854DEB755B6}" srcId="{0C3D1533-3872-469B-9B41-38830A6932EF}" destId="{2716046D-6B65-4D1A-9C71-92C2A217CF0E}" srcOrd="4" destOrd="0" parTransId="{921815FB-52C2-4104-8348-D19BB4A84733}" sibTransId="{1996A108-777F-4BDB-ABD5-79D42960EF87}"/>
    <dgm:cxn modelId="{040F79BA-8DEB-47B1-BC49-220F6DC89895}" type="presOf" srcId="{D1B4F501-3F91-4444-AF80-85AC16CABA2A}" destId="{52775D31-F99B-4423-990E-BE8267F159BD}" srcOrd="0" destOrd="0" presId="urn:microsoft.com/office/officeart/2008/layout/VerticalCurvedList"/>
    <dgm:cxn modelId="{D66B1D6D-80DF-4B31-ABC9-5711AFA0C792}" srcId="{0C3D1533-3872-469B-9B41-38830A6932EF}" destId="{FFA35CBE-CCD4-455E-97CD-71FB928C6F56}" srcOrd="1" destOrd="0" parTransId="{DE80506E-02DD-4364-B916-7F8D14583443}" sibTransId="{BC3CC5C3-26EA-4138-AB27-5B12E82EEAB3}"/>
    <dgm:cxn modelId="{85C30992-4135-4F9C-BD85-B1C6A9D847F2}" type="presOf" srcId="{0C3D1533-3872-469B-9B41-38830A6932EF}" destId="{28B3E86B-544D-4A57-82C7-4070EE95954D}" srcOrd="0" destOrd="0" presId="urn:microsoft.com/office/officeart/2008/layout/VerticalCurvedList"/>
    <dgm:cxn modelId="{6A806BDC-84AD-4463-A342-E71B80B8AF43}" type="presOf" srcId="{C64DBBEB-29FF-4113-AB60-373F910B554E}" destId="{74CFE09D-36CD-4C9B-A6B2-E88AC1609AF5}" srcOrd="0" destOrd="0" presId="urn:microsoft.com/office/officeart/2008/layout/VerticalCurvedList"/>
    <dgm:cxn modelId="{7FAB3E46-42DE-459E-B5E7-E7B33E6EF7D4}" type="presOf" srcId="{F87E19E6-3831-46B1-947A-7B65C4FF405A}" destId="{3D747E69-F8B3-44EF-94A1-7BBC62E610F3}" srcOrd="0" destOrd="0" presId="urn:microsoft.com/office/officeart/2008/layout/VerticalCurvedList"/>
    <dgm:cxn modelId="{0145E175-1FA6-4DC9-803A-FEE70ADC1F77}" srcId="{0C3D1533-3872-469B-9B41-38830A6932EF}" destId="{F87E19E6-3831-46B1-947A-7B65C4FF405A}" srcOrd="0" destOrd="0" parTransId="{EED5103D-7010-412A-83EB-EA75CFE693E5}" sibTransId="{1FEFDE18-FA46-4397-B7B9-AE3D95B83C32}"/>
    <dgm:cxn modelId="{616E3B55-D222-433D-98BC-6FBFC3333394}" type="presOf" srcId="{09B42511-7201-4B53-9029-D0746A202D70}" destId="{EFF180F0-51E3-49C7-872D-D2D4EDC38C4B}" srcOrd="0" destOrd="0" presId="urn:microsoft.com/office/officeart/2008/layout/VerticalCurvedList"/>
    <dgm:cxn modelId="{E5AECF76-E723-4A2C-B54D-B1954BA4C9B2}" srcId="{0C3D1533-3872-469B-9B41-38830A6932EF}" destId="{D1B4F501-3F91-4444-AF80-85AC16CABA2A}" srcOrd="3" destOrd="0" parTransId="{8AF9FB24-8A92-4BD4-892F-495594BDF015}" sibTransId="{B0F03F6B-8230-4BEF-9C9D-703CE488D82F}"/>
    <dgm:cxn modelId="{50017AA8-51E6-4A2C-866C-8A36225DF22A}" type="presOf" srcId="{2716046D-6B65-4D1A-9C71-92C2A217CF0E}" destId="{1650016B-79B6-4DBB-AC84-4E36F56220DB}" srcOrd="0" destOrd="0" presId="urn:microsoft.com/office/officeart/2008/layout/VerticalCurvedList"/>
    <dgm:cxn modelId="{ED78B59E-CD89-45AB-B913-F32F9E57FDC0}" srcId="{0C3D1533-3872-469B-9B41-38830A6932EF}" destId="{C64DBBEB-29FF-4113-AB60-373F910B554E}" srcOrd="6" destOrd="0" parTransId="{137E5F63-C9A4-4229-8BBF-654C8D659A01}" sibTransId="{D45CC26F-EF46-4055-AAAB-5672D8962630}"/>
    <dgm:cxn modelId="{17B14BBE-A401-4A20-880B-9966EF451B4B}" type="presParOf" srcId="{28B3E86B-544D-4A57-82C7-4070EE95954D}" destId="{64036CD3-5C0A-4B4D-972F-C41DD89DFCC2}" srcOrd="0" destOrd="0" presId="urn:microsoft.com/office/officeart/2008/layout/VerticalCurvedList"/>
    <dgm:cxn modelId="{34363A08-8FDA-43A0-972D-2D1EBC08510C}" type="presParOf" srcId="{64036CD3-5C0A-4B4D-972F-C41DD89DFCC2}" destId="{C096BFA6-6CC0-4717-B276-8FCDD1060102}" srcOrd="0" destOrd="0" presId="urn:microsoft.com/office/officeart/2008/layout/VerticalCurvedList"/>
    <dgm:cxn modelId="{5E06C7F0-5246-4EC5-BAB7-98322DE4CDE1}" type="presParOf" srcId="{C096BFA6-6CC0-4717-B276-8FCDD1060102}" destId="{A315901A-82F7-4D96-83C7-5231C0BE2466}" srcOrd="0" destOrd="0" presId="urn:microsoft.com/office/officeart/2008/layout/VerticalCurvedList"/>
    <dgm:cxn modelId="{E4277425-EA3E-485C-90B5-FC9A8BE77C95}" type="presParOf" srcId="{C096BFA6-6CC0-4717-B276-8FCDD1060102}" destId="{1FA887D8-ABEE-4D04-9151-B078808BD2C3}" srcOrd="1" destOrd="0" presId="urn:microsoft.com/office/officeart/2008/layout/VerticalCurvedList"/>
    <dgm:cxn modelId="{F7069566-7F83-46C1-87CA-ACF27530117E}" type="presParOf" srcId="{C096BFA6-6CC0-4717-B276-8FCDD1060102}" destId="{8BAAADB3-7E72-4656-987B-2F84019784C4}" srcOrd="2" destOrd="0" presId="urn:microsoft.com/office/officeart/2008/layout/VerticalCurvedList"/>
    <dgm:cxn modelId="{253DE205-8557-4CAD-AC86-D6D457F45F35}" type="presParOf" srcId="{C096BFA6-6CC0-4717-B276-8FCDD1060102}" destId="{92EC0107-1534-46F0-B0C3-5D199C27C6CB}" srcOrd="3" destOrd="0" presId="urn:microsoft.com/office/officeart/2008/layout/VerticalCurvedList"/>
    <dgm:cxn modelId="{A8BA788E-056F-4D8E-98B7-87EE38CE94D0}" type="presParOf" srcId="{64036CD3-5C0A-4B4D-972F-C41DD89DFCC2}" destId="{3D747E69-F8B3-44EF-94A1-7BBC62E610F3}" srcOrd="1" destOrd="0" presId="urn:microsoft.com/office/officeart/2008/layout/VerticalCurvedList"/>
    <dgm:cxn modelId="{5CDD9362-A7F9-4D4E-B4CF-297A3D0C6685}" type="presParOf" srcId="{64036CD3-5C0A-4B4D-972F-C41DD89DFCC2}" destId="{0BE557FD-8E32-4BC6-9CB5-F59D68B00DBD}" srcOrd="2" destOrd="0" presId="urn:microsoft.com/office/officeart/2008/layout/VerticalCurvedList"/>
    <dgm:cxn modelId="{93ED6EB6-3F84-469F-83C1-25C104A4EC2F}" type="presParOf" srcId="{0BE557FD-8E32-4BC6-9CB5-F59D68B00DBD}" destId="{991E70F7-9C9F-4009-B58C-6CED8FA3DB98}" srcOrd="0" destOrd="0" presId="urn:microsoft.com/office/officeart/2008/layout/VerticalCurvedList"/>
    <dgm:cxn modelId="{57739B56-0729-49B4-AC0C-7636DE3032F3}" type="presParOf" srcId="{64036CD3-5C0A-4B4D-972F-C41DD89DFCC2}" destId="{1A220BE2-C9C2-4A7D-8047-EF8743298B56}" srcOrd="3" destOrd="0" presId="urn:microsoft.com/office/officeart/2008/layout/VerticalCurvedList"/>
    <dgm:cxn modelId="{8D78ABFC-5E58-4DED-A00D-C9D1F756EDBC}" type="presParOf" srcId="{64036CD3-5C0A-4B4D-972F-C41DD89DFCC2}" destId="{CB3F2B93-CB04-4850-8C72-72EAE2676A46}" srcOrd="4" destOrd="0" presId="urn:microsoft.com/office/officeart/2008/layout/VerticalCurvedList"/>
    <dgm:cxn modelId="{2EBE06D9-C987-42B1-995D-C039F907C322}" type="presParOf" srcId="{CB3F2B93-CB04-4850-8C72-72EAE2676A46}" destId="{8012EE15-A36A-46F0-B821-B2C99F50D9BD}" srcOrd="0" destOrd="0" presId="urn:microsoft.com/office/officeart/2008/layout/VerticalCurvedList"/>
    <dgm:cxn modelId="{28117235-7799-4D54-BB47-6161DEAE2CA3}" type="presParOf" srcId="{64036CD3-5C0A-4B4D-972F-C41DD89DFCC2}" destId="{EFF180F0-51E3-49C7-872D-D2D4EDC38C4B}" srcOrd="5" destOrd="0" presId="urn:microsoft.com/office/officeart/2008/layout/VerticalCurvedList"/>
    <dgm:cxn modelId="{39EFE4C8-B747-4574-A8B1-5EDCEE787F4B}" type="presParOf" srcId="{64036CD3-5C0A-4B4D-972F-C41DD89DFCC2}" destId="{B6926518-0E06-4F2F-836C-23A104B18C0C}" srcOrd="6" destOrd="0" presId="urn:microsoft.com/office/officeart/2008/layout/VerticalCurvedList"/>
    <dgm:cxn modelId="{B052D7F1-8690-41EC-9034-EAAB81518C73}" type="presParOf" srcId="{B6926518-0E06-4F2F-836C-23A104B18C0C}" destId="{866CDF35-6ED9-4B0E-9CD6-823D7A2B655F}" srcOrd="0" destOrd="0" presId="urn:microsoft.com/office/officeart/2008/layout/VerticalCurvedList"/>
    <dgm:cxn modelId="{94F0BC66-EAE1-40F3-8D5D-4AF26B1CD04D}" type="presParOf" srcId="{64036CD3-5C0A-4B4D-972F-C41DD89DFCC2}" destId="{52775D31-F99B-4423-990E-BE8267F159BD}" srcOrd="7" destOrd="0" presId="urn:microsoft.com/office/officeart/2008/layout/VerticalCurvedList"/>
    <dgm:cxn modelId="{EB91BC21-5886-443D-A267-9AFA7D56B046}" type="presParOf" srcId="{64036CD3-5C0A-4B4D-972F-C41DD89DFCC2}" destId="{6722009A-4BB1-4DF5-8C86-78469017A381}" srcOrd="8" destOrd="0" presId="urn:microsoft.com/office/officeart/2008/layout/VerticalCurvedList"/>
    <dgm:cxn modelId="{18831560-649A-4DDB-A46C-9A7FE5AAD54E}" type="presParOf" srcId="{6722009A-4BB1-4DF5-8C86-78469017A381}" destId="{E2DB7EEE-4991-495A-A81C-E8F595A48294}" srcOrd="0" destOrd="0" presId="urn:microsoft.com/office/officeart/2008/layout/VerticalCurvedList"/>
    <dgm:cxn modelId="{889F6594-7F17-44C9-9920-4D64601C9B5E}" type="presParOf" srcId="{64036CD3-5C0A-4B4D-972F-C41DD89DFCC2}" destId="{1650016B-79B6-4DBB-AC84-4E36F56220DB}" srcOrd="9" destOrd="0" presId="urn:microsoft.com/office/officeart/2008/layout/VerticalCurvedList"/>
    <dgm:cxn modelId="{C1B5E4C2-14FE-4FE0-B600-2F7B5E7C2EF3}" type="presParOf" srcId="{64036CD3-5C0A-4B4D-972F-C41DD89DFCC2}" destId="{9FE5EFBF-6EEE-44D6-8E7B-B2CA02CD2E18}" srcOrd="10" destOrd="0" presId="urn:microsoft.com/office/officeart/2008/layout/VerticalCurvedList"/>
    <dgm:cxn modelId="{EE53D683-E890-41E7-A934-1B13DC6A72CB}" type="presParOf" srcId="{9FE5EFBF-6EEE-44D6-8E7B-B2CA02CD2E18}" destId="{3A2D0BAB-21EE-4788-864A-A6A9C05C2E2E}" srcOrd="0" destOrd="0" presId="urn:microsoft.com/office/officeart/2008/layout/VerticalCurvedList"/>
    <dgm:cxn modelId="{6F67D0D5-66D5-4592-B931-7D5A1E63FE77}" type="presParOf" srcId="{64036CD3-5C0A-4B4D-972F-C41DD89DFCC2}" destId="{A3134C0B-4098-4BF2-AA44-742317EEF2EB}" srcOrd="11" destOrd="0" presId="urn:microsoft.com/office/officeart/2008/layout/VerticalCurvedList"/>
    <dgm:cxn modelId="{E3A05EA5-2B34-4896-ABEC-AA39E08BE5AC}" type="presParOf" srcId="{64036CD3-5C0A-4B4D-972F-C41DD89DFCC2}" destId="{D462847E-F0A4-4DE7-B351-0F384CE8AA73}" srcOrd="12" destOrd="0" presId="urn:microsoft.com/office/officeart/2008/layout/VerticalCurvedList"/>
    <dgm:cxn modelId="{A0C2B78C-7942-4F7B-8094-45DE2996005D}" type="presParOf" srcId="{D462847E-F0A4-4DE7-B351-0F384CE8AA73}" destId="{4A144914-93F6-4CF2-8078-65CF2DA4DD68}" srcOrd="0" destOrd="0" presId="urn:microsoft.com/office/officeart/2008/layout/VerticalCurvedList"/>
    <dgm:cxn modelId="{F7370A10-07F9-42C2-91B6-70D51B300EF7}" type="presParOf" srcId="{64036CD3-5C0A-4B4D-972F-C41DD89DFCC2}" destId="{74CFE09D-36CD-4C9B-A6B2-E88AC1609AF5}" srcOrd="13" destOrd="0" presId="urn:microsoft.com/office/officeart/2008/layout/VerticalCurvedList"/>
    <dgm:cxn modelId="{33E33C51-7C6D-407F-84B3-86086861F6DE}" type="presParOf" srcId="{64036CD3-5C0A-4B4D-972F-C41DD89DFCC2}" destId="{A14A36BC-1B65-4C97-B6E3-994B8D345222}" srcOrd="14" destOrd="0" presId="urn:microsoft.com/office/officeart/2008/layout/VerticalCurvedList"/>
    <dgm:cxn modelId="{D948F099-5ADF-46BA-90DB-C65CBD89E0FC}" type="presParOf" srcId="{A14A36BC-1B65-4C97-B6E3-994B8D345222}" destId="{B0BF5628-B11B-4052-95A3-50DA59E8161C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AB4D22C-BDEF-4D6E-916A-864BA40FB588}" type="doc">
      <dgm:prSet loTypeId="urn:microsoft.com/office/officeart/2005/8/layout/target3" loCatId="list" qsTypeId="urn:microsoft.com/office/officeart/2005/8/quickstyle/3d3" qsCatId="3D" csTypeId="urn:microsoft.com/office/officeart/2005/8/colors/accent0_3" csCatId="mainScheme" phldr="1"/>
      <dgm:spPr/>
      <dgm:t>
        <a:bodyPr/>
        <a:lstStyle/>
        <a:p>
          <a:endParaRPr lang="pt-BR"/>
        </a:p>
      </dgm:t>
    </dgm:pt>
    <dgm:pt modelId="{AC38C937-26AF-48B3-ADA5-2E1AF03DA72C}">
      <dgm:prSet phldrT="[Texto]"/>
      <dgm:spPr/>
      <dgm:t>
        <a:bodyPr/>
        <a:lstStyle/>
        <a:p>
          <a:r>
            <a:rPr lang="pt-BR" dirty="0" smtClean="0"/>
            <a:t>TI Verde</a:t>
          </a:r>
          <a:endParaRPr lang="pt-BR" dirty="0"/>
        </a:p>
      </dgm:t>
    </dgm:pt>
    <dgm:pt modelId="{B34AF2AC-3BB7-46DB-8388-CEB4626D3C4B}" type="parTrans" cxnId="{F4A9F710-9FA4-4EB9-9A4E-2A09B7BA26D6}">
      <dgm:prSet/>
      <dgm:spPr/>
      <dgm:t>
        <a:bodyPr/>
        <a:lstStyle/>
        <a:p>
          <a:endParaRPr lang="pt-BR"/>
        </a:p>
      </dgm:t>
    </dgm:pt>
    <dgm:pt modelId="{8B7384B7-9D65-4B4F-855D-BD8B131A2F8E}" type="sibTrans" cxnId="{F4A9F710-9FA4-4EB9-9A4E-2A09B7BA26D6}">
      <dgm:prSet/>
      <dgm:spPr/>
      <dgm:t>
        <a:bodyPr/>
        <a:lstStyle/>
        <a:p>
          <a:endParaRPr lang="pt-BR"/>
        </a:p>
      </dgm:t>
    </dgm:pt>
    <dgm:pt modelId="{8C56ACDE-E395-4BA9-A669-4FE29CA27B2A}">
      <dgm:prSet phldrT="[Texto]"/>
      <dgm:spPr/>
      <dgm:t>
        <a:bodyPr/>
        <a:lstStyle/>
        <a:p>
          <a:r>
            <a:rPr lang="pt-BR" dirty="0" smtClean="0"/>
            <a:t>San </a:t>
          </a:r>
          <a:r>
            <a:rPr lang="pt-BR" dirty="0" err="1" smtClean="0"/>
            <a:t>Murugesan</a:t>
          </a:r>
          <a:r>
            <a:rPr lang="pt-BR" dirty="0" smtClean="0"/>
            <a:t> (2008, p. 27)</a:t>
          </a:r>
          <a:endParaRPr lang="pt-BR" dirty="0"/>
        </a:p>
      </dgm:t>
    </dgm:pt>
    <dgm:pt modelId="{BA95E2E1-1EB5-4274-A528-A32CC8C0E023}" type="parTrans" cxnId="{604F12FA-0847-4A5E-B96E-8C8CAA28A177}">
      <dgm:prSet/>
      <dgm:spPr/>
      <dgm:t>
        <a:bodyPr/>
        <a:lstStyle/>
        <a:p>
          <a:endParaRPr lang="pt-BR"/>
        </a:p>
      </dgm:t>
    </dgm:pt>
    <dgm:pt modelId="{437D9AA0-75C8-4308-95DE-185B096BE2DC}" type="sibTrans" cxnId="{604F12FA-0847-4A5E-B96E-8C8CAA28A177}">
      <dgm:prSet/>
      <dgm:spPr/>
      <dgm:t>
        <a:bodyPr/>
        <a:lstStyle/>
        <a:p>
          <a:endParaRPr lang="pt-BR"/>
        </a:p>
      </dgm:t>
    </dgm:pt>
    <dgm:pt modelId="{6595913E-19DA-4AF4-A849-45C7C1A218CF}">
      <dgm:prSet phldrT="[Texto]"/>
      <dgm:spPr/>
      <dgm:t>
        <a:bodyPr/>
        <a:lstStyle/>
        <a:p>
          <a:r>
            <a:rPr lang="pt-BR" dirty="0" smtClean="0"/>
            <a:t>Mudanças Culturais</a:t>
          </a:r>
          <a:endParaRPr lang="pt-BR" dirty="0"/>
        </a:p>
      </dgm:t>
    </dgm:pt>
    <dgm:pt modelId="{8E1B58C2-0950-48C4-8E74-11565BFA1458}" type="parTrans" cxnId="{1834A46A-63A9-48A7-B557-EBB30B25B2CA}">
      <dgm:prSet/>
      <dgm:spPr/>
      <dgm:t>
        <a:bodyPr/>
        <a:lstStyle/>
        <a:p>
          <a:endParaRPr lang="pt-BR"/>
        </a:p>
      </dgm:t>
    </dgm:pt>
    <dgm:pt modelId="{DEC578C0-333D-4213-A434-FCE06BE89A37}" type="sibTrans" cxnId="{1834A46A-63A9-48A7-B557-EBB30B25B2CA}">
      <dgm:prSet/>
      <dgm:spPr/>
      <dgm:t>
        <a:bodyPr/>
        <a:lstStyle/>
        <a:p>
          <a:endParaRPr lang="pt-BR"/>
        </a:p>
      </dgm:t>
    </dgm:pt>
    <dgm:pt modelId="{06DE9F63-4C90-4729-9D08-2D12F937EEE1}">
      <dgm:prSet phldrT="[Texto]"/>
      <dgm:spPr/>
      <dgm:t>
        <a:bodyPr/>
        <a:lstStyle/>
        <a:p>
          <a:r>
            <a:rPr lang="pt-BR" dirty="0" smtClean="0"/>
            <a:t>Lentas: Recompensas</a:t>
          </a:r>
          <a:endParaRPr lang="pt-BR" dirty="0"/>
        </a:p>
      </dgm:t>
    </dgm:pt>
    <dgm:pt modelId="{16E38791-6FEC-4862-B2A4-0D780507C765}" type="parTrans" cxnId="{395666A0-8DB0-4E52-9727-C3C667CDEA8D}">
      <dgm:prSet/>
      <dgm:spPr/>
      <dgm:t>
        <a:bodyPr/>
        <a:lstStyle/>
        <a:p>
          <a:endParaRPr lang="pt-BR"/>
        </a:p>
      </dgm:t>
    </dgm:pt>
    <dgm:pt modelId="{2EEEBE4C-144C-4D96-BC4D-637AD2988EA3}" type="sibTrans" cxnId="{395666A0-8DB0-4E52-9727-C3C667CDEA8D}">
      <dgm:prSet/>
      <dgm:spPr/>
      <dgm:t>
        <a:bodyPr/>
        <a:lstStyle/>
        <a:p>
          <a:endParaRPr lang="pt-BR"/>
        </a:p>
      </dgm:t>
    </dgm:pt>
    <dgm:pt modelId="{D038C2CB-A16A-47AA-9E91-1F17F9662647}">
      <dgm:prSet phldrT="[Texto]"/>
      <dgm:spPr/>
      <dgm:t>
        <a:bodyPr/>
        <a:lstStyle/>
        <a:p>
          <a:r>
            <a:rPr lang="pt-BR" dirty="0" smtClean="0"/>
            <a:t>Rápidas: Punições</a:t>
          </a:r>
          <a:endParaRPr lang="pt-BR" dirty="0"/>
        </a:p>
      </dgm:t>
    </dgm:pt>
    <dgm:pt modelId="{24B53D51-1083-4E60-9080-B4132C920EAD}" type="parTrans" cxnId="{571B740C-33E8-456A-A0BD-F9B56A8DB913}">
      <dgm:prSet/>
      <dgm:spPr/>
      <dgm:t>
        <a:bodyPr/>
        <a:lstStyle/>
        <a:p>
          <a:endParaRPr lang="pt-BR"/>
        </a:p>
      </dgm:t>
    </dgm:pt>
    <dgm:pt modelId="{07D826E5-B854-451E-9D6A-FF0EA9B13CA8}" type="sibTrans" cxnId="{571B740C-33E8-456A-A0BD-F9B56A8DB913}">
      <dgm:prSet/>
      <dgm:spPr/>
      <dgm:t>
        <a:bodyPr/>
        <a:lstStyle/>
        <a:p>
          <a:endParaRPr lang="pt-BR"/>
        </a:p>
      </dgm:t>
    </dgm:pt>
    <dgm:pt modelId="{4AF2CE1B-379D-4D87-BAF5-C7458D208BFC}">
      <dgm:prSet phldrT="[Texto]"/>
      <dgm:spPr/>
      <dgm:t>
        <a:bodyPr/>
        <a:lstStyle/>
        <a:p>
          <a:r>
            <a:rPr lang="pt-BR" dirty="0" smtClean="0"/>
            <a:t>Mendes &amp; Moreira (2008, p. 6)</a:t>
          </a:r>
          <a:endParaRPr lang="pt-BR" dirty="0"/>
        </a:p>
      </dgm:t>
    </dgm:pt>
    <dgm:pt modelId="{9750E29E-FCDD-44D5-81B8-47C14E2FDEF3}" type="parTrans" cxnId="{32E9C2A7-CD50-4A09-8E67-1F26034A3940}">
      <dgm:prSet/>
      <dgm:spPr/>
      <dgm:t>
        <a:bodyPr/>
        <a:lstStyle/>
        <a:p>
          <a:endParaRPr lang="pt-BR"/>
        </a:p>
      </dgm:t>
    </dgm:pt>
    <dgm:pt modelId="{5F4474CC-9820-41E2-ADCB-DA22B9B29CA3}" type="sibTrans" cxnId="{32E9C2A7-CD50-4A09-8E67-1F26034A3940}">
      <dgm:prSet/>
      <dgm:spPr/>
      <dgm:t>
        <a:bodyPr/>
        <a:lstStyle/>
        <a:p>
          <a:endParaRPr lang="pt-BR"/>
        </a:p>
      </dgm:t>
    </dgm:pt>
    <dgm:pt modelId="{AE6C5D0B-4B11-4ECC-847D-705DD65D946B}">
      <dgm:prSet phldrT="[Texto]"/>
      <dgm:spPr/>
      <dgm:t>
        <a:bodyPr/>
        <a:lstStyle/>
        <a:p>
          <a:r>
            <a:rPr lang="pt-BR" smtClean="0"/>
            <a:t>Integrações</a:t>
          </a:r>
          <a:endParaRPr lang="pt-BR" dirty="0"/>
        </a:p>
      </dgm:t>
    </dgm:pt>
    <dgm:pt modelId="{5ADFD282-0666-42C0-9085-5CF5D7CD1097}" type="parTrans" cxnId="{0DEE6AB5-8015-40F9-AF6D-5A1A688826BD}">
      <dgm:prSet/>
      <dgm:spPr/>
      <dgm:t>
        <a:bodyPr/>
        <a:lstStyle/>
        <a:p>
          <a:endParaRPr lang="pt-BR"/>
        </a:p>
      </dgm:t>
    </dgm:pt>
    <dgm:pt modelId="{3AE89DC3-76D8-4082-9864-19F0B5695400}" type="sibTrans" cxnId="{0DEE6AB5-8015-40F9-AF6D-5A1A688826BD}">
      <dgm:prSet/>
      <dgm:spPr/>
      <dgm:t>
        <a:bodyPr/>
        <a:lstStyle/>
        <a:p>
          <a:endParaRPr lang="pt-BR"/>
        </a:p>
      </dgm:t>
    </dgm:pt>
    <dgm:pt modelId="{DC74D7F8-25B2-452B-B708-C5691ACD0ED9}">
      <dgm:prSet phldrT="[Texto]"/>
      <dgm:spPr/>
      <dgm:t>
        <a:bodyPr/>
        <a:lstStyle/>
        <a:p>
          <a:r>
            <a:rPr lang="pt-BR" dirty="0" smtClean="0"/>
            <a:t>EDI</a:t>
          </a:r>
          <a:endParaRPr lang="pt-BR" dirty="0"/>
        </a:p>
      </dgm:t>
    </dgm:pt>
    <dgm:pt modelId="{0DFC11EA-8D40-4B58-8F86-8209966316CB}" type="parTrans" cxnId="{8912335E-40F7-4ED8-A3A0-D55C797EEC3B}">
      <dgm:prSet/>
      <dgm:spPr/>
      <dgm:t>
        <a:bodyPr/>
        <a:lstStyle/>
        <a:p>
          <a:endParaRPr lang="pt-BR"/>
        </a:p>
      </dgm:t>
    </dgm:pt>
    <dgm:pt modelId="{C93CEEC8-112B-4AC6-BA5C-D53E7154F830}" type="sibTrans" cxnId="{8912335E-40F7-4ED8-A3A0-D55C797EEC3B}">
      <dgm:prSet/>
      <dgm:spPr/>
      <dgm:t>
        <a:bodyPr/>
        <a:lstStyle/>
        <a:p>
          <a:endParaRPr lang="pt-BR"/>
        </a:p>
      </dgm:t>
    </dgm:pt>
    <dgm:pt modelId="{53A3CCEC-12FD-4174-9EFB-F93EAD2CA8F4}">
      <dgm:prSet phldrT="[Texto]"/>
      <dgm:spPr/>
      <dgm:t>
        <a:bodyPr/>
        <a:lstStyle/>
        <a:p>
          <a:r>
            <a:rPr lang="pt-BR" dirty="0" err="1" smtClean="0"/>
            <a:t>Fahad</a:t>
          </a:r>
          <a:r>
            <a:rPr lang="pt-BR" dirty="0" smtClean="0"/>
            <a:t> (ISLAM, 2016, p. 15-16)</a:t>
          </a:r>
          <a:endParaRPr lang="pt-BR" dirty="0"/>
        </a:p>
      </dgm:t>
    </dgm:pt>
    <dgm:pt modelId="{44D6E399-BA15-44B1-A6CD-85ABD62EB7E6}" type="parTrans" cxnId="{68751E95-D8AB-4697-B1B2-DD7BFB084E03}">
      <dgm:prSet/>
      <dgm:spPr/>
      <dgm:t>
        <a:bodyPr/>
        <a:lstStyle/>
        <a:p>
          <a:endParaRPr lang="pt-BR"/>
        </a:p>
      </dgm:t>
    </dgm:pt>
    <dgm:pt modelId="{67BAE906-A768-4567-9F33-845F721AC547}" type="sibTrans" cxnId="{68751E95-D8AB-4697-B1B2-DD7BFB084E03}">
      <dgm:prSet/>
      <dgm:spPr/>
      <dgm:t>
        <a:bodyPr/>
        <a:lstStyle/>
        <a:p>
          <a:endParaRPr lang="pt-BR"/>
        </a:p>
      </dgm:t>
    </dgm:pt>
    <dgm:pt modelId="{CCA36F4C-EF8C-40F8-8C72-FB227BB14C65}">
      <dgm:prSet phldrT="[Texto]"/>
      <dgm:spPr/>
      <dgm:t>
        <a:bodyPr/>
        <a:lstStyle/>
        <a:p>
          <a:r>
            <a:rPr lang="pt-BR" dirty="0" smtClean="0"/>
            <a:t>Consumo de Energia</a:t>
          </a:r>
          <a:endParaRPr lang="pt-BR" dirty="0"/>
        </a:p>
      </dgm:t>
    </dgm:pt>
    <dgm:pt modelId="{57EF1232-5EC2-47E3-89EA-B9A1B29F5A2D}" type="parTrans" cxnId="{CE192DF3-742A-40BF-AF4F-6458168CCFA4}">
      <dgm:prSet/>
      <dgm:spPr/>
      <dgm:t>
        <a:bodyPr/>
        <a:lstStyle/>
        <a:p>
          <a:endParaRPr lang="pt-BR"/>
        </a:p>
      </dgm:t>
    </dgm:pt>
    <dgm:pt modelId="{7823403B-EECC-4B52-9420-BE6E0C6C4342}" type="sibTrans" cxnId="{CE192DF3-742A-40BF-AF4F-6458168CCFA4}">
      <dgm:prSet/>
      <dgm:spPr/>
      <dgm:t>
        <a:bodyPr/>
        <a:lstStyle/>
        <a:p>
          <a:endParaRPr lang="pt-BR"/>
        </a:p>
      </dgm:t>
    </dgm:pt>
    <dgm:pt modelId="{CA96AC1C-27E9-4877-AC31-8B7A266BA1C2}">
      <dgm:prSet phldrT="[Texto]"/>
      <dgm:spPr/>
      <dgm:t>
        <a:bodyPr/>
        <a:lstStyle/>
        <a:p>
          <a:r>
            <a:rPr lang="pt-BR" dirty="0" smtClean="0"/>
            <a:t>Consumo de Papel</a:t>
          </a:r>
          <a:endParaRPr lang="pt-BR" dirty="0"/>
        </a:p>
      </dgm:t>
    </dgm:pt>
    <dgm:pt modelId="{A73071F3-8590-4A4A-BE9A-E18930F56386}" type="parTrans" cxnId="{1BAFBC41-1853-4E75-A9B0-E95826CA3E24}">
      <dgm:prSet/>
      <dgm:spPr/>
      <dgm:t>
        <a:bodyPr/>
        <a:lstStyle/>
        <a:p>
          <a:endParaRPr lang="pt-BR"/>
        </a:p>
      </dgm:t>
    </dgm:pt>
    <dgm:pt modelId="{00229C51-C12F-4091-B11A-B24010478186}" type="sibTrans" cxnId="{1BAFBC41-1853-4E75-A9B0-E95826CA3E24}">
      <dgm:prSet/>
      <dgm:spPr/>
      <dgm:t>
        <a:bodyPr/>
        <a:lstStyle/>
        <a:p>
          <a:endParaRPr lang="pt-BR"/>
        </a:p>
      </dgm:t>
    </dgm:pt>
    <dgm:pt modelId="{D154266D-3CFC-474A-BCB5-DBF0A23066D2}">
      <dgm:prSet phldrT="[Texto]"/>
      <dgm:spPr/>
      <dgm:t>
        <a:bodyPr/>
        <a:lstStyle/>
        <a:p>
          <a:r>
            <a:rPr lang="pt-BR" dirty="0" smtClean="0"/>
            <a:t>XML</a:t>
          </a:r>
          <a:endParaRPr lang="pt-BR" dirty="0"/>
        </a:p>
      </dgm:t>
    </dgm:pt>
    <dgm:pt modelId="{5A3E9C15-7E98-4C58-AAF1-93D31CC82141}" type="parTrans" cxnId="{8D9DF33F-5F6F-4921-B717-FD9B72478B05}">
      <dgm:prSet/>
      <dgm:spPr/>
      <dgm:t>
        <a:bodyPr/>
        <a:lstStyle/>
        <a:p>
          <a:endParaRPr lang="pt-BR"/>
        </a:p>
      </dgm:t>
    </dgm:pt>
    <dgm:pt modelId="{CF611F2D-3CD9-4BA5-BD2F-C9E8BF39413C}" type="sibTrans" cxnId="{8D9DF33F-5F6F-4921-B717-FD9B72478B05}">
      <dgm:prSet/>
      <dgm:spPr/>
      <dgm:t>
        <a:bodyPr/>
        <a:lstStyle/>
        <a:p>
          <a:endParaRPr lang="pt-BR"/>
        </a:p>
      </dgm:t>
    </dgm:pt>
    <dgm:pt modelId="{FF52904C-E5A9-43B4-AE8D-9D3B63A52215}" type="pres">
      <dgm:prSet presAssocID="{CAB4D22C-BDEF-4D6E-916A-864BA40FB588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4F62B58F-550F-4CA3-B87D-AFC8987D6EE2}" type="pres">
      <dgm:prSet presAssocID="{6595913E-19DA-4AF4-A849-45C7C1A218CF}" presName="circle1" presStyleLbl="node1" presStyleIdx="0" presStyleCnt="3"/>
      <dgm:spPr/>
    </dgm:pt>
    <dgm:pt modelId="{C69E48BC-5D88-48F2-8A6E-36A524336F4F}" type="pres">
      <dgm:prSet presAssocID="{6595913E-19DA-4AF4-A849-45C7C1A218CF}" presName="space" presStyleCnt="0"/>
      <dgm:spPr/>
    </dgm:pt>
    <dgm:pt modelId="{ADB890A9-85F1-4D91-BF7C-4C88E1F28433}" type="pres">
      <dgm:prSet presAssocID="{6595913E-19DA-4AF4-A849-45C7C1A218CF}" presName="rect1" presStyleLbl="alignAcc1" presStyleIdx="0" presStyleCnt="3"/>
      <dgm:spPr/>
    </dgm:pt>
    <dgm:pt modelId="{346ADE79-B14A-4E3A-ADB1-E6666458D4D9}" type="pres">
      <dgm:prSet presAssocID="{AC38C937-26AF-48B3-ADA5-2E1AF03DA72C}" presName="vertSpace2" presStyleLbl="node1" presStyleIdx="0" presStyleCnt="3"/>
      <dgm:spPr/>
    </dgm:pt>
    <dgm:pt modelId="{F0A53550-4787-4DBB-94E9-932464757E34}" type="pres">
      <dgm:prSet presAssocID="{AC38C937-26AF-48B3-ADA5-2E1AF03DA72C}" presName="circle2" presStyleLbl="node1" presStyleIdx="1" presStyleCnt="3"/>
      <dgm:spPr/>
    </dgm:pt>
    <dgm:pt modelId="{982C0252-252C-4145-8C04-DB5C83C12DF1}" type="pres">
      <dgm:prSet presAssocID="{AC38C937-26AF-48B3-ADA5-2E1AF03DA72C}" presName="rect2" presStyleLbl="alignAcc1" presStyleIdx="1" presStyleCnt="3"/>
      <dgm:spPr/>
    </dgm:pt>
    <dgm:pt modelId="{8BFAF45C-9CB1-4B94-9F12-D15566609FAA}" type="pres">
      <dgm:prSet presAssocID="{AE6C5D0B-4B11-4ECC-847D-705DD65D946B}" presName="vertSpace3" presStyleLbl="node1" presStyleIdx="1" presStyleCnt="3"/>
      <dgm:spPr/>
    </dgm:pt>
    <dgm:pt modelId="{093B9EA3-716C-42A7-B684-357D12504B35}" type="pres">
      <dgm:prSet presAssocID="{AE6C5D0B-4B11-4ECC-847D-705DD65D946B}" presName="circle3" presStyleLbl="node1" presStyleIdx="2" presStyleCnt="3"/>
      <dgm:spPr/>
    </dgm:pt>
    <dgm:pt modelId="{8B7B5C8B-BD4D-40F8-85FF-2D2A8D8F3411}" type="pres">
      <dgm:prSet presAssocID="{AE6C5D0B-4B11-4ECC-847D-705DD65D946B}" presName="rect3" presStyleLbl="alignAcc1" presStyleIdx="2" presStyleCnt="3"/>
      <dgm:spPr/>
    </dgm:pt>
    <dgm:pt modelId="{1435CAB3-BB8E-4316-81D5-1608D3A58AF4}" type="pres">
      <dgm:prSet presAssocID="{6595913E-19DA-4AF4-A849-45C7C1A218CF}" presName="rect1ParTx" presStyleLbl="alignAcc1" presStyleIdx="2" presStyleCnt="3">
        <dgm:presLayoutVars>
          <dgm:chMax val="1"/>
          <dgm:bulletEnabled val="1"/>
        </dgm:presLayoutVars>
      </dgm:prSet>
      <dgm:spPr/>
    </dgm:pt>
    <dgm:pt modelId="{66C90D93-F9D8-4904-A115-985C0459C807}" type="pres">
      <dgm:prSet presAssocID="{6595913E-19DA-4AF4-A849-45C7C1A218CF}" presName="rect1ChTx" presStyleLbl="alignAcc1" presStyleIdx="2" presStyleCnt="3">
        <dgm:presLayoutVars>
          <dgm:bulletEnabled val="1"/>
        </dgm:presLayoutVars>
      </dgm:prSet>
      <dgm:spPr/>
    </dgm:pt>
    <dgm:pt modelId="{6EE694EA-FD3C-4EBA-9E41-883C71864BD7}" type="pres">
      <dgm:prSet presAssocID="{AC38C937-26AF-48B3-ADA5-2E1AF03DA72C}" presName="rect2ParTx" presStyleLbl="alignAcc1" presStyleIdx="2" presStyleCnt="3">
        <dgm:presLayoutVars>
          <dgm:chMax val="1"/>
          <dgm:bulletEnabled val="1"/>
        </dgm:presLayoutVars>
      </dgm:prSet>
      <dgm:spPr/>
    </dgm:pt>
    <dgm:pt modelId="{ABA083D2-E020-49C2-B6E5-855091FC9602}" type="pres">
      <dgm:prSet presAssocID="{AC38C937-26AF-48B3-ADA5-2E1AF03DA72C}" presName="rect2ChTx" presStyleLbl="alignAcc1" presStyleIdx="2" presStyleCnt="3">
        <dgm:presLayoutVars>
          <dgm:bulletEnabled val="1"/>
        </dgm:presLayoutVars>
      </dgm:prSet>
      <dgm:spPr/>
    </dgm:pt>
    <dgm:pt modelId="{BB9D2E5D-F52A-4466-BDF4-F581044861C2}" type="pres">
      <dgm:prSet presAssocID="{AE6C5D0B-4B11-4ECC-847D-705DD65D946B}" presName="rect3ParTx" presStyleLbl="alignAcc1" presStyleIdx="2" presStyleCnt="3">
        <dgm:presLayoutVars>
          <dgm:chMax val="1"/>
          <dgm:bulletEnabled val="1"/>
        </dgm:presLayoutVars>
      </dgm:prSet>
      <dgm:spPr/>
    </dgm:pt>
    <dgm:pt modelId="{894A848F-CAA1-4A1F-80B2-EE8A74704163}" type="pres">
      <dgm:prSet presAssocID="{AE6C5D0B-4B11-4ECC-847D-705DD65D946B}" presName="rect3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32E9C2A7-CD50-4A09-8E67-1F26034A3940}" srcId="{6595913E-19DA-4AF4-A849-45C7C1A218CF}" destId="{4AF2CE1B-379D-4D87-BAF5-C7458D208BFC}" srcOrd="2" destOrd="0" parTransId="{9750E29E-FCDD-44D5-81B8-47C14E2FDEF3}" sibTransId="{5F4474CC-9820-41E2-ADCB-DA22B9B29CA3}"/>
    <dgm:cxn modelId="{5DB72AA9-F03B-4BAC-888F-7D6F310CBD30}" type="presOf" srcId="{DC74D7F8-25B2-452B-B708-C5691ACD0ED9}" destId="{894A848F-CAA1-4A1F-80B2-EE8A74704163}" srcOrd="0" destOrd="0" presId="urn:microsoft.com/office/officeart/2005/8/layout/target3"/>
    <dgm:cxn modelId="{BDF29601-14DB-4851-A093-857D589169DF}" type="presOf" srcId="{06DE9F63-4C90-4729-9D08-2D12F937EEE1}" destId="{66C90D93-F9D8-4904-A115-985C0459C807}" srcOrd="0" destOrd="0" presId="urn:microsoft.com/office/officeart/2005/8/layout/target3"/>
    <dgm:cxn modelId="{5E6EE4AB-E140-4037-9E22-678408C8826D}" type="presOf" srcId="{AC38C937-26AF-48B3-ADA5-2E1AF03DA72C}" destId="{6EE694EA-FD3C-4EBA-9E41-883C71864BD7}" srcOrd="1" destOrd="0" presId="urn:microsoft.com/office/officeart/2005/8/layout/target3"/>
    <dgm:cxn modelId="{604F12FA-0847-4A5E-B96E-8C8CAA28A177}" srcId="{AC38C937-26AF-48B3-ADA5-2E1AF03DA72C}" destId="{8C56ACDE-E395-4BA9-A669-4FE29CA27B2A}" srcOrd="2" destOrd="0" parTransId="{BA95E2E1-1EB5-4274-A528-A32CC8C0E023}" sibTransId="{437D9AA0-75C8-4308-95DE-185B096BE2DC}"/>
    <dgm:cxn modelId="{6FDC0E06-7156-4CCE-A5A3-13A7C1CF157A}" type="presOf" srcId="{CAB4D22C-BDEF-4D6E-916A-864BA40FB588}" destId="{FF52904C-E5A9-43B4-AE8D-9D3B63A52215}" srcOrd="0" destOrd="0" presId="urn:microsoft.com/office/officeart/2005/8/layout/target3"/>
    <dgm:cxn modelId="{912ADF22-2A98-464B-A7F4-589BA6E5290D}" type="presOf" srcId="{D154266D-3CFC-474A-BCB5-DBF0A23066D2}" destId="{894A848F-CAA1-4A1F-80B2-EE8A74704163}" srcOrd="0" destOrd="1" presId="urn:microsoft.com/office/officeart/2005/8/layout/target3"/>
    <dgm:cxn modelId="{ECEC8B9A-9CA3-4FD0-8CB5-CAA18293CCDF}" type="presOf" srcId="{AE6C5D0B-4B11-4ECC-847D-705DD65D946B}" destId="{8B7B5C8B-BD4D-40F8-85FF-2D2A8D8F3411}" srcOrd="0" destOrd="0" presId="urn:microsoft.com/office/officeart/2005/8/layout/target3"/>
    <dgm:cxn modelId="{E75634C3-C643-432D-AF3C-2499A2FABB2F}" type="presOf" srcId="{8C56ACDE-E395-4BA9-A669-4FE29CA27B2A}" destId="{ABA083D2-E020-49C2-B6E5-855091FC9602}" srcOrd="0" destOrd="2" presId="urn:microsoft.com/office/officeart/2005/8/layout/target3"/>
    <dgm:cxn modelId="{DAFBF469-61A8-4945-AB00-552CB0FF755F}" type="presOf" srcId="{6595913E-19DA-4AF4-A849-45C7C1A218CF}" destId="{1435CAB3-BB8E-4316-81D5-1608D3A58AF4}" srcOrd="1" destOrd="0" presId="urn:microsoft.com/office/officeart/2005/8/layout/target3"/>
    <dgm:cxn modelId="{91A8D8A4-1855-4447-8F57-212D104E7D30}" type="presOf" srcId="{D038C2CB-A16A-47AA-9E91-1F17F9662647}" destId="{66C90D93-F9D8-4904-A115-985C0459C807}" srcOrd="0" destOrd="1" presId="urn:microsoft.com/office/officeart/2005/8/layout/target3"/>
    <dgm:cxn modelId="{C647750A-0DAE-4E32-B8E8-0FC30A6C6E6F}" type="presOf" srcId="{AC38C937-26AF-48B3-ADA5-2E1AF03DA72C}" destId="{982C0252-252C-4145-8C04-DB5C83C12DF1}" srcOrd="0" destOrd="0" presId="urn:microsoft.com/office/officeart/2005/8/layout/target3"/>
    <dgm:cxn modelId="{571B740C-33E8-456A-A0BD-F9B56A8DB913}" srcId="{6595913E-19DA-4AF4-A849-45C7C1A218CF}" destId="{D038C2CB-A16A-47AA-9E91-1F17F9662647}" srcOrd="1" destOrd="0" parTransId="{24B53D51-1083-4E60-9080-B4132C920EAD}" sibTransId="{07D826E5-B854-451E-9D6A-FF0EA9B13CA8}"/>
    <dgm:cxn modelId="{68751E95-D8AB-4697-B1B2-DD7BFB084E03}" srcId="{AE6C5D0B-4B11-4ECC-847D-705DD65D946B}" destId="{53A3CCEC-12FD-4174-9EFB-F93EAD2CA8F4}" srcOrd="2" destOrd="0" parTransId="{44D6E399-BA15-44B1-A6CD-85ABD62EB7E6}" sibTransId="{67BAE906-A768-4567-9F33-845F721AC547}"/>
    <dgm:cxn modelId="{CE192DF3-742A-40BF-AF4F-6458168CCFA4}" srcId="{AC38C937-26AF-48B3-ADA5-2E1AF03DA72C}" destId="{CCA36F4C-EF8C-40F8-8C72-FB227BB14C65}" srcOrd="0" destOrd="0" parTransId="{57EF1232-5EC2-47E3-89EA-B9A1B29F5A2D}" sibTransId="{7823403B-EECC-4B52-9420-BE6E0C6C4342}"/>
    <dgm:cxn modelId="{828A1BDD-838B-4561-A767-00FA8DEBA0FD}" type="presOf" srcId="{6595913E-19DA-4AF4-A849-45C7C1A218CF}" destId="{ADB890A9-85F1-4D91-BF7C-4C88E1F28433}" srcOrd="0" destOrd="0" presId="urn:microsoft.com/office/officeart/2005/8/layout/target3"/>
    <dgm:cxn modelId="{F4A9F710-9FA4-4EB9-9A4E-2A09B7BA26D6}" srcId="{CAB4D22C-BDEF-4D6E-916A-864BA40FB588}" destId="{AC38C937-26AF-48B3-ADA5-2E1AF03DA72C}" srcOrd="1" destOrd="0" parTransId="{B34AF2AC-3BB7-46DB-8388-CEB4626D3C4B}" sibTransId="{8B7384B7-9D65-4B4F-855D-BD8B131A2F8E}"/>
    <dgm:cxn modelId="{395666A0-8DB0-4E52-9727-C3C667CDEA8D}" srcId="{6595913E-19DA-4AF4-A849-45C7C1A218CF}" destId="{06DE9F63-4C90-4729-9D08-2D12F937EEE1}" srcOrd="0" destOrd="0" parTransId="{16E38791-6FEC-4862-B2A4-0D780507C765}" sibTransId="{2EEEBE4C-144C-4D96-BC4D-637AD2988EA3}"/>
    <dgm:cxn modelId="{1BAFBC41-1853-4E75-A9B0-E95826CA3E24}" srcId="{AC38C937-26AF-48B3-ADA5-2E1AF03DA72C}" destId="{CA96AC1C-27E9-4877-AC31-8B7A266BA1C2}" srcOrd="1" destOrd="0" parTransId="{A73071F3-8590-4A4A-BE9A-E18930F56386}" sibTransId="{00229C51-C12F-4091-B11A-B24010478186}"/>
    <dgm:cxn modelId="{E933EAB6-305D-4234-A368-F4F3A85E39D9}" type="presOf" srcId="{AE6C5D0B-4B11-4ECC-847D-705DD65D946B}" destId="{BB9D2E5D-F52A-4466-BDF4-F581044861C2}" srcOrd="1" destOrd="0" presId="urn:microsoft.com/office/officeart/2005/8/layout/target3"/>
    <dgm:cxn modelId="{1834A46A-63A9-48A7-B557-EBB30B25B2CA}" srcId="{CAB4D22C-BDEF-4D6E-916A-864BA40FB588}" destId="{6595913E-19DA-4AF4-A849-45C7C1A218CF}" srcOrd="0" destOrd="0" parTransId="{8E1B58C2-0950-48C4-8E74-11565BFA1458}" sibTransId="{DEC578C0-333D-4213-A434-FCE06BE89A37}"/>
    <dgm:cxn modelId="{F95785BA-60A9-4544-A21D-941D7DD928A1}" type="presOf" srcId="{CA96AC1C-27E9-4877-AC31-8B7A266BA1C2}" destId="{ABA083D2-E020-49C2-B6E5-855091FC9602}" srcOrd="0" destOrd="1" presId="urn:microsoft.com/office/officeart/2005/8/layout/target3"/>
    <dgm:cxn modelId="{8912335E-40F7-4ED8-A3A0-D55C797EEC3B}" srcId="{AE6C5D0B-4B11-4ECC-847D-705DD65D946B}" destId="{DC74D7F8-25B2-452B-B708-C5691ACD0ED9}" srcOrd="0" destOrd="0" parTransId="{0DFC11EA-8D40-4B58-8F86-8209966316CB}" sibTransId="{C93CEEC8-112B-4AC6-BA5C-D53E7154F830}"/>
    <dgm:cxn modelId="{F065C6DB-4494-4B68-94CB-0B5586A0FE3E}" type="presOf" srcId="{CCA36F4C-EF8C-40F8-8C72-FB227BB14C65}" destId="{ABA083D2-E020-49C2-B6E5-855091FC9602}" srcOrd="0" destOrd="0" presId="urn:microsoft.com/office/officeart/2005/8/layout/target3"/>
    <dgm:cxn modelId="{06B33989-03BF-4663-BD20-519D58F86986}" type="presOf" srcId="{4AF2CE1B-379D-4D87-BAF5-C7458D208BFC}" destId="{66C90D93-F9D8-4904-A115-985C0459C807}" srcOrd="0" destOrd="2" presId="urn:microsoft.com/office/officeart/2005/8/layout/target3"/>
    <dgm:cxn modelId="{0DEE6AB5-8015-40F9-AF6D-5A1A688826BD}" srcId="{CAB4D22C-BDEF-4D6E-916A-864BA40FB588}" destId="{AE6C5D0B-4B11-4ECC-847D-705DD65D946B}" srcOrd="2" destOrd="0" parTransId="{5ADFD282-0666-42C0-9085-5CF5D7CD1097}" sibTransId="{3AE89DC3-76D8-4082-9864-19F0B5695400}"/>
    <dgm:cxn modelId="{8D9DF33F-5F6F-4921-B717-FD9B72478B05}" srcId="{AE6C5D0B-4B11-4ECC-847D-705DD65D946B}" destId="{D154266D-3CFC-474A-BCB5-DBF0A23066D2}" srcOrd="1" destOrd="0" parTransId="{5A3E9C15-7E98-4C58-AAF1-93D31CC82141}" sibTransId="{CF611F2D-3CD9-4BA5-BD2F-C9E8BF39413C}"/>
    <dgm:cxn modelId="{EC8F4288-9899-4755-B04C-18216AAA7858}" type="presOf" srcId="{53A3CCEC-12FD-4174-9EFB-F93EAD2CA8F4}" destId="{894A848F-CAA1-4A1F-80B2-EE8A74704163}" srcOrd="0" destOrd="2" presId="urn:microsoft.com/office/officeart/2005/8/layout/target3"/>
    <dgm:cxn modelId="{B5F154D8-738C-43FA-B5D7-D2A87B06F6D2}" type="presParOf" srcId="{FF52904C-E5A9-43B4-AE8D-9D3B63A52215}" destId="{4F62B58F-550F-4CA3-B87D-AFC8987D6EE2}" srcOrd="0" destOrd="0" presId="urn:microsoft.com/office/officeart/2005/8/layout/target3"/>
    <dgm:cxn modelId="{A97CBC38-FC69-4CB3-BEC4-987BF2F652B6}" type="presParOf" srcId="{FF52904C-E5A9-43B4-AE8D-9D3B63A52215}" destId="{C69E48BC-5D88-48F2-8A6E-36A524336F4F}" srcOrd="1" destOrd="0" presId="urn:microsoft.com/office/officeart/2005/8/layout/target3"/>
    <dgm:cxn modelId="{AF8519E8-866B-4E5A-A308-5EA81AE9CDF9}" type="presParOf" srcId="{FF52904C-E5A9-43B4-AE8D-9D3B63A52215}" destId="{ADB890A9-85F1-4D91-BF7C-4C88E1F28433}" srcOrd="2" destOrd="0" presId="urn:microsoft.com/office/officeart/2005/8/layout/target3"/>
    <dgm:cxn modelId="{DACB910D-CC81-4B36-932C-DA8A5B00AB3A}" type="presParOf" srcId="{FF52904C-E5A9-43B4-AE8D-9D3B63A52215}" destId="{346ADE79-B14A-4E3A-ADB1-E6666458D4D9}" srcOrd="3" destOrd="0" presId="urn:microsoft.com/office/officeart/2005/8/layout/target3"/>
    <dgm:cxn modelId="{FF2DD4B9-E9BF-4387-B229-E21EAA8D1045}" type="presParOf" srcId="{FF52904C-E5A9-43B4-AE8D-9D3B63A52215}" destId="{F0A53550-4787-4DBB-94E9-932464757E34}" srcOrd="4" destOrd="0" presId="urn:microsoft.com/office/officeart/2005/8/layout/target3"/>
    <dgm:cxn modelId="{A77073D0-B063-4A31-8A5C-C545D79BF9C1}" type="presParOf" srcId="{FF52904C-E5A9-43B4-AE8D-9D3B63A52215}" destId="{982C0252-252C-4145-8C04-DB5C83C12DF1}" srcOrd="5" destOrd="0" presId="urn:microsoft.com/office/officeart/2005/8/layout/target3"/>
    <dgm:cxn modelId="{9345A88D-18D0-40F0-9D80-9A5F056E7C2A}" type="presParOf" srcId="{FF52904C-E5A9-43B4-AE8D-9D3B63A52215}" destId="{8BFAF45C-9CB1-4B94-9F12-D15566609FAA}" srcOrd="6" destOrd="0" presId="urn:microsoft.com/office/officeart/2005/8/layout/target3"/>
    <dgm:cxn modelId="{E0565000-5E25-4A83-91E7-8C19B2924870}" type="presParOf" srcId="{FF52904C-E5A9-43B4-AE8D-9D3B63A52215}" destId="{093B9EA3-716C-42A7-B684-357D12504B35}" srcOrd="7" destOrd="0" presId="urn:microsoft.com/office/officeart/2005/8/layout/target3"/>
    <dgm:cxn modelId="{643FCA07-66BA-4C0C-9DB8-7DACC3E18802}" type="presParOf" srcId="{FF52904C-E5A9-43B4-AE8D-9D3B63A52215}" destId="{8B7B5C8B-BD4D-40F8-85FF-2D2A8D8F3411}" srcOrd="8" destOrd="0" presId="urn:microsoft.com/office/officeart/2005/8/layout/target3"/>
    <dgm:cxn modelId="{784428B8-83DA-40B4-99B1-4EA584D9624B}" type="presParOf" srcId="{FF52904C-E5A9-43B4-AE8D-9D3B63A52215}" destId="{1435CAB3-BB8E-4316-81D5-1608D3A58AF4}" srcOrd="9" destOrd="0" presId="urn:microsoft.com/office/officeart/2005/8/layout/target3"/>
    <dgm:cxn modelId="{3228E671-ABDF-4E16-8117-F27C4B1BF426}" type="presParOf" srcId="{FF52904C-E5A9-43B4-AE8D-9D3B63A52215}" destId="{66C90D93-F9D8-4904-A115-985C0459C807}" srcOrd="10" destOrd="0" presId="urn:microsoft.com/office/officeart/2005/8/layout/target3"/>
    <dgm:cxn modelId="{F4F7C250-D8AE-414B-AC1D-F22A727BDC17}" type="presParOf" srcId="{FF52904C-E5A9-43B4-AE8D-9D3B63A52215}" destId="{6EE694EA-FD3C-4EBA-9E41-883C71864BD7}" srcOrd="11" destOrd="0" presId="urn:microsoft.com/office/officeart/2005/8/layout/target3"/>
    <dgm:cxn modelId="{E2169F5B-A6CB-4EF2-A8B6-F0274D75DE05}" type="presParOf" srcId="{FF52904C-E5A9-43B4-AE8D-9D3B63A52215}" destId="{ABA083D2-E020-49C2-B6E5-855091FC9602}" srcOrd="12" destOrd="0" presId="urn:microsoft.com/office/officeart/2005/8/layout/target3"/>
    <dgm:cxn modelId="{D1E4256F-970D-466A-A8AA-2471A40DBE2A}" type="presParOf" srcId="{FF52904C-E5A9-43B4-AE8D-9D3B63A52215}" destId="{BB9D2E5D-F52A-4466-BDF4-F581044861C2}" srcOrd="13" destOrd="0" presId="urn:microsoft.com/office/officeart/2005/8/layout/target3"/>
    <dgm:cxn modelId="{38019C3F-C898-402C-870F-450FD3AF3D0D}" type="presParOf" srcId="{FF52904C-E5A9-43B4-AE8D-9D3B63A52215}" destId="{894A848F-CAA1-4A1F-80B2-EE8A74704163}" srcOrd="14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D637F1E-E8FE-4039-9053-0DAF0E2F425D}" type="doc">
      <dgm:prSet loTypeId="urn:microsoft.com/office/officeart/2005/8/layout/hProcess7" loCatId="process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pt-BR"/>
        </a:p>
      </dgm:t>
    </dgm:pt>
    <dgm:pt modelId="{8051032F-6F18-4E76-9F5E-3A14C69DF6B2}">
      <dgm:prSet phldrT="[Texto]"/>
      <dgm:spPr/>
      <dgm:t>
        <a:bodyPr/>
        <a:lstStyle/>
        <a:p>
          <a:r>
            <a:rPr lang="pt-BR" dirty="0" smtClean="0"/>
            <a:t>Consequências</a:t>
          </a:r>
          <a:endParaRPr lang="pt-BR" dirty="0"/>
        </a:p>
      </dgm:t>
    </dgm:pt>
    <dgm:pt modelId="{4F2F7809-2486-4F38-B9D4-C6F75A65BD9D}" type="parTrans" cxnId="{79925C4B-5AA6-493C-890B-8D8090F03A5F}">
      <dgm:prSet/>
      <dgm:spPr/>
      <dgm:t>
        <a:bodyPr/>
        <a:lstStyle/>
        <a:p>
          <a:endParaRPr lang="pt-BR"/>
        </a:p>
      </dgm:t>
    </dgm:pt>
    <dgm:pt modelId="{30AC0046-60BB-41A7-840B-36E388413BCD}" type="sibTrans" cxnId="{79925C4B-5AA6-493C-890B-8D8090F03A5F}">
      <dgm:prSet/>
      <dgm:spPr/>
      <dgm:t>
        <a:bodyPr/>
        <a:lstStyle/>
        <a:p>
          <a:endParaRPr lang="pt-BR"/>
        </a:p>
      </dgm:t>
    </dgm:pt>
    <dgm:pt modelId="{B114FE0F-E014-48DC-AF84-8BDEE73F7D96}">
      <dgm:prSet phldrT="[Texto]"/>
      <dgm:spPr/>
      <dgm:t>
        <a:bodyPr/>
        <a:lstStyle/>
        <a:p>
          <a:r>
            <a:rPr lang="pt-BR" dirty="0" smtClean="0"/>
            <a:t>Autuação/multas por: uso indevido, falta de rastreabilidade, uso após o vencimento e/ou uso mais vezes do que o permitido</a:t>
          </a:r>
          <a:endParaRPr lang="pt-BR" dirty="0"/>
        </a:p>
      </dgm:t>
    </dgm:pt>
    <dgm:pt modelId="{939F90A0-1ACB-46D2-B67F-2ED0DE249E33}" type="parTrans" cxnId="{D0ED956D-3A64-4AA2-A479-890CD9FA6F65}">
      <dgm:prSet/>
      <dgm:spPr/>
      <dgm:t>
        <a:bodyPr/>
        <a:lstStyle/>
        <a:p>
          <a:endParaRPr lang="pt-BR"/>
        </a:p>
      </dgm:t>
    </dgm:pt>
    <dgm:pt modelId="{D3EE6D98-9701-4525-AED3-64C341BECA7A}" type="sibTrans" cxnId="{D0ED956D-3A64-4AA2-A479-890CD9FA6F65}">
      <dgm:prSet/>
      <dgm:spPr/>
      <dgm:t>
        <a:bodyPr/>
        <a:lstStyle/>
        <a:p>
          <a:endParaRPr lang="pt-BR"/>
        </a:p>
      </dgm:t>
    </dgm:pt>
    <dgm:pt modelId="{3106BBCD-1373-42A0-9DD1-F47E1990FE23}">
      <dgm:prSet/>
      <dgm:spPr/>
      <dgm:t>
        <a:bodyPr/>
        <a:lstStyle/>
        <a:p>
          <a:r>
            <a:rPr lang="pt-BR" dirty="0" smtClean="0"/>
            <a:t>Perda de eficiência dos produtos</a:t>
          </a:r>
          <a:endParaRPr lang="pt-BR" dirty="0"/>
        </a:p>
      </dgm:t>
    </dgm:pt>
    <dgm:pt modelId="{F8065855-8BB6-4FEC-9E31-B1CC00D5FE00}" type="parTrans" cxnId="{5DBDCB1A-B252-4206-90EB-CC4786209BF7}">
      <dgm:prSet/>
      <dgm:spPr/>
      <dgm:t>
        <a:bodyPr/>
        <a:lstStyle/>
        <a:p>
          <a:endParaRPr lang="pt-BR"/>
        </a:p>
      </dgm:t>
    </dgm:pt>
    <dgm:pt modelId="{96273534-F8EA-4430-A56A-0F3F57CFF215}" type="sibTrans" cxnId="{5DBDCB1A-B252-4206-90EB-CC4786209BF7}">
      <dgm:prSet/>
      <dgm:spPr/>
      <dgm:t>
        <a:bodyPr/>
        <a:lstStyle/>
        <a:p>
          <a:endParaRPr lang="pt-BR"/>
        </a:p>
      </dgm:t>
    </dgm:pt>
    <dgm:pt modelId="{B3713F6D-E243-4848-ACA9-CCBA9D530D26}">
      <dgm:prSet/>
      <dgm:spPr/>
      <dgm:t>
        <a:bodyPr/>
        <a:lstStyle/>
        <a:p>
          <a:r>
            <a:rPr lang="pt-BR" dirty="0" smtClean="0"/>
            <a:t>Indenizações jurídicas</a:t>
          </a:r>
          <a:endParaRPr lang="pt-BR" dirty="0"/>
        </a:p>
      </dgm:t>
    </dgm:pt>
    <dgm:pt modelId="{F8BAC746-99B4-46EC-AE8E-2931DB60CDA9}" type="parTrans" cxnId="{F1AB37EF-146F-4C27-9B37-1938CE903E7B}">
      <dgm:prSet/>
      <dgm:spPr/>
      <dgm:t>
        <a:bodyPr/>
        <a:lstStyle/>
        <a:p>
          <a:endParaRPr lang="pt-BR"/>
        </a:p>
      </dgm:t>
    </dgm:pt>
    <dgm:pt modelId="{6C9A9C88-C5DF-44B8-B76D-24DCF835DF62}" type="sibTrans" cxnId="{F1AB37EF-146F-4C27-9B37-1938CE903E7B}">
      <dgm:prSet/>
      <dgm:spPr/>
      <dgm:t>
        <a:bodyPr/>
        <a:lstStyle/>
        <a:p>
          <a:endParaRPr lang="pt-BR"/>
        </a:p>
      </dgm:t>
    </dgm:pt>
    <dgm:pt modelId="{75EF93AA-E763-44B4-B781-F5601A7FC365}">
      <dgm:prSet phldrT="[Texto]"/>
      <dgm:spPr/>
      <dgm:t>
        <a:bodyPr/>
        <a:lstStyle/>
        <a:p>
          <a:r>
            <a:rPr lang="pt-BR" dirty="0" smtClean="0"/>
            <a:t>Causas</a:t>
          </a:r>
          <a:endParaRPr lang="pt-BR" dirty="0"/>
        </a:p>
      </dgm:t>
    </dgm:pt>
    <dgm:pt modelId="{44A5BEFF-A314-460E-9AAF-8B53B0A8CF2D}" type="parTrans" cxnId="{06CE9628-8EA7-4B66-9FF3-513C9BDA2FE3}">
      <dgm:prSet/>
      <dgm:spPr/>
      <dgm:t>
        <a:bodyPr/>
        <a:lstStyle/>
        <a:p>
          <a:endParaRPr lang="pt-BR"/>
        </a:p>
      </dgm:t>
    </dgm:pt>
    <dgm:pt modelId="{64613C00-52BD-4B28-871C-35B462A63611}" type="sibTrans" cxnId="{06CE9628-8EA7-4B66-9FF3-513C9BDA2FE3}">
      <dgm:prSet/>
      <dgm:spPr/>
      <dgm:t>
        <a:bodyPr/>
        <a:lstStyle/>
        <a:p>
          <a:endParaRPr lang="pt-BR"/>
        </a:p>
      </dgm:t>
    </dgm:pt>
    <dgm:pt modelId="{A4F58E18-B914-42A8-A13B-C0F8FECFFBC9}">
      <dgm:prSet phldrT="[Texto]"/>
      <dgm:spPr/>
      <dgm:t>
        <a:bodyPr/>
        <a:lstStyle/>
        <a:p>
          <a:r>
            <a:rPr lang="pt-BR" dirty="0" smtClean="0"/>
            <a:t>Solução</a:t>
          </a:r>
          <a:endParaRPr lang="pt-BR" dirty="0"/>
        </a:p>
      </dgm:t>
    </dgm:pt>
    <dgm:pt modelId="{440FDF76-8156-49EA-B437-CB87BB916BF6}" type="parTrans" cxnId="{0A659738-42EE-4A76-8F93-6D1049A5E5BD}">
      <dgm:prSet/>
      <dgm:spPr/>
      <dgm:t>
        <a:bodyPr/>
        <a:lstStyle/>
        <a:p>
          <a:endParaRPr lang="pt-BR"/>
        </a:p>
      </dgm:t>
    </dgm:pt>
    <dgm:pt modelId="{F079AFDD-65DB-4D41-A543-A9BA8C7FF300}" type="sibTrans" cxnId="{0A659738-42EE-4A76-8F93-6D1049A5E5BD}">
      <dgm:prSet/>
      <dgm:spPr/>
      <dgm:t>
        <a:bodyPr/>
        <a:lstStyle/>
        <a:p>
          <a:endParaRPr lang="pt-BR"/>
        </a:p>
      </dgm:t>
    </dgm:pt>
    <dgm:pt modelId="{F62C0EF0-F2DB-49F0-ADE6-F0786031A6E6}">
      <dgm:prSet phldrT="[Texto]"/>
      <dgm:spPr/>
      <dgm:t>
        <a:bodyPr/>
        <a:lstStyle/>
        <a:p>
          <a:r>
            <a:rPr lang="pt-BR" dirty="0" smtClean="0"/>
            <a:t>Criar Etiqueta do produto, com código de barra para utilização em leitores de código de barras laser, contendo o número de vezes que o produto foi reprocessado</a:t>
          </a:r>
          <a:endParaRPr lang="pt-BR" dirty="0"/>
        </a:p>
      </dgm:t>
    </dgm:pt>
    <dgm:pt modelId="{6531CE75-DD31-45B9-8595-83A7C93E3436}" type="parTrans" cxnId="{E5EFA8F8-26BD-472C-947F-05843E6EE914}">
      <dgm:prSet/>
      <dgm:spPr/>
      <dgm:t>
        <a:bodyPr/>
        <a:lstStyle/>
        <a:p>
          <a:endParaRPr lang="pt-BR"/>
        </a:p>
      </dgm:t>
    </dgm:pt>
    <dgm:pt modelId="{CE2D0797-5A7E-4A10-96A8-CAAD6F598C03}" type="sibTrans" cxnId="{E5EFA8F8-26BD-472C-947F-05843E6EE914}">
      <dgm:prSet/>
      <dgm:spPr/>
      <dgm:t>
        <a:bodyPr/>
        <a:lstStyle/>
        <a:p>
          <a:endParaRPr lang="pt-BR"/>
        </a:p>
      </dgm:t>
    </dgm:pt>
    <dgm:pt modelId="{234E12CF-550F-4919-96E1-32903CA60887}">
      <dgm:prSet phldrT="[Texto]"/>
      <dgm:spPr/>
      <dgm:t>
        <a:bodyPr/>
        <a:lstStyle/>
        <a:p>
          <a:r>
            <a:rPr lang="pt-BR" dirty="0" smtClean="0"/>
            <a:t>Falta de controle do reprocessamento</a:t>
          </a:r>
          <a:endParaRPr lang="pt-BR" dirty="0"/>
        </a:p>
      </dgm:t>
    </dgm:pt>
    <dgm:pt modelId="{235E90AD-D279-48B0-BFEA-BB0CFA90AC38}" type="parTrans" cxnId="{DF0F5641-2ECA-4C9E-A5F8-88E4FD5558BE}">
      <dgm:prSet/>
      <dgm:spPr/>
      <dgm:t>
        <a:bodyPr/>
        <a:lstStyle/>
        <a:p>
          <a:endParaRPr lang="pt-BR"/>
        </a:p>
      </dgm:t>
    </dgm:pt>
    <dgm:pt modelId="{4641B16E-7278-4857-A8D3-98781C8759D7}" type="sibTrans" cxnId="{DF0F5641-2ECA-4C9E-A5F8-88E4FD5558BE}">
      <dgm:prSet/>
      <dgm:spPr/>
      <dgm:t>
        <a:bodyPr/>
        <a:lstStyle/>
        <a:p>
          <a:endParaRPr lang="pt-BR"/>
        </a:p>
      </dgm:t>
    </dgm:pt>
    <dgm:pt modelId="{2A474878-917B-43E4-A5E4-01E1D3A38553}">
      <dgm:prSet phldrT="[Texto]"/>
      <dgm:spPr/>
      <dgm:t>
        <a:bodyPr/>
        <a:lstStyle/>
        <a:p>
          <a:r>
            <a:rPr lang="pt-BR" dirty="0" smtClean="0"/>
            <a:t>Gaps na rastreabilidade</a:t>
          </a:r>
          <a:endParaRPr lang="pt-BR" dirty="0"/>
        </a:p>
      </dgm:t>
    </dgm:pt>
    <dgm:pt modelId="{57B91F39-507D-4C52-A1EF-73A302ADAA66}" type="parTrans" cxnId="{709A45A5-11AE-411E-80CC-48557EF4A242}">
      <dgm:prSet/>
      <dgm:spPr/>
      <dgm:t>
        <a:bodyPr/>
        <a:lstStyle/>
        <a:p>
          <a:endParaRPr lang="pt-BR"/>
        </a:p>
      </dgm:t>
    </dgm:pt>
    <dgm:pt modelId="{0340E351-EF37-4764-8B48-3BF3782336DE}" type="sibTrans" cxnId="{709A45A5-11AE-411E-80CC-48557EF4A242}">
      <dgm:prSet/>
      <dgm:spPr/>
      <dgm:t>
        <a:bodyPr/>
        <a:lstStyle/>
        <a:p>
          <a:endParaRPr lang="pt-BR"/>
        </a:p>
      </dgm:t>
    </dgm:pt>
    <dgm:pt modelId="{2D570B4E-A0D0-41D6-B10B-84F7D1BE54A2}" type="pres">
      <dgm:prSet presAssocID="{7D637F1E-E8FE-4039-9053-0DAF0E2F425D}" presName="Name0" presStyleCnt="0">
        <dgm:presLayoutVars>
          <dgm:dir/>
          <dgm:animLvl val="lvl"/>
          <dgm:resizeHandles val="exact"/>
        </dgm:presLayoutVars>
      </dgm:prSet>
      <dgm:spPr/>
    </dgm:pt>
    <dgm:pt modelId="{CB98E47B-4CF5-401E-822D-D93FCD71610F}" type="pres">
      <dgm:prSet presAssocID="{75EF93AA-E763-44B4-B781-F5601A7FC365}" presName="compositeNode" presStyleCnt="0">
        <dgm:presLayoutVars>
          <dgm:bulletEnabled val="1"/>
        </dgm:presLayoutVars>
      </dgm:prSet>
      <dgm:spPr/>
    </dgm:pt>
    <dgm:pt modelId="{8ECEE050-819B-4995-A878-B546C72C7627}" type="pres">
      <dgm:prSet presAssocID="{75EF93AA-E763-44B4-B781-F5601A7FC365}" presName="bgRect" presStyleLbl="node1" presStyleIdx="0" presStyleCnt="3"/>
      <dgm:spPr/>
      <dgm:t>
        <a:bodyPr/>
        <a:lstStyle/>
        <a:p>
          <a:endParaRPr lang="pt-BR"/>
        </a:p>
      </dgm:t>
    </dgm:pt>
    <dgm:pt modelId="{5DF0479B-FC12-4599-BA81-E95B12F691BC}" type="pres">
      <dgm:prSet presAssocID="{75EF93AA-E763-44B4-B781-F5601A7FC365}" presName="parentNode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C84140E-6D6C-487D-B00E-776D4EA5A765}" type="pres">
      <dgm:prSet presAssocID="{75EF93AA-E763-44B4-B781-F5601A7FC365}" presName="child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2482810-A8FC-4ABC-B843-C07E543C5AE9}" type="pres">
      <dgm:prSet presAssocID="{64613C00-52BD-4B28-871C-35B462A63611}" presName="hSp" presStyleCnt="0"/>
      <dgm:spPr/>
    </dgm:pt>
    <dgm:pt modelId="{EC4BBF2A-7C5E-45C6-B924-6FA5AA8FA67E}" type="pres">
      <dgm:prSet presAssocID="{64613C00-52BD-4B28-871C-35B462A63611}" presName="vProcSp" presStyleCnt="0"/>
      <dgm:spPr/>
    </dgm:pt>
    <dgm:pt modelId="{D4251BA3-95B6-490D-B966-1AC4AF4C944E}" type="pres">
      <dgm:prSet presAssocID="{64613C00-52BD-4B28-871C-35B462A63611}" presName="vSp1" presStyleCnt="0"/>
      <dgm:spPr/>
    </dgm:pt>
    <dgm:pt modelId="{340D10BB-8A1F-439E-9523-5210488CFCB0}" type="pres">
      <dgm:prSet presAssocID="{64613C00-52BD-4B28-871C-35B462A63611}" presName="simulatedConn" presStyleLbl="solidFgAcc1" presStyleIdx="0" presStyleCnt="2"/>
      <dgm:spPr/>
    </dgm:pt>
    <dgm:pt modelId="{1F98CC3B-06C9-4E1F-A6F0-5F784543240B}" type="pres">
      <dgm:prSet presAssocID="{64613C00-52BD-4B28-871C-35B462A63611}" presName="vSp2" presStyleCnt="0"/>
      <dgm:spPr/>
    </dgm:pt>
    <dgm:pt modelId="{AA57AA8D-EE13-4DC7-A4EF-D5CD6C5E24F2}" type="pres">
      <dgm:prSet presAssocID="{64613C00-52BD-4B28-871C-35B462A63611}" presName="sibTrans" presStyleCnt="0"/>
      <dgm:spPr/>
    </dgm:pt>
    <dgm:pt modelId="{222753DE-1C8E-4BA8-AE4D-6E73DDF01160}" type="pres">
      <dgm:prSet presAssocID="{8051032F-6F18-4E76-9F5E-3A14C69DF6B2}" presName="compositeNode" presStyleCnt="0">
        <dgm:presLayoutVars>
          <dgm:bulletEnabled val="1"/>
        </dgm:presLayoutVars>
      </dgm:prSet>
      <dgm:spPr/>
    </dgm:pt>
    <dgm:pt modelId="{BFDEA35E-0339-4833-A3AE-1FCCCF5147B4}" type="pres">
      <dgm:prSet presAssocID="{8051032F-6F18-4E76-9F5E-3A14C69DF6B2}" presName="bgRect" presStyleLbl="node1" presStyleIdx="1" presStyleCnt="3"/>
      <dgm:spPr/>
    </dgm:pt>
    <dgm:pt modelId="{118D0EDC-CB6B-465F-95C3-251802AF0466}" type="pres">
      <dgm:prSet presAssocID="{8051032F-6F18-4E76-9F5E-3A14C69DF6B2}" presName="parentNode" presStyleLbl="node1" presStyleIdx="1" presStyleCnt="3">
        <dgm:presLayoutVars>
          <dgm:chMax val="0"/>
          <dgm:bulletEnabled val="1"/>
        </dgm:presLayoutVars>
      </dgm:prSet>
      <dgm:spPr/>
    </dgm:pt>
    <dgm:pt modelId="{3BFB5A5F-FA8B-4452-BC14-EE1FC0F18DB0}" type="pres">
      <dgm:prSet presAssocID="{8051032F-6F18-4E76-9F5E-3A14C69DF6B2}" presName="child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62EC0AA-087C-4139-8764-2CB8B249FCB5}" type="pres">
      <dgm:prSet presAssocID="{30AC0046-60BB-41A7-840B-36E388413BCD}" presName="hSp" presStyleCnt="0"/>
      <dgm:spPr/>
    </dgm:pt>
    <dgm:pt modelId="{AB3CCAD1-A677-40A2-B72A-75FD62B6A7D8}" type="pres">
      <dgm:prSet presAssocID="{30AC0046-60BB-41A7-840B-36E388413BCD}" presName="vProcSp" presStyleCnt="0"/>
      <dgm:spPr/>
    </dgm:pt>
    <dgm:pt modelId="{EEBF608A-27C4-451A-93FF-CE59B6906407}" type="pres">
      <dgm:prSet presAssocID="{30AC0046-60BB-41A7-840B-36E388413BCD}" presName="vSp1" presStyleCnt="0"/>
      <dgm:spPr/>
    </dgm:pt>
    <dgm:pt modelId="{BBB55770-BAC1-47C2-AD97-DBF710A6F959}" type="pres">
      <dgm:prSet presAssocID="{30AC0046-60BB-41A7-840B-36E388413BCD}" presName="simulatedConn" presStyleLbl="solidFgAcc1" presStyleIdx="1" presStyleCnt="2"/>
      <dgm:spPr/>
    </dgm:pt>
    <dgm:pt modelId="{3FFC14DD-C9F6-4128-A78E-7771F4AAE0E6}" type="pres">
      <dgm:prSet presAssocID="{30AC0046-60BB-41A7-840B-36E388413BCD}" presName="vSp2" presStyleCnt="0"/>
      <dgm:spPr/>
    </dgm:pt>
    <dgm:pt modelId="{88006E28-5136-441E-AE5E-48FB69636D51}" type="pres">
      <dgm:prSet presAssocID="{30AC0046-60BB-41A7-840B-36E388413BCD}" presName="sibTrans" presStyleCnt="0"/>
      <dgm:spPr/>
    </dgm:pt>
    <dgm:pt modelId="{D6FDEDB8-6060-42A8-9803-6B9C296D8589}" type="pres">
      <dgm:prSet presAssocID="{A4F58E18-B914-42A8-A13B-C0F8FECFFBC9}" presName="compositeNode" presStyleCnt="0">
        <dgm:presLayoutVars>
          <dgm:bulletEnabled val="1"/>
        </dgm:presLayoutVars>
      </dgm:prSet>
      <dgm:spPr/>
    </dgm:pt>
    <dgm:pt modelId="{805CADFC-2B39-4A9A-87A8-E930D3A64271}" type="pres">
      <dgm:prSet presAssocID="{A4F58E18-B914-42A8-A13B-C0F8FECFFBC9}" presName="bgRect" presStyleLbl="node1" presStyleIdx="2" presStyleCnt="3"/>
      <dgm:spPr/>
    </dgm:pt>
    <dgm:pt modelId="{3E777A66-0A4A-4850-A8D0-ECD07ECCD388}" type="pres">
      <dgm:prSet presAssocID="{A4F58E18-B914-42A8-A13B-C0F8FECFFBC9}" presName="parentNode" presStyleLbl="node1" presStyleIdx="2" presStyleCnt="3">
        <dgm:presLayoutVars>
          <dgm:chMax val="0"/>
          <dgm:bulletEnabled val="1"/>
        </dgm:presLayoutVars>
      </dgm:prSet>
      <dgm:spPr/>
    </dgm:pt>
    <dgm:pt modelId="{CD73829F-8D50-4F2D-BB0C-1E81AD55A6E1}" type="pres">
      <dgm:prSet presAssocID="{A4F58E18-B914-42A8-A13B-C0F8FECFFBC9}" presName="child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D38C6418-0C6C-47DF-AC7B-C8A3F00DDE24}" type="presOf" srcId="{75EF93AA-E763-44B4-B781-F5601A7FC365}" destId="{5DF0479B-FC12-4599-BA81-E95B12F691BC}" srcOrd="1" destOrd="0" presId="urn:microsoft.com/office/officeart/2005/8/layout/hProcess7"/>
    <dgm:cxn modelId="{79925C4B-5AA6-493C-890B-8D8090F03A5F}" srcId="{7D637F1E-E8FE-4039-9053-0DAF0E2F425D}" destId="{8051032F-6F18-4E76-9F5E-3A14C69DF6B2}" srcOrd="1" destOrd="0" parTransId="{4F2F7809-2486-4F38-B9D4-C6F75A65BD9D}" sibTransId="{30AC0046-60BB-41A7-840B-36E388413BCD}"/>
    <dgm:cxn modelId="{772E2DA4-A70B-4388-AA5B-B033F831DE1E}" type="presOf" srcId="{B114FE0F-E014-48DC-AF84-8BDEE73F7D96}" destId="{3BFB5A5F-FA8B-4452-BC14-EE1FC0F18DB0}" srcOrd="0" destOrd="0" presId="urn:microsoft.com/office/officeart/2005/8/layout/hProcess7"/>
    <dgm:cxn modelId="{115DA46C-3238-44E5-AADE-CE71C94E1DC5}" type="presOf" srcId="{F62C0EF0-F2DB-49F0-ADE6-F0786031A6E6}" destId="{CD73829F-8D50-4F2D-BB0C-1E81AD55A6E1}" srcOrd="0" destOrd="0" presId="urn:microsoft.com/office/officeart/2005/8/layout/hProcess7"/>
    <dgm:cxn modelId="{D0ED956D-3A64-4AA2-A479-890CD9FA6F65}" srcId="{8051032F-6F18-4E76-9F5E-3A14C69DF6B2}" destId="{B114FE0F-E014-48DC-AF84-8BDEE73F7D96}" srcOrd="0" destOrd="0" parTransId="{939F90A0-1ACB-46D2-B67F-2ED0DE249E33}" sibTransId="{D3EE6D98-9701-4525-AED3-64C341BECA7A}"/>
    <dgm:cxn modelId="{0EFFD6DE-CD24-422F-84E0-77F89BBFEE0F}" type="presOf" srcId="{8051032F-6F18-4E76-9F5E-3A14C69DF6B2}" destId="{BFDEA35E-0339-4833-A3AE-1FCCCF5147B4}" srcOrd="0" destOrd="0" presId="urn:microsoft.com/office/officeart/2005/8/layout/hProcess7"/>
    <dgm:cxn modelId="{45325A71-A8E1-4DAC-A31D-BB4D44DFEF6F}" type="presOf" srcId="{A4F58E18-B914-42A8-A13B-C0F8FECFFBC9}" destId="{805CADFC-2B39-4A9A-87A8-E930D3A64271}" srcOrd="0" destOrd="0" presId="urn:microsoft.com/office/officeart/2005/8/layout/hProcess7"/>
    <dgm:cxn modelId="{A63B9F28-62D4-4A2E-B8CB-242D68C9AF88}" type="presOf" srcId="{234E12CF-550F-4919-96E1-32903CA60887}" destId="{1C84140E-6D6C-487D-B00E-776D4EA5A765}" srcOrd="0" destOrd="0" presId="urn:microsoft.com/office/officeart/2005/8/layout/hProcess7"/>
    <dgm:cxn modelId="{709A45A5-11AE-411E-80CC-48557EF4A242}" srcId="{75EF93AA-E763-44B4-B781-F5601A7FC365}" destId="{2A474878-917B-43E4-A5E4-01E1D3A38553}" srcOrd="1" destOrd="0" parTransId="{57B91F39-507D-4C52-A1EF-73A302ADAA66}" sibTransId="{0340E351-EF37-4764-8B48-3BF3782336DE}"/>
    <dgm:cxn modelId="{0A659738-42EE-4A76-8F93-6D1049A5E5BD}" srcId="{7D637F1E-E8FE-4039-9053-0DAF0E2F425D}" destId="{A4F58E18-B914-42A8-A13B-C0F8FECFFBC9}" srcOrd="2" destOrd="0" parTransId="{440FDF76-8156-49EA-B437-CB87BB916BF6}" sibTransId="{F079AFDD-65DB-4D41-A543-A9BA8C7FF300}"/>
    <dgm:cxn modelId="{C9F4A9D2-90B3-4231-B578-7E25A1E6953F}" type="presOf" srcId="{B3713F6D-E243-4848-ACA9-CCBA9D530D26}" destId="{3BFB5A5F-FA8B-4452-BC14-EE1FC0F18DB0}" srcOrd="0" destOrd="2" presId="urn:microsoft.com/office/officeart/2005/8/layout/hProcess7"/>
    <dgm:cxn modelId="{7DFF95DB-F60B-48F7-851E-88C42A87CE3E}" type="presOf" srcId="{3106BBCD-1373-42A0-9DD1-F47E1990FE23}" destId="{3BFB5A5F-FA8B-4452-BC14-EE1FC0F18DB0}" srcOrd="0" destOrd="1" presId="urn:microsoft.com/office/officeart/2005/8/layout/hProcess7"/>
    <dgm:cxn modelId="{677DE5A3-3AA7-4ADB-9620-21F08C029748}" type="presOf" srcId="{2A474878-917B-43E4-A5E4-01E1D3A38553}" destId="{1C84140E-6D6C-487D-B00E-776D4EA5A765}" srcOrd="0" destOrd="1" presId="urn:microsoft.com/office/officeart/2005/8/layout/hProcess7"/>
    <dgm:cxn modelId="{F1AB37EF-146F-4C27-9B37-1938CE903E7B}" srcId="{8051032F-6F18-4E76-9F5E-3A14C69DF6B2}" destId="{B3713F6D-E243-4848-ACA9-CCBA9D530D26}" srcOrd="2" destOrd="0" parTransId="{F8BAC746-99B4-46EC-AE8E-2931DB60CDA9}" sibTransId="{6C9A9C88-C5DF-44B8-B76D-24DCF835DF62}"/>
    <dgm:cxn modelId="{06CE9628-8EA7-4B66-9FF3-513C9BDA2FE3}" srcId="{7D637F1E-E8FE-4039-9053-0DAF0E2F425D}" destId="{75EF93AA-E763-44B4-B781-F5601A7FC365}" srcOrd="0" destOrd="0" parTransId="{44A5BEFF-A314-460E-9AAF-8B53B0A8CF2D}" sibTransId="{64613C00-52BD-4B28-871C-35B462A63611}"/>
    <dgm:cxn modelId="{DF0F5641-2ECA-4C9E-A5F8-88E4FD5558BE}" srcId="{75EF93AA-E763-44B4-B781-F5601A7FC365}" destId="{234E12CF-550F-4919-96E1-32903CA60887}" srcOrd="0" destOrd="0" parTransId="{235E90AD-D279-48B0-BFEA-BB0CFA90AC38}" sibTransId="{4641B16E-7278-4857-A8D3-98781C8759D7}"/>
    <dgm:cxn modelId="{E5EFA8F8-26BD-472C-947F-05843E6EE914}" srcId="{A4F58E18-B914-42A8-A13B-C0F8FECFFBC9}" destId="{F62C0EF0-F2DB-49F0-ADE6-F0786031A6E6}" srcOrd="0" destOrd="0" parTransId="{6531CE75-DD31-45B9-8595-83A7C93E3436}" sibTransId="{CE2D0797-5A7E-4A10-96A8-CAAD6F598C03}"/>
    <dgm:cxn modelId="{6890636F-357E-47C7-8CEC-F8D73D1FDEED}" type="presOf" srcId="{7D637F1E-E8FE-4039-9053-0DAF0E2F425D}" destId="{2D570B4E-A0D0-41D6-B10B-84F7D1BE54A2}" srcOrd="0" destOrd="0" presId="urn:microsoft.com/office/officeart/2005/8/layout/hProcess7"/>
    <dgm:cxn modelId="{5DBDCB1A-B252-4206-90EB-CC4786209BF7}" srcId="{8051032F-6F18-4E76-9F5E-3A14C69DF6B2}" destId="{3106BBCD-1373-42A0-9DD1-F47E1990FE23}" srcOrd="1" destOrd="0" parTransId="{F8065855-8BB6-4FEC-9E31-B1CC00D5FE00}" sibTransId="{96273534-F8EA-4430-A56A-0F3F57CFF215}"/>
    <dgm:cxn modelId="{8DB9EE5B-96C8-4CEF-A1FF-1B3066C2EE6B}" type="presOf" srcId="{8051032F-6F18-4E76-9F5E-3A14C69DF6B2}" destId="{118D0EDC-CB6B-465F-95C3-251802AF0466}" srcOrd="1" destOrd="0" presId="urn:microsoft.com/office/officeart/2005/8/layout/hProcess7"/>
    <dgm:cxn modelId="{CE4514BA-5B32-48AF-A0B6-DBA313339F68}" type="presOf" srcId="{75EF93AA-E763-44B4-B781-F5601A7FC365}" destId="{8ECEE050-819B-4995-A878-B546C72C7627}" srcOrd="0" destOrd="0" presId="urn:microsoft.com/office/officeart/2005/8/layout/hProcess7"/>
    <dgm:cxn modelId="{A4F2D768-0657-4E9B-A098-6E00D27D6F11}" type="presOf" srcId="{A4F58E18-B914-42A8-A13B-C0F8FECFFBC9}" destId="{3E777A66-0A4A-4850-A8D0-ECD07ECCD388}" srcOrd="1" destOrd="0" presId="urn:microsoft.com/office/officeart/2005/8/layout/hProcess7"/>
    <dgm:cxn modelId="{614CBF2A-1A4F-47C0-B08B-3C4012D0892B}" type="presParOf" srcId="{2D570B4E-A0D0-41D6-B10B-84F7D1BE54A2}" destId="{CB98E47B-4CF5-401E-822D-D93FCD71610F}" srcOrd="0" destOrd="0" presId="urn:microsoft.com/office/officeart/2005/8/layout/hProcess7"/>
    <dgm:cxn modelId="{92CCE9DA-342D-4D69-951E-2E0394E86703}" type="presParOf" srcId="{CB98E47B-4CF5-401E-822D-D93FCD71610F}" destId="{8ECEE050-819B-4995-A878-B546C72C7627}" srcOrd="0" destOrd="0" presId="urn:microsoft.com/office/officeart/2005/8/layout/hProcess7"/>
    <dgm:cxn modelId="{BCDBFB27-19AF-4566-918E-7C976C4F726B}" type="presParOf" srcId="{CB98E47B-4CF5-401E-822D-D93FCD71610F}" destId="{5DF0479B-FC12-4599-BA81-E95B12F691BC}" srcOrd="1" destOrd="0" presId="urn:microsoft.com/office/officeart/2005/8/layout/hProcess7"/>
    <dgm:cxn modelId="{65AF4F9A-AAD9-4A92-B213-0F33D06502DA}" type="presParOf" srcId="{CB98E47B-4CF5-401E-822D-D93FCD71610F}" destId="{1C84140E-6D6C-487D-B00E-776D4EA5A765}" srcOrd="2" destOrd="0" presId="urn:microsoft.com/office/officeart/2005/8/layout/hProcess7"/>
    <dgm:cxn modelId="{28414B55-1074-4055-BF36-516A20DDA7C9}" type="presParOf" srcId="{2D570B4E-A0D0-41D6-B10B-84F7D1BE54A2}" destId="{92482810-A8FC-4ABC-B843-C07E543C5AE9}" srcOrd="1" destOrd="0" presId="urn:microsoft.com/office/officeart/2005/8/layout/hProcess7"/>
    <dgm:cxn modelId="{B81CE3B4-8566-4793-9502-6882A88B44CC}" type="presParOf" srcId="{2D570B4E-A0D0-41D6-B10B-84F7D1BE54A2}" destId="{EC4BBF2A-7C5E-45C6-B924-6FA5AA8FA67E}" srcOrd="2" destOrd="0" presId="urn:microsoft.com/office/officeart/2005/8/layout/hProcess7"/>
    <dgm:cxn modelId="{2E6D2033-DD23-4DDC-9F66-8A05D2E37A86}" type="presParOf" srcId="{EC4BBF2A-7C5E-45C6-B924-6FA5AA8FA67E}" destId="{D4251BA3-95B6-490D-B966-1AC4AF4C944E}" srcOrd="0" destOrd="0" presId="urn:microsoft.com/office/officeart/2005/8/layout/hProcess7"/>
    <dgm:cxn modelId="{C7359FD9-5875-476D-8B63-1EF54347B0D1}" type="presParOf" srcId="{EC4BBF2A-7C5E-45C6-B924-6FA5AA8FA67E}" destId="{340D10BB-8A1F-439E-9523-5210488CFCB0}" srcOrd="1" destOrd="0" presId="urn:microsoft.com/office/officeart/2005/8/layout/hProcess7"/>
    <dgm:cxn modelId="{BF2E0911-3FFE-460F-8D73-88846064A77B}" type="presParOf" srcId="{EC4BBF2A-7C5E-45C6-B924-6FA5AA8FA67E}" destId="{1F98CC3B-06C9-4E1F-A6F0-5F784543240B}" srcOrd="2" destOrd="0" presId="urn:microsoft.com/office/officeart/2005/8/layout/hProcess7"/>
    <dgm:cxn modelId="{321CCAAC-5FAF-4925-A095-E31FF20B95F4}" type="presParOf" srcId="{2D570B4E-A0D0-41D6-B10B-84F7D1BE54A2}" destId="{AA57AA8D-EE13-4DC7-A4EF-D5CD6C5E24F2}" srcOrd="3" destOrd="0" presId="urn:microsoft.com/office/officeart/2005/8/layout/hProcess7"/>
    <dgm:cxn modelId="{5A378FA3-D0FB-45B6-A5EC-E339C96F72C3}" type="presParOf" srcId="{2D570B4E-A0D0-41D6-B10B-84F7D1BE54A2}" destId="{222753DE-1C8E-4BA8-AE4D-6E73DDF01160}" srcOrd="4" destOrd="0" presId="urn:microsoft.com/office/officeart/2005/8/layout/hProcess7"/>
    <dgm:cxn modelId="{E1A697B6-B499-4B31-8224-15AF2D1BE877}" type="presParOf" srcId="{222753DE-1C8E-4BA8-AE4D-6E73DDF01160}" destId="{BFDEA35E-0339-4833-A3AE-1FCCCF5147B4}" srcOrd="0" destOrd="0" presId="urn:microsoft.com/office/officeart/2005/8/layout/hProcess7"/>
    <dgm:cxn modelId="{61B69004-1817-4E4A-A057-D8CC006F0708}" type="presParOf" srcId="{222753DE-1C8E-4BA8-AE4D-6E73DDF01160}" destId="{118D0EDC-CB6B-465F-95C3-251802AF0466}" srcOrd="1" destOrd="0" presId="urn:microsoft.com/office/officeart/2005/8/layout/hProcess7"/>
    <dgm:cxn modelId="{F2A8F86A-4517-4B6A-97C9-805DC83E1E6C}" type="presParOf" srcId="{222753DE-1C8E-4BA8-AE4D-6E73DDF01160}" destId="{3BFB5A5F-FA8B-4452-BC14-EE1FC0F18DB0}" srcOrd="2" destOrd="0" presId="urn:microsoft.com/office/officeart/2005/8/layout/hProcess7"/>
    <dgm:cxn modelId="{BDD33AC6-6692-4FD9-A901-FBA412D1ECF1}" type="presParOf" srcId="{2D570B4E-A0D0-41D6-B10B-84F7D1BE54A2}" destId="{A62EC0AA-087C-4139-8764-2CB8B249FCB5}" srcOrd="5" destOrd="0" presId="urn:microsoft.com/office/officeart/2005/8/layout/hProcess7"/>
    <dgm:cxn modelId="{B74E3840-B358-4A3D-A799-36F1C821200F}" type="presParOf" srcId="{2D570B4E-A0D0-41D6-B10B-84F7D1BE54A2}" destId="{AB3CCAD1-A677-40A2-B72A-75FD62B6A7D8}" srcOrd="6" destOrd="0" presId="urn:microsoft.com/office/officeart/2005/8/layout/hProcess7"/>
    <dgm:cxn modelId="{404031EA-C073-4854-A991-0110551F8C7F}" type="presParOf" srcId="{AB3CCAD1-A677-40A2-B72A-75FD62B6A7D8}" destId="{EEBF608A-27C4-451A-93FF-CE59B6906407}" srcOrd="0" destOrd="0" presId="urn:microsoft.com/office/officeart/2005/8/layout/hProcess7"/>
    <dgm:cxn modelId="{65C7AC48-EB67-4746-871C-B0DE74077079}" type="presParOf" srcId="{AB3CCAD1-A677-40A2-B72A-75FD62B6A7D8}" destId="{BBB55770-BAC1-47C2-AD97-DBF710A6F959}" srcOrd="1" destOrd="0" presId="urn:microsoft.com/office/officeart/2005/8/layout/hProcess7"/>
    <dgm:cxn modelId="{04E2C207-C720-471E-B015-D46364DAFBEE}" type="presParOf" srcId="{AB3CCAD1-A677-40A2-B72A-75FD62B6A7D8}" destId="{3FFC14DD-C9F6-4128-A78E-7771F4AAE0E6}" srcOrd="2" destOrd="0" presId="urn:microsoft.com/office/officeart/2005/8/layout/hProcess7"/>
    <dgm:cxn modelId="{CE72AFE3-FE87-487B-AC19-5815550E6898}" type="presParOf" srcId="{2D570B4E-A0D0-41D6-B10B-84F7D1BE54A2}" destId="{88006E28-5136-441E-AE5E-48FB69636D51}" srcOrd="7" destOrd="0" presId="urn:microsoft.com/office/officeart/2005/8/layout/hProcess7"/>
    <dgm:cxn modelId="{A8C3E1F9-56FD-4478-AC0F-FC3331C84D7D}" type="presParOf" srcId="{2D570B4E-A0D0-41D6-B10B-84F7D1BE54A2}" destId="{D6FDEDB8-6060-42A8-9803-6B9C296D8589}" srcOrd="8" destOrd="0" presId="urn:microsoft.com/office/officeart/2005/8/layout/hProcess7"/>
    <dgm:cxn modelId="{76A7FCF1-1E37-4ACC-813A-C92E3047E632}" type="presParOf" srcId="{D6FDEDB8-6060-42A8-9803-6B9C296D8589}" destId="{805CADFC-2B39-4A9A-87A8-E930D3A64271}" srcOrd="0" destOrd="0" presId="urn:microsoft.com/office/officeart/2005/8/layout/hProcess7"/>
    <dgm:cxn modelId="{91ACECF3-72AD-44CE-9DD8-A29C6ED959B0}" type="presParOf" srcId="{D6FDEDB8-6060-42A8-9803-6B9C296D8589}" destId="{3E777A66-0A4A-4850-A8D0-ECD07ECCD388}" srcOrd="1" destOrd="0" presId="urn:microsoft.com/office/officeart/2005/8/layout/hProcess7"/>
    <dgm:cxn modelId="{A5FAE242-DDB1-4E55-99DC-A560557AB23D}" type="presParOf" srcId="{D6FDEDB8-6060-42A8-9803-6B9C296D8589}" destId="{CD73829F-8D50-4F2D-BB0C-1E81AD55A6E1}" srcOrd="2" destOrd="0" presId="urn:microsoft.com/office/officeart/2005/8/layout/hProcess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D637F1E-E8FE-4039-9053-0DAF0E2F425D}" type="doc">
      <dgm:prSet loTypeId="urn:microsoft.com/office/officeart/2005/8/layout/hProcess7" loCatId="process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pt-BR"/>
        </a:p>
      </dgm:t>
    </dgm:pt>
    <dgm:pt modelId="{8051032F-6F18-4E76-9F5E-3A14C69DF6B2}">
      <dgm:prSet phldrT="[Texto]"/>
      <dgm:spPr/>
      <dgm:t>
        <a:bodyPr/>
        <a:lstStyle/>
        <a:p>
          <a:r>
            <a:rPr lang="pt-BR" dirty="0" smtClean="0"/>
            <a:t>Consequências</a:t>
          </a:r>
          <a:endParaRPr lang="pt-BR" dirty="0"/>
        </a:p>
      </dgm:t>
    </dgm:pt>
    <dgm:pt modelId="{4F2F7809-2486-4F38-B9D4-C6F75A65BD9D}" type="parTrans" cxnId="{79925C4B-5AA6-493C-890B-8D8090F03A5F}">
      <dgm:prSet/>
      <dgm:spPr/>
      <dgm:t>
        <a:bodyPr/>
        <a:lstStyle/>
        <a:p>
          <a:endParaRPr lang="pt-BR"/>
        </a:p>
      </dgm:t>
    </dgm:pt>
    <dgm:pt modelId="{30AC0046-60BB-41A7-840B-36E388413BCD}" type="sibTrans" cxnId="{79925C4B-5AA6-493C-890B-8D8090F03A5F}">
      <dgm:prSet/>
      <dgm:spPr/>
      <dgm:t>
        <a:bodyPr/>
        <a:lstStyle/>
        <a:p>
          <a:endParaRPr lang="pt-BR"/>
        </a:p>
      </dgm:t>
    </dgm:pt>
    <dgm:pt modelId="{75EF93AA-E763-44B4-B781-F5601A7FC365}">
      <dgm:prSet phldrT="[Texto]"/>
      <dgm:spPr/>
      <dgm:t>
        <a:bodyPr/>
        <a:lstStyle/>
        <a:p>
          <a:r>
            <a:rPr lang="pt-BR" dirty="0" smtClean="0"/>
            <a:t>Causas</a:t>
          </a:r>
          <a:endParaRPr lang="pt-BR" dirty="0"/>
        </a:p>
      </dgm:t>
    </dgm:pt>
    <dgm:pt modelId="{44A5BEFF-A314-460E-9AAF-8B53B0A8CF2D}" type="parTrans" cxnId="{06CE9628-8EA7-4B66-9FF3-513C9BDA2FE3}">
      <dgm:prSet/>
      <dgm:spPr/>
      <dgm:t>
        <a:bodyPr/>
        <a:lstStyle/>
        <a:p>
          <a:endParaRPr lang="pt-BR"/>
        </a:p>
      </dgm:t>
    </dgm:pt>
    <dgm:pt modelId="{64613C00-52BD-4B28-871C-35B462A63611}" type="sibTrans" cxnId="{06CE9628-8EA7-4B66-9FF3-513C9BDA2FE3}">
      <dgm:prSet/>
      <dgm:spPr/>
      <dgm:t>
        <a:bodyPr/>
        <a:lstStyle/>
        <a:p>
          <a:endParaRPr lang="pt-BR"/>
        </a:p>
      </dgm:t>
    </dgm:pt>
    <dgm:pt modelId="{A4F58E18-B914-42A8-A13B-C0F8FECFFBC9}">
      <dgm:prSet phldrT="[Texto]"/>
      <dgm:spPr/>
      <dgm:t>
        <a:bodyPr/>
        <a:lstStyle/>
        <a:p>
          <a:r>
            <a:rPr lang="pt-BR" dirty="0" smtClean="0"/>
            <a:t>Solução</a:t>
          </a:r>
          <a:endParaRPr lang="pt-BR" dirty="0"/>
        </a:p>
      </dgm:t>
    </dgm:pt>
    <dgm:pt modelId="{440FDF76-8156-49EA-B437-CB87BB916BF6}" type="parTrans" cxnId="{0A659738-42EE-4A76-8F93-6D1049A5E5BD}">
      <dgm:prSet/>
      <dgm:spPr/>
      <dgm:t>
        <a:bodyPr/>
        <a:lstStyle/>
        <a:p>
          <a:endParaRPr lang="pt-BR"/>
        </a:p>
      </dgm:t>
    </dgm:pt>
    <dgm:pt modelId="{F079AFDD-65DB-4D41-A543-A9BA8C7FF300}" type="sibTrans" cxnId="{0A659738-42EE-4A76-8F93-6D1049A5E5BD}">
      <dgm:prSet/>
      <dgm:spPr/>
      <dgm:t>
        <a:bodyPr/>
        <a:lstStyle/>
        <a:p>
          <a:endParaRPr lang="pt-BR"/>
        </a:p>
      </dgm:t>
    </dgm:pt>
    <dgm:pt modelId="{F62C0EF0-F2DB-49F0-ADE6-F0786031A6E6}">
      <dgm:prSet phldrT="[Texto]"/>
      <dgm:spPr/>
      <dgm:t>
        <a:bodyPr/>
        <a:lstStyle/>
        <a:p>
          <a:r>
            <a:rPr lang="pt-BR" dirty="0" smtClean="0"/>
            <a:t>Ideal: Guia Eletrônica (em implantação)</a:t>
          </a:r>
        </a:p>
        <a:p>
          <a:r>
            <a:rPr lang="pt-BR" dirty="0" smtClean="0"/>
            <a:t>Possível: Melhorar o processo e o uso das Guias atuais</a:t>
          </a:r>
          <a:endParaRPr lang="pt-BR" dirty="0"/>
        </a:p>
      </dgm:t>
    </dgm:pt>
    <dgm:pt modelId="{6531CE75-DD31-45B9-8595-83A7C93E3436}" type="parTrans" cxnId="{E5EFA8F8-26BD-472C-947F-05843E6EE914}">
      <dgm:prSet/>
      <dgm:spPr/>
      <dgm:t>
        <a:bodyPr/>
        <a:lstStyle/>
        <a:p>
          <a:endParaRPr lang="pt-BR"/>
        </a:p>
      </dgm:t>
    </dgm:pt>
    <dgm:pt modelId="{CE2D0797-5A7E-4A10-96A8-CAAD6F598C03}" type="sibTrans" cxnId="{E5EFA8F8-26BD-472C-947F-05843E6EE914}">
      <dgm:prSet/>
      <dgm:spPr/>
      <dgm:t>
        <a:bodyPr/>
        <a:lstStyle/>
        <a:p>
          <a:endParaRPr lang="pt-BR"/>
        </a:p>
      </dgm:t>
    </dgm:pt>
    <dgm:pt modelId="{234E12CF-550F-4919-96E1-32903CA60887}">
      <dgm:prSet phldrT="[Texto]"/>
      <dgm:spPr/>
      <dgm:t>
        <a:bodyPr/>
        <a:lstStyle/>
        <a:p>
          <a:endParaRPr lang="pt-BR" dirty="0"/>
        </a:p>
      </dgm:t>
    </dgm:pt>
    <dgm:pt modelId="{235E90AD-D279-48B0-BFEA-BB0CFA90AC38}" type="parTrans" cxnId="{DF0F5641-2ECA-4C9E-A5F8-88E4FD5558BE}">
      <dgm:prSet/>
      <dgm:spPr/>
      <dgm:t>
        <a:bodyPr/>
        <a:lstStyle/>
        <a:p>
          <a:endParaRPr lang="pt-BR"/>
        </a:p>
      </dgm:t>
    </dgm:pt>
    <dgm:pt modelId="{4641B16E-7278-4857-A8D3-98781C8759D7}" type="sibTrans" cxnId="{DF0F5641-2ECA-4C9E-A5F8-88E4FD5558BE}">
      <dgm:prSet/>
      <dgm:spPr/>
      <dgm:t>
        <a:bodyPr/>
        <a:lstStyle/>
        <a:p>
          <a:endParaRPr lang="pt-BR"/>
        </a:p>
      </dgm:t>
    </dgm:pt>
    <dgm:pt modelId="{2A474878-917B-43E4-A5E4-01E1D3A38553}">
      <dgm:prSet phldrT="[Texto]"/>
      <dgm:spPr/>
      <dgm:t>
        <a:bodyPr/>
        <a:lstStyle/>
        <a:p>
          <a:r>
            <a:rPr lang="pt-BR" dirty="0" smtClean="0"/>
            <a:t>Extravio durante o manuseio</a:t>
          </a:r>
          <a:endParaRPr lang="pt-BR" dirty="0"/>
        </a:p>
      </dgm:t>
    </dgm:pt>
    <dgm:pt modelId="{57B91F39-507D-4C52-A1EF-73A302ADAA66}" type="parTrans" cxnId="{709A45A5-11AE-411E-80CC-48557EF4A242}">
      <dgm:prSet/>
      <dgm:spPr/>
      <dgm:t>
        <a:bodyPr/>
        <a:lstStyle/>
        <a:p>
          <a:endParaRPr lang="pt-BR"/>
        </a:p>
      </dgm:t>
    </dgm:pt>
    <dgm:pt modelId="{0340E351-EF37-4764-8B48-3BF3782336DE}" type="sibTrans" cxnId="{709A45A5-11AE-411E-80CC-48557EF4A242}">
      <dgm:prSet/>
      <dgm:spPr/>
      <dgm:t>
        <a:bodyPr/>
        <a:lstStyle/>
        <a:p>
          <a:endParaRPr lang="pt-BR"/>
        </a:p>
      </dgm:t>
    </dgm:pt>
    <dgm:pt modelId="{9B7B3282-AC94-4589-B4E9-DCCB356664A9}">
      <dgm:prSet/>
      <dgm:spPr/>
      <dgm:t>
        <a:bodyPr/>
        <a:lstStyle/>
        <a:p>
          <a:r>
            <a:rPr lang="pt-BR" dirty="0" smtClean="0"/>
            <a:t>Perdas Financeiras</a:t>
          </a:r>
          <a:endParaRPr lang="pt-BR" dirty="0"/>
        </a:p>
      </dgm:t>
    </dgm:pt>
    <dgm:pt modelId="{445424D1-EFC3-4A03-B39B-534C71BD8575}" type="parTrans" cxnId="{BD825821-67B7-4518-89EE-EA1A56C2E3EC}">
      <dgm:prSet/>
      <dgm:spPr/>
      <dgm:t>
        <a:bodyPr/>
        <a:lstStyle/>
        <a:p>
          <a:endParaRPr lang="pt-BR"/>
        </a:p>
      </dgm:t>
    </dgm:pt>
    <dgm:pt modelId="{6A5AC1C4-51FF-4E98-B6EF-E04F8E4DE96D}" type="sibTrans" cxnId="{BD825821-67B7-4518-89EE-EA1A56C2E3EC}">
      <dgm:prSet/>
      <dgm:spPr/>
      <dgm:t>
        <a:bodyPr/>
        <a:lstStyle/>
        <a:p>
          <a:endParaRPr lang="pt-BR"/>
        </a:p>
      </dgm:t>
    </dgm:pt>
    <dgm:pt modelId="{D52B59DF-669D-49F8-BA98-6CCADD52A49C}">
      <dgm:prSet phldrT="[Texto]"/>
      <dgm:spPr/>
      <dgm:t>
        <a:bodyPr/>
        <a:lstStyle/>
        <a:p>
          <a:r>
            <a:rPr lang="pt-BR" dirty="0" smtClean="0"/>
            <a:t>Glosas de Convênios</a:t>
          </a:r>
          <a:endParaRPr lang="pt-BR" dirty="0"/>
        </a:p>
      </dgm:t>
    </dgm:pt>
    <dgm:pt modelId="{7F6FE0CE-701D-4B40-A83E-B77F87872570}" type="parTrans" cxnId="{F3721188-74FA-40D3-97D7-49EA05A522A3}">
      <dgm:prSet/>
      <dgm:spPr/>
      <dgm:t>
        <a:bodyPr/>
        <a:lstStyle/>
        <a:p>
          <a:endParaRPr lang="pt-BR"/>
        </a:p>
      </dgm:t>
    </dgm:pt>
    <dgm:pt modelId="{6C8FC7A2-2F2C-4FB9-AA23-04144ABD9776}" type="sibTrans" cxnId="{F3721188-74FA-40D3-97D7-49EA05A522A3}">
      <dgm:prSet/>
      <dgm:spPr/>
      <dgm:t>
        <a:bodyPr/>
        <a:lstStyle/>
        <a:p>
          <a:endParaRPr lang="pt-BR"/>
        </a:p>
      </dgm:t>
    </dgm:pt>
    <dgm:pt modelId="{1DD6B93E-9DEC-44D2-BE0D-030B4F81752B}">
      <dgm:prSet phldrT="[Texto]"/>
      <dgm:spPr/>
      <dgm:t>
        <a:bodyPr/>
        <a:lstStyle/>
        <a:p>
          <a:r>
            <a:rPr lang="pt-BR" dirty="0" smtClean="0"/>
            <a:t>Atrasos/Não Faturamento</a:t>
          </a:r>
          <a:endParaRPr lang="pt-BR" dirty="0"/>
        </a:p>
      </dgm:t>
    </dgm:pt>
    <dgm:pt modelId="{3054D468-0B28-414E-B3CC-51973E67D541}" type="parTrans" cxnId="{88DB9E4E-6079-4EBE-9787-05C0BFE2250D}">
      <dgm:prSet/>
      <dgm:spPr/>
      <dgm:t>
        <a:bodyPr/>
        <a:lstStyle/>
        <a:p>
          <a:endParaRPr lang="pt-BR"/>
        </a:p>
      </dgm:t>
    </dgm:pt>
    <dgm:pt modelId="{26F69A90-AE02-4A0E-9FF0-611EBA1ABA68}" type="sibTrans" cxnId="{88DB9E4E-6079-4EBE-9787-05C0BFE2250D}">
      <dgm:prSet/>
      <dgm:spPr/>
      <dgm:t>
        <a:bodyPr/>
        <a:lstStyle/>
        <a:p>
          <a:endParaRPr lang="pt-BR"/>
        </a:p>
      </dgm:t>
    </dgm:pt>
    <dgm:pt modelId="{8A71B78B-CF17-484F-A9EF-46C991CD3B73}">
      <dgm:prSet/>
      <dgm:spPr/>
      <dgm:t>
        <a:bodyPr/>
        <a:lstStyle/>
        <a:p>
          <a:r>
            <a:rPr lang="pt-BR" dirty="0" smtClean="0"/>
            <a:t>Trabalho Supérfluo (procurando)</a:t>
          </a:r>
          <a:endParaRPr lang="pt-BR" dirty="0"/>
        </a:p>
      </dgm:t>
    </dgm:pt>
    <dgm:pt modelId="{8EFDFF49-54E1-489E-8FD2-9ACC9426FF8E}" type="parTrans" cxnId="{12507288-1745-4D0E-B63C-0B337024EF1C}">
      <dgm:prSet/>
      <dgm:spPr/>
      <dgm:t>
        <a:bodyPr/>
        <a:lstStyle/>
        <a:p>
          <a:endParaRPr lang="pt-BR"/>
        </a:p>
      </dgm:t>
    </dgm:pt>
    <dgm:pt modelId="{8100F0EE-CD0A-434F-98E7-34D8DE35999F}" type="sibTrans" cxnId="{12507288-1745-4D0E-B63C-0B337024EF1C}">
      <dgm:prSet/>
      <dgm:spPr/>
      <dgm:t>
        <a:bodyPr/>
        <a:lstStyle/>
        <a:p>
          <a:endParaRPr lang="pt-BR"/>
        </a:p>
      </dgm:t>
    </dgm:pt>
    <dgm:pt modelId="{D4281F99-27A2-40FB-B949-B54310C09218}">
      <dgm:prSet/>
      <dgm:spPr/>
      <dgm:t>
        <a:bodyPr/>
        <a:lstStyle/>
        <a:p>
          <a:r>
            <a:rPr lang="pt-BR" dirty="0" smtClean="0"/>
            <a:t>Extraviadas durante transporte</a:t>
          </a:r>
          <a:endParaRPr lang="pt-BR" dirty="0"/>
        </a:p>
      </dgm:t>
    </dgm:pt>
    <dgm:pt modelId="{7CC0C849-3154-463B-922C-79D5B69B4FC9}" type="parTrans" cxnId="{04D7D2A4-C2AD-49E6-A524-7F8CE00B8A85}">
      <dgm:prSet/>
      <dgm:spPr/>
      <dgm:t>
        <a:bodyPr/>
        <a:lstStyle/>
        <a:p>
          <a:endParaRPr lang="pt-BR"/>
        </a:p>
      </dgm:t>
    </dgm:pt>
    <dgm:pt modelId="{7918A8D4-BBFA-4D30-839D-2AF6434D8267}" type="sibTrans" cxnId="{04D7D2A4-C2AD-49E6-A524-7F8CE00B8A85}">
      <dgm:prSet/>
      <dgm:spPr/>
      <dgm:t>
        <a:bodyPr/>
        <a:lstStyle/>
        <a:p>
          <a:endParaRPr lang="pt-BR"/>
        </a:p>
      </dgm:t>
    </dgm:pt>
    <dgm:pt modelId="{2D570B4E-A0D0-41D6-B10B-84F7D1BE54A2}" type="pres">
      <dgm:prSet presAssocID="{7D637F1E-E8FE-4039-9053-0DAF0E2F425D}" presName="Name0" presStyleCnt="0">
        <dgm:presLayoutVars>
          <dgm:dir/>
          <dgm:animLvl val="lvl"/>
          <dgm:resizeHandles val="exact"/>
        </dgm:presLayoutVars>
      </dgm:prSet>
      <dgm:spPr/>
    </dgm:pt>
    <dgm:pt modelId="{CB98E47B-4CF5-401E-822D-D93FCD71610F}" type="pres">
      <dgm:prSet presAssocID="{75EF93AA-E763-44B4-B781-F5601A7FC365}" presName="compositeNode" presStyleCnt="0">
        <dgm:presLayoutVars>
          <dgm:bulletEnabled val="1"/>
        </dgm:presLayoutVars>
      </dgm:prSet>
      <dgm:spPr/>
    </dgm:pt>
    <dgm:pt modelId="{8ECEE050-819B-4995-A878-B546C72C7627}" type="pres">
      <dgm:prSet presAssocID="{75EF93AA-E763-44B4-B781-F5601A7FC365}" presName="bgRect" presStyleLbl="node1" presStyleIdx="0" presStyleCnt="3"/>
      <dgm:spPr/>
      <dgm:t>
        <a:bodyPr/>
        <a:lstStyle/>
        <a:p>
          <a:endParaRPr lang="pt-BR"/>
        </a:p>
      </dgm:t>
    </dgm:pt>
    <dgm:pt modelId="{5DF0479B-FC12-4599-BA81-E95B12F691BC}" type="pres">
      <dgm:prSet presAssocID="{75EF93AA-E763-44B4-B781-F5601A7FC365}" presName="parentNode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C84140E-6D6C-487D-B00E-776D4EA5A765}" type="pres">
      <dgm:prSet presAssocID="{75EF93AA-E763-44B4-B781-F5601A7FC365}" presName="child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2482810-A8FC-4ABC-B843-C07E543C5AE9}" type="pres">
      <dgm:prSet presAssocID="{64613C00-52BD-4B28-871C-35B462A63611}" presName="hSp" presStyleCnt="0"/>
      <dgm:spPr/>
    </dgm:pt>
    <dgm:pt modelId="{EC4BBF2A-7C5E-45C6-B924-6FA5AA8FA67E}" type="pres">
      <dgm:prSet presAssocID="{64613C00-52BD-4B28-871C-35B462A63611}" presName="vProcSp" presStyleCnt="0"/>
      <dgm:spPr/>
    </dgm:pt>
    <dgm:pt modelId="{D4251BA3-95B6-490D-B966-1AC4AF4C944E}" type="pres">
      <dgm:prSet presAssocID="{64613C00-52BD-4B28-871C-35B462A63611}" presName="vSp1" presStyleCnt="0"/>
      <dgm:spPr/>
    </dgm:pt>
    <dgm:pt modelId="{340D10BB-8A1F-439E-9523-5210488CFCB0}" type="pres">
      <dgm:prSet presAssocID="{64613C00-52BD-4B28-871C-35B462A63611}" presName="simulatedConn" presStyleLbl="solidFgAcc1" presStyleIdx="0" presStyleCnt="2"/>
      <dgm:spPr/>
    </dgm:pt>
    <dgm:pt modelId="{1F98CC3B-06C9-4E1F-A6F0-5F784543240B}" type="pres">
      <dgm:prSet presAssocID="{64613C00-52BD-4B28-871C-35B462A63611}" presName="vSp2" presStyleCnt="0"/>
      <dgm:spPr/>
    </dgm:pt>
    <dgm:pt modelId="{AA57AA8D-EE13-4DC7-A4EF-D5CD6C5E24F2}" type="pres">
      <dgm:prSet presAssocID="{64613C00-52BD-4B28-871C-35B462A63611}" presName="sibTrans" presStyleCnt="0"/>
      <dgm:spPr/>
    </dgm:pt>
    <dgm:pt modelId="{222753DE-1C8E-4BA8-AE4D-6E73DDF01160}" type="pres">
      <dgm:prSet presAssocID="{8051032F-6F18-4E76-9F5E-3A14C69DF6B2}" presName="compositeNode" presStyleCnt="0">
        <dgm:presLayoutVars>
          <dgm:bulletEnabled val="1"/>
        </dgm:presLayoutVars>
      </dgm:prSet>
      <dgm:spPr/>
    </dgm:pt>
    <dgm:pt modelId="{BFDEA35E-0339-4833-A3AE-1FCCCF5147B4}" type="pres">
      <dgm:prSet presAssocID="{8051032F-6F18-4E76-9F5E-3A14C69DF6B2}" presName="bgRect" presStyleLbl="node1" presStyleIdx="1" presStyleCnt="3"/>
      <dgm:spPr/>
    </dgm:pt>
    <dgm:pt modelId="{118D0EDC-CB6B-465F-95C3-251802AF0466}" type="pres">
      <dgm:prSet presAssocID="{8051032F-6F18-4E76-9F5E-3A14C69DF6B2}" presName="parentNode" presStyleLbl="node1" presStyleIdx="1" presStyleCnt="3">
        <dgm:presLayoutVars>
          <dgm:chMax val="0"/>
          <dgm:bulletEnabled val="1"/>
        </dgm:presLayoutVars>
      </dgm:prSet>
      <dgm:spPr/>
    </dgm:pt>
    <dgm:pt modelId="{3BFB5A5F-FA8B-4452-BC14-EE1FC0F18DB0}" type="pres">
      <dgm:prSet presAssocID="{8051032F-6F18-4E76-9F5E-3A14C69DF6B2}" presName="child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62EC0AA-087C-4139-8764-2CB8B249FCB5}" type="pres">
      <dgm:prSet presAssocID="{30AC0046-60BB-41A7-840B-36E388413BCD}" presName="hSp" presStyleCnt="0"/>
      <dgm:spPr/>
    </dgm:pt>
    <dgm:pt modelId="{AB3CCAD1-A677-40A2-B72A-75FD62B6A7D8}" type="pres">
      <dgm:prSet presAssocID="{30AC0046-60BB-41A7-840B-36E388413BCD}" presName="vProcSp" presStyleCnt="0"/>
      <dgm:spPr/>
    </dgm:pt>
    <dgm:pt modelId="{EEBF608A-27C4-451A-93FF-CE59B6906407}" type="pres">
      <dgm:prSet presAssocID="{30AC0046-60BB-41A7-840B-36E388413BCD}" presName="vSp1" presStyleCnt="0"/>
      <dgm:spPr/>
    </dgm:pt>
    <dgm:pt modelId="{BBB55770-BAC1-47C2-AD97-DBF710A6F959}" type="pres">
      <dgm:prSet presAssocID="{30AC0046-60BB-41A7-840B-36E388413BCD}" presName="simulatedConn" presStyleLbl="solidFgAcc1" presStyleIdx="1" presStyleCnt="2"/>
      <dgm:spPr/>
    </dgm:pt>
    <dgm:pt modelId="{3FFC14DD-C9F6-4128-A78E-7771F4AAE0E6}" type="pres">
      <dgm:prSet presAssocID="{30AC0046-60BB-41A7-840B-36E388413BCD}" presName="vSp2" presStyleCnt="0"/>
      <dgm:spPr/>
    </dgm:pt>
    <dgm:pt modelId="{88006E28-5136-441E-AE5E-48FB69636D51}" type="pres">
      <dgm:prSet presAssocID="{30AC0046-60BB-41A7-840B-36E388413BCD}" presName="sibTrans" presStyleCnt="0"/>
      <dgm:spPr/>
    </dgm:pt>
    <dgm:pt modelId="{D6FDEDB8-6060-42A8-9803-6B9C296D8589}" type="pres">
      <dgm:prSet presAssocID="{A4F58E18-B914-42A8-A13B-C0F8FECFFBC9}" presName="compositeNode" presStyleCnt="0">
        <dgm:presLayoutVars>
          <dgm:bulletEnabled val="1"/>
        </dgm:presLayoutVars>
      </dgm:prSet>
      <dgm:spPr/>
    </dgm:pt>
    <dgm:pt modelId="{805CADFC-2B39-4A9A-87A8-E930D3A64271}" type="pres">
      <dgm:prSet presAssocID="{A4F58E18-B914-42A8-A13B-C0F8FECFFBC9}" presName="bgRect" presStyleLbl="node1" presStyleIdx="2" presStyleCnt="3"/>
      <dgm:spPr/>
    </dgm:pt>
    <dgm:pt modelId="{3E777A66-0A4A-4850-A8D0-ECD07ECCD388}" type="pres">
      <dgm:prSet presAssocID="{A4F58E18-B914-42A8-A13B-C0F8FECFFBC9}" presName="parentNode" presStyleLbl="node1" presStyleIdx="2" presStyleCnt="3">
        <dgm:presLayoutVars>
          <dgm:chMax val="0"/>
          <dgm:bulletEnabled val="1"/>
        </dgm:presLayoutVars>
      </dgm:prSet>
      <dgm:spPr/>
    </dgm:pt>
    <dgm:pt modelId="{CD73829F-8D50-4F2D-BB0C-1E81AD55A6E1}" type="pres">
      <dgm:prSet presAssocID="{A4F58E18-B914-42A8-A13B-C0F8FECFFBC9}" presName="child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06CE9628-8EA7-4B66-9FF3-513C9BDA2FE3}" srcId="{7D637F1E-E8FE-4039-9053-0DAF0E2F425D}" destId="{75EF93AA-E763-44B4-B781-F5601A7FC365}" srcOrd="0" destOrd="0" parTransId="{44A5BEFF-A314-460E-9AAF-8B53B0A8CF2D}" sibTransId="{64613C00-52BD-4B28-871C-35B462A63611}"/>
    <dgm:cxn modelId="{12507288-1745-4D0E-B63C-0B337024EF1C}" srcId="{8051032F-6F18-4E76-9F5E-3A14C69DF6B2}" destId="{8A71B78B-CF17-484F-A9EF-46C991CD3B73}" srcOrd="1" destOrd="0" parTransId="{8EFDFF49-54E1-489E-8FD2-9ACC9426FF8E}" sibTransId="{8100F0EE-CD0A-434F-98E7-34D8DE35999F}"/>
    <dgm:cxn modelId="{709A45A5-11AE-411E-80CC-48557EF4A242}" srcId="{75EF93AA-E763-44B4-B781-F5601A7FC365}" destId="{2A474878-917B-43E4-A5E4-01E1D3A38553}" srcOrd="1" destOrd="0" parTransId="{57B91F39-507D-4C52-A1EF-73A302ADAA66}" sibTransId="{0340E351-EF37-4764-8B48-3BF3782336DE}"/>
    <dgm:cxn modelId="{88DB9E4E-6079-4EBE-9787-05C0BFE2250D}" srcId="{8051032F-6F18-4E76-9F5E-3A14C69DF6B2}" destId="{1DD6B93E-9DEC-44D2-BE0D-030B4F81752B}" srcOrd="0" destOrd="0" parTransId="{3054D468-0B28-414E-B3CC-51973E67D541}" sibTransId="{26F69A90-AE02-4A0E-9FF0-611EBA1ABA68}"/>
    <dgm:cxn modelId="{D38C6418-0C6C-47DF-AC7B-C8A3F00DDE24}" type="presOf" srcId="{75EF93AA-E763-44B4-B781-F5601A7FC365}" destId="{5DF0479B-FC12-4599-BA81-E95B12F691BC}" srcOrd="1" destOrd="0" presId="urn:microsoft.com/office/officeart/2005/8/layout/hProcess7"/>
    <dgm:cxn modelId="{0C610ED4-0C83-4BF3-A507-4B45D249A03B}" type="presOf" srcId="{D4281F99-27A2-40FB-B949-B54310C09218}" destId="{1C84140E-6D6C-487D-B00E-776D4EA5A765}" srcOrd="0" destOrd="2" presId="urn:microsoft.com/office/officeart/2005/8/layout/hProcess7"/>
    <dgm:cxn modelId="{677DE5A3-3AA7-4ADB-9620-21F08C029748}" type="presOf" srcId="{2A474878-917B-43E4-A5E4-01E1D3A38553}" destId="{1C84140E-6D6C-487D-B00E-776D4EA5A765}" srcOrd="0" destOrd="1" presId="urn:microsoft.com/office/officeart/2005/8/layout/hProcess7"/>
    <dgm:cxn modelId="{E5EFA8F8-26BD-472C-947F-05843E6EE914}" srcId="{A4F58E18-B914-42A8-A13B-C0F8FECFFBC9}" destId="{F62C0EF0-F2DB-49F0-ADE6-F0786031A6E6}" srcOrd="0" destOrd="0" parTransId="{6531CE75-DD31-45B9-8595-83A7C93E3436}" sibTransId="{CE2D0797-5A7E-4A10-96A8-CAAD6F598C03}"/>
    <dgm:cxn modelId="{8DB9EE5B-96C8-4CEF-A1FF-1B3066C2EE6B}" type="presOf" srcId="{8051032F-6F18-4E76-9F5E-3A14C69DF6B2}" destId="{118D0EDC-CB6B-465F-95C3-251802AF0466}" srcOrd="1" destOrd="0" presId="urn:microsoft.com/office/officeart/2005/8/layout/hProcess7"/>
    <dgm:cxn modelId="{F3721188-74FA-40D3-97D7-49EA05A522A3}" srcId="{8051032F-6F18-4E76-9F5E-3A14C69DF6B2}" destId="{D52B59DF-669D-49F8-BA98-6CCADD52A49C}" srcOrd="2" destOrd="0" parTransId="{7F6FE0CE-701D-4B40-A83E-B77F87872570}" sibTransId="{6C8FC7A2-2F2C-4FB9-AA23-04144ABD9776}"/>
    <dgm:cxn modelId="{6890636F-357E-47C7-8CEC-F8D73D1FDEED}" type="presOf" srcId="{7D637F1E-E8FE-4039-9053-0DAF0E2F425D}" destId="{2D570B4E-A0D0-41D6-B10B-84F7D1BE54A2}" srcOrd="0" destOrd="0" presId="urn:microsoft.com/office/officeart/2005/8/layout/hProcess7"/>
    <dgm:cxn modelId="{45325A71-A8E1-4DAC-A31D-BB4D44DFEF6F}" type="presOf" srcId="{A4F58E18-B914-42A8-A13B-C0F8FECFFBC9}" destId="{805CADFC-2B39-4A9A-87A8-E930D3A64271}" srcOrd="0" destOrd="0" presId="urn:microsoft.com/office/officeart/2005/8/layout/hProcess7"/>
    <dgm:cxn modelId="{8C26EBA2-EAEB-46B7-A97A-BCFD11C97F62}" type="presOf" srcId="{D52B59DF-669D-49F8-BA98-6CCADD52A49C}" destId="{3BFB5A5F-FA8B-4452-BC14-EE1FC0F18DB0}" srcOrd="0" destOrd="2" presId="urn:microsoft.com/office/officeart/2005/8/layout/hProcess7"/>
    <dgm:cxn modelId="{BD825821-67B7-4518-89EE-EA1A56C2E3EC}" srcId="{8051032F-6F18-4E76-9F5E-3A14C69DF6B2}" destId="{9B7B3282-AC94-4589-B4E9-DCCB356664A9}" srcOrd="3" destOrd="0" parTransId="{445424D1-EFC3-4A03-B39B-534C71BD8575}" sibTransId="{6A5AC1C4-51FF-4E98-B6EF-E04F8E4DE96D}"/>
    <dgm:cxn modelId="{115DA46C-3238-44E5-AADE-CE71C94E1DC5}" type="presOf" srcId="{F62C0EF0-F2DB-49F0-ADE6-F0786031A6E6}" destId="{CD73829F-8D50-4F2D-BB0C-1E81AD55A6E1}" srcOrd="0" destOrd="0" presId="urn:microsoft.com/office/officeart/2005/8/layout/hProcess7"/>
    <dgm:cxn modelId="{0A659738-42EE-4A76-8F93-6D1049A5E5BD}" srcId="{7D637F1E-E8FE-4039-9053-0DAF0E2F425D}" destId="{A4F58E18-B914-42A8-A13B-C0F8FECFFBC9}" srcOrd="2" destOrd="0" parTransId="{440FDF76-8156-49EA-B437-CB87BB916BF6}" sibTransId="{F079AFDD-65DB-4D41-A543-A9BA8C7FF300}"/>
    <dgm:cxn modelId="{58AC8314-EA7B-41C0-8076-B5F2B0FA5159}" type="presOf" srcId="{1DD6B93E-9DEC-44D2-BE0D-030B4F81752B}" destId="{3BFB5A5F-FA8B-4452-BC14-EE1FC0F18DB0}" srcOrd="0" destOrd="0" presId="urn:microsoft.com/office/officeart/2005/8/layout/hProcess7"/>
    <dgm:cxn modelId="{79925C4B-5AA6-493C-890B-8D8090F03A5F}" srcId="{7D637F1E-E8FE-4039-9053-0DAF0E2F425D}" destId="{8051032F-6F18-4E76-9F5E-3A14C69DF6B2}" srcOrd="1" destOrd="0" parTransId="{4F2F7809-2486-4F38-B9D4-C6F75A65BD9D}" sibTransId="{30AC0046-60BB-41A7-840B-36E388413BCD}"/>
    <dgm:cxn modelId="{156C06AD-EB18-4A6E-802D-B3ADF387C996}" type="presOf" srcId="{8A71B78B-CF17-484F-A9EF-46C991CD3B73}" destId="{3BFB5A5F-FA8B-4452-BC14-EE1FC0F18DB0}" srcOrd="0" destOrd="1" presId="urn:microsoft.com/office/officeart/2005/8/layout/hProcess7"/>
    <dgm:cxn modelId="{DF0F5641-2ECA-4C9E-A5F8-88E4FD5558BE}" srcId="{75EF93AA-E763-44B4-B781-F5601A7FC365}" destId="{234E12CF-550F-4919-96E1-32903CA60887}" srcOrd="0" destOrd="0" parTransId="{235E90AD-D279-48B0-BFEA-BB0CFA90AC38}" sibTransId="{4641B16E-7278-4857-A8D3-98781C8759D7}"/>
    <dgm:cxn modelId="{16B77D65-5249-4AB6-93B0-8E85EE1246A9}" type="presOf" srcId="{9B7B3282-AC94-4589-B4E9-DCCB356664A9}" destId="{3BFB5A5F-FA8B-4452-BC14-EE1FC0F18DB0}" srcOrd="0" destOrd="3" presId="urn:microsoft.com/office/officeart/2005/8/layout/hProcess7"/>
    <dgm:cxn modelId="{04D7D2A4-C2AD-49E6-A524-7F8CE00B8A85}" srcId="{75EF93AA-E763-44B4-B781-F5601A7FC365}" destId="{D4281F99-27A2-40FB-B949-B54310C09218}" srcOrd="2" destOrd="0" parTransId="{7CC0C849-3154-463B-922C-79D5B69B4FC9}" sibTransId="{7918A8D4-BBFA-4D30-839D-2AF6434D8267}"/>
    <dgm:cxn modelId="{A4F2D768-0657-4E9B-A098-6E00D27D6F11}" type="presOf" srcId="{A4F58E18-B914-42A8-A13B-C0F8FECFFBC9}" destId="{3E777A66-0A4A-4850-A8D0-ECD07ECCD388}" srcOrd="1" destOrd="0" presId="urn:microsoft.com/office/officeart/2005/8/layout/hProcess7"/>
    <dgm:cxn modelId="{CE4514BA-5B32-48AF-A0B6-DBA313339F68}" type="presOf" srcId="{75EF93AA-E763-44B4-B781-F5601A7FC365}" destId="{8ECEE050-819B-4995-A878-B546C72C7627}" srcOrd="0" destOrd="0" presId="urn:microsoft.com/office/officeart/2005/8/layout/hProcess7"/>
    <dgm:cxn modelId="{0EFFD6DE-CD24-422F-84E0-77F89BBFEE0F}" type="presOf" srcId="{8051032F-6F18-4E76-9F5E-3A14C69DF6B2}" destId="{BFDEA35E-0339-4833-A3AE-1FCCCF5147B4}" srcOrd="0" destOrd="0" presId="urn:microsoft.com/office/officeart/2005/8/layout/hProcess7"/>
    <dgm:cxn modelId="{A63B9F28-62D4-4A2E-B8CB-242D68C9AF88}" type="presOf" srcId="{234E12CF-550F-4919-96E1-32903CA60887}" destId="{1C84140E-6D6C-487D-B00E-776D4EA5A765}" srcOrd="0" destOrd="0" presId="urn:microsoft.com/office/officeart/2005/8/layout/hProcess7"/>
    <dgm:cxn modelId="{614CBF2A-1A4F-47C0-B08B-3C4012D0892B}" type="presParOf" srcId="{2D570B4E-A0D0-41D6-B10B-84F7D1BE54A2}" destId="{CB98E47B-4CF5-401E-822D-D93FCD71610F}" srcOrd="0" destOrd="0" presId="urn:microsoft.com/office/officeart/2005/8/layout/hProcess7"/>
    <dgm:cxn modelId="{92CCE9DA-342D-4D69-951E-2E0394E86703}" type="presParOf" srcId="{CB98E47B-4CF5-401E-822D-D93FCD71610F}" destId="{8ECEE050-819B-4995-A878-B546C72C7627}" srcOrd="0" destOrd="0" presId="urn:microsoft.com/office/officeart/2005/8/layout/hProcess7"/>
    <dgm:cxn modelId="{BCDBFB27-19AF-4566-918E-7C976C4F726B}" type="presParOf" srcId="{CB98E47B-4CF5-401E-822D-D93FCD71610F}" destId="{5DF0479B-FC12-4599-BA81-E95B12F691BC}" srcOrd="1" destOrd="0" presId="urn:microsoft.com/office/officeart/2005/8/layout/hProcess7"/>
    <dgm:cxn modelId="{65AF4F9A-AAD9-4A92-B213-0F33D06502DA}" type="presParOf" srcId="{CB98E47B-4CF5-401E-822D-D93FCD71610F}" destId="{1C84140E-6D6C-487D-B00E-776D4EA5A765}" srcOrd="2" destOrd="0" presId="urn:microsoft.com/office/officeart/2005/8/layout/hProcess7"/>
    <dgm:cxn modelId="{28414B55-1074-4055-BF36-516A20DDA7C9}" type="presParOf" srcId="{2D570B4E-A0D0-41D6-B10B-84F7D1BE54A2}" destId="{92482810-A8FC-4ABC-B843-C07E543C5AE9}" srcOrd="1" destOrd="0" presId="urn:microsoft.com/office/officeart/2005/8/layout/hProcess7"/>
    <dgm:cxn modelId="{B81CE3B4-8566-4793-9502-6882A88B44CC}" type="presParOf" srcId="{2D570B4E-A0D0-41D6-B10B-84F7D1BE54A2}" destId="{EC4BBF2A-7C5E-45C6-B924-6FA5AA8FA67E}" srcOrd="2" destOrd="0" presId="urn:microsoft.com/office/officeart/2005/8/layout/hProcess7"/>
    <dgm:cxn modelId="{2E6D2033-DD23-4DDC-9F66-8A05D2E37A86}" type="presParOf" srcId="{EC4BBF2A-7C5E-45C6-B924-6FA5AA8FA67E}" destId="{D4251BA3-95B6-490D-B966-1AC4AF4C944E}" srcOrd="0" destOrd="0" presId="urn:microsoft.com/office/officeart/2005/8/layout/hProcess7"/>
    <dgm:cxn modelId="{C7359FD9-5875-476D-8B63-1EF54347B0D1}" type="presParOf" srcId="{EC4BBF2A-7C5E-45C6-B924-6FA5AA8FA67E}" destId="{340D10BB-8A1F-439E-9523-5210488CFCB0}" srcOrd="1" destOrd="0" presId="urn:microsoft.com/office/officeart/2005/8/layout/hProcess7"/>
    <dgm:cxn modelId="{BF2E0911-3FFE-460F-8D73-88846064A77B}" type="presParOf" srcId="{EC4BBF2A-7C5E-45C6-B924-6FA5AA8FA67E}" destId="{1F98CC3B-06C9-4E1F-A6F0-5F784543240B}" srcOrd="2" destOrd="0" presId="urn:microsoft.com/office/officeart/2005/8/layout/hProcess7"/>
    <dgm:cxn modelId="{321CCAAC-5FAF-4925-A095-E31FF20B95F4}" type="presParOf" srcId="{2D570B4E-A0D0-41D6-B10B-84F7D1BE54A2}" destId="{AA57AA8D-EE13-4DC7-A4EF-D5CD6C5E24F2}" srcOrd="3" destOrd="0" presId="urn:microsoft.com/office/officeart/2005/8/layout/hProcess7"/>
    <dgm:cxn modelId="{5A378FA3-D0FB-45B6-A5EC-E339C96F72C3}" type="presParOf" srcId="{2D570B4E-A0D0-41D6-B10B-84F7D1BE54A2}" destId="{222753DE-1C8E-4BA8-AE4D-6E73DDF01160}" srcOrd="4" destOrd="0" presId="urn:microsoft.com/office/officeart/2005/8/layout/hProcess7"/>
    <dgm:cxn modelId="{E1A697B6-B499-4B31-8224-15AF2D1BE877}" type="presParOf" srcId="{222753DE-1C8E-4BA8-AE4D-6E73DDF01160}" destId="{BFDEA35E-0339-4833-A3AE-1FCCCF5147B4}" srcOrd="0" destOrd="0" presId="urn:microsoft.com/office/officeart/2005/8/layout/hProcess7"/>
    <dgm:cxn modelId="{61B69004-1817-4E4A-A057-D8CC006F0708}" type="presParOf" srcId="{222753DE-1C8E-4BA8-AE4D-6E73DDF01160}" destId="{118D0EDC-CB6B-465F-95C3-251802AF0466}" srcOrd="1" destOrd="0" presId="urn:microsoft.com/office/officeart/2005/8/layout/hProcess7"/>
    <dgm:cxn modelId="{F2A8F86A-4517-4B6A-97C9-805DC83E1E6C}" type="presParOf" srcId="{222753DE-1C8E-4BA8-AE4D-6E73DDF01160}" destId="{3BFB5A5F-FA8B-4452-BC14-EE1FC0F18DB0}" srcOrd="2" destOrd="0" presId="urn:microsoft.com/office/officeart/2005/8/layout/hProcess7"/>
    <dgm:cxn modelId="{BDD33AC6-6692-4FD9-A901-FBA412D1ECF1}" type="presParOf" srcId="{2D570B4E-A0D0-41D6-B10B-84F7D1BE54A2}" destId="{A62EC0AA-087C-4139-8764-2CB8B249FCB5}" srcOrd="5" destOrd="0" presId="urn:microsoft.com/office/officeart/2005/8/layout/hProcess7"/>
    <dgm:cxn modelId="{B74E3840-B358-4A3D-A799-36F1C821200F}" type="presParOf" srcId="{2D570B4E-A0D0-41D6-B10B-84F7D1BE54A2}" destId="{AB3CCAD1-A677-40A2-B72A-75FD62B6A7D8}" srcOrd="6" destOrd="0" presId="urn:microsoft.com/office/officeart/2005/8/layout/hProcess7"/>
    <dgm:cxn modelId="{404031EA-C073-4854-A991-0110551F8C7F}" type="presParOf" srcId="{AB3CCAD1-A677-40A2-B72A-75FD62B6A7D8}" destId="{EEBF608A-27C4-451A-93FF-CE59B6906407}" srcOrd="0" destOrd="0" presId="urn:microsoft.com/office/officeart/2005/8/layout/hProcess7"/>
    <dgm:cxn modelId="{65C7AC48-EB67-4746-871C-B0DE74077079}" type="presParOf" srcId="{AB3CCAD1-A677-40A2-B72A-75FD62B6A7D8}" destId="{BBB55770-BAC1-47C2-AD97-DBF710A6F959}" srcOrd="1" destOrd="0" presId="urn:microsoft.com/office/officeart/2005/8/layout/hProcess7"/>
    <dgm:cxn modelId="{04E2C207-C720-471E-B015-D46364DAFBEE}" type="presParOf" srcId="{AB3CCAD1-A677-40A2-B72A-75FD62B6A7D8}" destId="{3FFC14DD-C9F6-4128-A78E-7771F4AAE0E6}" srcOrd="2" destOrd="0" presId="urn:microsoft.com/office/officeart/2005/8/layout/hProcess7"/>
    <dgm:cxn modelId="{CE72AFE3-FE87-487B-AC19-5815550E6898}" type="presParOf" srcId="{2D570B4E-A0D0-41D6-B10B-84F7D1BE54A2}" destId="{88006E28-5136-441E-AE5E-48FB69636D51}" srcOrd="7" destOrd="0" presId="urn:microsoft.com/office/officeart/2005/8/layout/hProcess7"/>
    <dgm:cxn modelId="{A8C3E1F9-56FD-4478-AC0F-FC3331C84D7D}" type="presParOf" srcId="{2D570B4E-A0D0-41D6-B10B-84F7D1BE54A2}" destId="{D6FDEDB8-6060-42A8-9803-6B9C296D8589}" srcOrd="8" destOrd="0" presId="urn:microsoft.com/office/officeart/2005/8/layout/hProcess7"/>
    <dgm:cxn modelId="{76A7FCF1-1E37-4ACC-813A-C92E3047E632}" type="presParOf" srcId="{D6FDEDB8-6060-42A8-9803-6B9C296D8589}" destId="{805CADFC-2B39-4A9A-87A8-E930D3A64271}" srcOrd="0" destOrd="0" presId="urn:microsoft.com/office/officeart/2005/8/layout/hProcess7"/>
    <dgm:cxn modelId="{91ACECF3-72AD-44CE-9DD8-A29C6ED959B0}" type="presParOf" srcId="{D6FDEDB8-6060-42A8-9803-6B9C296D8589}" destId="{3E777A66-0A4A-4850-A8D0-ECD07ECCD388}" srcOrd="1" destOrd="0" presId="urn:microsoft.com/office/officeart/2005/8/layout/hProcess7"/>
    <dgm:cxn modelId="{A5FAE242-DDB1-4E55-99DC-A560557AB23D}" type="presParOf" srcId="{D6FDEDB8-6060-42A8-9803-6B9C296D8589}" destId="{CD73829F-8D50-4F2D-BB0C-1E81AD55A6E1}" srcOrd="2" destOrd="0" presId="urn:microsoft.com/office/officeart/2005/8/layout/hProcess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45EF3D1-3A30-4292-B9B3-B83F70983557}" type="doc">
      <dgm:prSet loTypeId="urn:microsoft.com/office/officeart/2005/8/layout/vList5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2A4D3831-10C6-4A56-83D6-6039CDB8B801}">
      <dgm:prSet phldrT="[Texto]"/>
      <dgm:spPr/>
      <dgm:t>
        <a:bodyPr/>
        <a:lstStyle/>
        <a:p>
          <a:r>
            <a:rPr lang="pt-BR" dirty="0" smtClean="0"/>
            <a:t>Cadastrar Paciente</a:t>
          </a:r>
          <a:endParaRPr lang="pt-BR" dirty="0"/>
        </a:p>
      </dgm:t>
    </dgm:pt>
    <dgm:pt modelId="{25870496-7741-4773-B46B-E80B1BEB52E1}" type="parTrans" cxnId="{01DF7CF3-2890-4F84-A6D2-D328E3468366}">
      <dgm:prSet/>
      <dgm:spPr/>
      <dgm:t>
        <a:bodyPr/>
        <a:lstStyle/>
        <a:p>
          <a:endParaRPr lang="pt-BR"/>
        </a:p>
      </dgm:t>
    </dgm:pt>
    <dgm:pt modelId="{9FCF0EEC-5288-4F54-9664-A314DDCFF15E}" type="sibTrans" cxnId="{01DF7CF3-2890-4F84-A6D2-D328E3468366}">
      <dgm:prSet/>
      <dgm:spPr/>
      <dgm:t>
        <a:bodyPr/>
        <a:lstStyle/>
        <a:p>
          <a:endParaRPr lang="pt-BR"/>
        </a:p>
      </dgm:t>
    </dgm:pt>
    <dgm:pt modelId="{AE4F999B-8055-430B-9D33-7154B8525ED8}">
      <dgm:prSet phldrT="[Texto]"/>
      <dgm:spPr/>
      <dgm:t>
        <a:bodyPr/>
        <a:lstStyle/>
        <a:p>
          <a:r>
            <a:rPr lang="pt-BR" dirty="0" smtClean="0"/>
            <a:t>Marcar Cirurgia</a:t>
          </a:r>
          <a:endParaRPr lang="pt-BR" dirty="0"/>
        </a:p>
      </dgm:t>
    </dgm:pt>
    <dgm:pt modelId="{67D48AF2-86E0-4247-B6F7-7C55E29D0F06}" type="parTrans" cxnId="{A818729D-974E-4BA7-AA42-0138FD454F91}">
      <dgm:prSet/>
      <dgm:spPr/>
      <dgm:t>
        <a:bodyPr/>
        <a:lstStyle/>
        <a:p>
          <a:endParaRPr lang="pt-BR"/>
        </a:p>
      </dgm:t>
    </dgm:pt>
    <dgm:pt modelId="{B3B07F32-AA98-4B67-AF25-6E60F8701C86}" type="sibTrans" cxnId="{A818729D-974E-4BA7-AA42-0138FD454F91}">
      <dgm:prSet/>
      <dgm:spPr/>
      <dgm:t>
        <a:bodyPr/>
        <a:lstStyle/>
        <a:p>
          <a:endParaRPr lang="pt-BR"/>
        </a:p>
      </dgm:t>
    </dgm:pt>
    <dgm:pt modelId="{487613F3-4692-4E65-91E5-A32F022477CD}">
      <dgm:prSet phldrT="[Texto]"/>
      <dgm:spPr/>
      <dgm:t>
        <a:bodyPr/>
        <a:lstStyle/>
        <a:p>
          <a:r>
            <a:rPr lang="pt-BR" dirty="0" smtClean="0"/>
            <a:t>Cadastrar Guia e Pedir Autorização</a:t>
          </a:r>
          <a:endParaRPr lang="pt-BR" dirty="0"/>
        </a:p>
      </dgm:t>
    </dgm:pt>
    <dgm:pt modelId="{79DEA29A-9B9B-4CDA-AD21-8888A7EB26C3}" type="parTrans" cxnId="{B02F590A-0AFE-4A5C-B296-64A1E8EF7618}">
      <dgm:prSet/>
      <dgm:spPr/>
      <dgm:t>
        <a:bodyPr/>
        <a:lstStyle/>
        <a:p>
          <a:endParaRPr lang="pt-BR"/>
        </a:p>
      </dgm:t>
    </dgm:pt>
    <dgm:pt modelId="{3D83F336-6B77-47BE-A559-854570E37676}" type="sibTrans" cxnId="{B02F590A-0AFE-4A5C-B296-64A1E8EF7618}">
      <dgm:prSet/>
      <dgm:spPr/>
      <dgm:t>
        <a:bodyPr/>
        <a:lstStyle/>
        <a:p>
          <a:endParaRPr lang="pt-BR"/>
        </a:p>
      </dgm:t>
    </dgm:pt>
    <dgm:pt modelId="{CD9F62B5-B578-48FA-8E0B-777A49C63395}">
      <dgm:prSet phldrT="[Texto]"/>
      <dgm:spPr/>
      <dgm:t>
        <a:bodyPr/>
        <a:lstStyle/>
        <a:p>
          <a:r>
            <a:rPr lang="pt-BR" dirty="0" smtClean="0"/>
            <a:t>Checar conformidade (autorizações, assinaturas, etc.)</a:t>
          </a:r>
          <a:endParaRPr lang="pt-BR" dirty="0"/>
        </a:p>
      </dgm:t>
    </dgm:pt>
    <dgm:pt modelId="{469A8B2A-F7D3-4DF0-81CA-77A0105B497A}" type="parTrans" cxnId="{F41DB727-77E2-4D42-9769-65A98DD5B1B2}">
      <dgm:prSet/>
      <dgm:spPr/>
      <dgm:t>
        <a:bodyPr/>
        <a:lstStyle/>
        <a:p>
          <a:endParaRPr lang="pt-BR"/>
        </a:p>
      </dgm:t>
    </dgm:pt>
    <dgm:pt modelId="{31D56C92-D6FF-484A-A336-368AA6EE401D}" type="sibTrans" cxnId="{F41DB727-77E2-4D42-9769-65A98DD5B1B2}">
      <dgm:prSet/>
      <dgm:spPr/>
      <dgm:t>
        <a:bodyPr/>
        <a:lstStyle/>
        <a:p>
          <a:endParaRPr lang="pt-BR"/>
        </a:p>
      </dgm:t>
    </dgm:pt>
    <dgm:pt modelId="{E902166A-EF19-4CEC-B373-6C9A4E4D31F8}">
      <dgm:prSet phldrT="[Texto]"/>
      <dgm:spPr/>
      <dgm:t>
        <a:bodyPr/>
        <a:lstStyle/>
        <a:p>
          <a:r>
            <a:rPr lang="pt-BR" dirty="0" smtClean="0"/>
            <a:t>Usar só a Guia Digitalizada para marcar cirurgias</a:t>
          </a:r>
          <a:endParaRPr lang="pt-BR" dirty="0"/>
        </a:p>
      </dgm:t>
    </dgm:pt>
    <dgm:pt modelId="{6E201600-A046-4C51-A9E5-AB791578CD47}" type="parTrans" cxnId="{272F2B88-1B72-478C-BE92-5A3D7BC31397}">
      <dgm:prSet/>
      <dgm:spPr/>
      <dgm:t>
        <a:bodyPr/>
        <a:lstStyle/>
        <a:p>
          <a:endParaRPr lang="pt-BR"/>
        </a:p>
      </dgm:t>
    </dgm:pt>
    <dgm:pt modelId="{1F07C6D7-728C-49DE-93BB-5061D9AA66E0}" type="sibTrans" cxnId="{272F2B88-1B72-478C-BE92-5A3D7BC31397}">
      <dgm:prSet/>
      <dgm:spPr/>
      <dgm:t>
        <a:bodyPr/>
        <a:lstStyle/>
        <a:p>
          <a:endParaRPr lang="pt-BR"/>
        </a:p>
      </dgm:t>
    </dgm:pt>
    <dgm:pt modelId="{CA0C2317-3B6B-4529-998B-722F5AB9A062}">
      <dgm:prSet phldrT="[Texto]"/>
      <dgm:spPr/>
      <dgm:t>
        <a:bodyPr/>
        <a:lstStyle/>
        <a:p>
          <a:r>
            <a:rPr lang="pt-BR" dirty="0" smtClean="0"/>
            <a:t>Enviar guia física para Central de Guias, que fica responsável por ela até o momento de faturar</a:t>
          </a:r>
          <a:endParaRPr lang="pt-BR" dirty="0"/>
        </a:p>
      </dgm:t>
    </dgm:pt>
    <dgm:pt modelId="{62469B1F-E17B-493E-973B-A59206E4ECF3}" type="parTrans" cxnId="{34859F5D-E9A0-41A9-A6D8-4091F527D626}">
      <dgm:prSet/>
      <dgm:spPr/>
      <dgm:t>
        <a:bodyPr/>
        <a:lstStyle/>
        <a:p>
          <a:endParaRPr lang="pt-BR"/>
        </a:p>
      </dgm:t>
    </dgm:pt>
    <dgm:pt modelId="{8E81E834-09D8-43F9-A053-0AF79526D376}" type="sibTrans" cxnId="{34859F5D-E9A0-41A9-A6D8-4091F527D626}">
      <dgm:prSet/>
      <dgm:spPr/>
      <dgm:t>
        <a:bodyPr/>
        <a:lstStyle/>
        <a:p>
          <a:endParaRPr lang="pt-BR"/>
        </a:p>
      </dgm:t>
    </dgm:pt>
    <dgm:pt modelId="{EDF6D3C9-4687-4CE5-A927-18020A17595D}">
      <dgm:prSet phldrT="[Texto]"/>
      <dgm:spPr/>
      <dgm:t>
        <a:bodyPr/>
        <a:lstStyle/>
        <a:p>
          <a:r>
            <a:rPr lang="pt-BR" dirty="0" smtClean="0"/>
            <a:t>Armazenar Guias</a:t>
          </a:r>
          <a:endParaRPr lang="pt-BR" dirty="0"/>
        </a:p>
      </dgm:t>
    </dgm:pt>
    <dgm:pt modelId="{B4033852-2BD2-473D-ADC2-05A62A303F3A}" type="parTrans" cxnId="{52381D0A-84A8-4837-93AF-29BF97F302E1}">
      <dgm:prSet/>
      <dgm:spPr/>
      <dgm:t>
        <a:bodyPr/>
        <a:lstStyle/>
        <a:p>
          <a:endParaRPr lang="pt-BR"/>
        </a:p>
      </dgm:t>
    </dgm:pt>
    <dgm:pt modelId="{F9D0DAF8-02D3-44CE-8EE9-07A003C5E3E4}" type="sibTrans" cxnId="{52381D0A-84A8-4837-93AF-29BF97F302E1}">
      <dgm:prSet/>
      <dgm:spPr/>
      <dgm:t>
        <a:bodyPr/>
        <a:lstStyle/>
        <a:p>
          <a:endParaRPr lang="pt-BR"/>
        </a:p>
      </dgm:t>
    </dgm:pt>
    <dgm:pt modelId="{716C1931-5210-487A-AABA-2298EBA83D15}">
      <dgm:prSet phldrT="[Texto]"/>
      <dgm:spPr/>
      <dgm:t>
        <a:bodyPr/>
        <a:lstStyle/>
        <a:p>
          <a:r>
            <a:rPr lang="pt-BR" dirty="0" smtClean="0"/>
            <a:t>Pedir autorização usando a Guia Digitalizada</a:t>
          </a:r>
          <a:endParaRPr lang="pt-BR" dirty="0"/>
        </a:p>
      </dgm:t>
    </dgm:pt>
    <dgm:pt modelId="{20784F19-6361-432F-BF99-08B60CF6FC3D}" type="parTrans" cxnId="{27378D76-C1DE-4A1D-9696-2F6B75BA07E2}">
      <dgm:prSet/>
      <dgm:spPr/>
      <dgm:t>
        <a:bodyPr/>
        <a:lstStyle/>
        <a:p>
          <a:endParaRPr lang="pt-BR"/>
        </a:p>
      </dgm:t>
    </dgm:pt>
    <dgm:pt modelId="{8ED14B80-EB4B-4894-8A7D-F29B1BDFFEB3}" type="sibTrans" cxnId="{27378D76-C1DE-4A1D-9696-2F6B75BA07E2}">
      <dgm:prSet/>
      <dgm:spPr/>
      <dgm:t>
        <a:bodyPr/>
        <a:lstStyle/>
        <a:p>
          <a:endParaRPr lang="pt-BR"/>
        </a:p>
      </dgm:t>
    </dgm:pt>
    <dgm:pt modelId="{B5621C86-C257-4681-985E-40E23160508D}">
      <dgm:prSet phldrT="[Texto]"/>
      <dgm:spPr/>
      <dgm:t>
        <a:bodyPr/>
        <a:lstStyle/>
        <a:p>
          <a:r>
            <a:rPr lang="pt-BR" dirty="0" smtClean="0"/>
            <a:t>Atividade eliminada, pois a Guia Física se tornou desnecessária</a:t>
          </a:r>
          <a:endParaRPr lang="pt-BR" dirty="0"/>
        </a:p>
      </dgm:t>
    </dgm:pt>
    <dgm:pt modelId="{E41F224E-702C-4350-9E9A-28BCA8373A0A}" type="parTrans" cxnId="{D95CD1C0-1B8A-4B60-AAB5-5F4B069F4EBA}">
      <dgm:prSet/>
      <dgm:spPr/>
      <dgm:t>
        <a:bodyPr/>
        <a:lstStyle/>
        <a:p>
          <a:endParaRPr lang="pt-BR"/>
        </a:p>
      </dgm:t>
    </dgm:pt>
    <dgm:pt modelId="{735E9FC4-EBB7-4477-A5B5-5F7092650361}" type="sibTrans" cxnId="{D95CD1C0-1B8A-4B60-AAB5-5F4B069F4EBA}">
      <dgm:prSet/>
      <dgm:spPr/>
      <dgm:t>
        <a:bodyPr/>
        <a:lstStyle/>
        <a:p>
          <a:endParaRPr lang="pt-BR"/>
        </a:p>
      </dgm:t>
    </dgm:pt>
    <dgm:pt modelId="{CDB447AD-F822-4FA2-B5C3-048CDE28FAF9}">
      <dgm:prSet phldrT="[Texto]"/>
      <dgm:spPr/>
      <dgm:t>
        <a:bodyPr/>
        <a:lstStyle/>
        <a:p>
          <a:r>
            <a:rPr lang="pt-BR" dirty="0" smtClean="0"/>
            <a:t>Preparar Internação</a:t>
          </a:r>
          <a:endParaRPr lang="pt-BR" dirty="0"/>
        </a:p>
      </dgm:t>
    </dgm:pt>
    <dgm:pt modelId="{DB1F422C-65CB-4F06-93B7-84CA231586B3}" type="parTrans" cxnId="{33A3B1A5-5F30-469F-B1E8-394FEAF17D1C}">
      <dgm:prSet/>
      <dgm:spPr/>
      <dgm:t>
        <a:bodyPr/>
        <a:lstStyle/>
        <a:p>
          <a:endParaRPr lang="pt-BR"/>
        </a:p>
      </dgm:t>
    </dgm:pt>
    <dgm:pt modelId="{25ADA4ED-E9BF-4A6A-8CD7-026C6F3252EF}" type="sibTrans" cxnId="{33A3B1A5-5F30-469F-B1E8-394FEAF17D1C}">
      <dgm:prSet/>
      <dgm:spPr/>
      <dgm:t>
        <a:bodyPr/>
        <a:lstStyle/>
        <a:p>
          <a:endParaRPr lang="pt-BR"/>
        </a:p>
      </dgm:t>
    </dgm:pt>
    <dgm:pt modelId="{3B2B9C9A-D614-4BF5-AC30-E4F07F8E4FE6}">
      <dgm:prSet phldrT="[Texto]"/>
      <dgm:spPr/>
      <dgm:t>
        <a:bodyPr/>
        <a:lstStyle/>
        <a:p>
          <a:r>
            <a:rPr lang="pt-BR" dirty="0" smtClean="0"/>
            <a:t>Consulta somente a Guia Digitalizada</a:t>
          </a:r>
          <a:endParaRPr lang="pt-BR" dirty="0"/>
        </a:p>
      </dgm:t>
    </dgm:pt>
    <dgm:pt modelId="{59C149D9-A42A-4CE8-9CD2-D6B21D3E0D68}" type="parTrans" cxnId="{0C9017AF-1C64-433D-8DD7-B9F65A1A75B2}">
      <dgm:prSet/>
      <dgm:spPr/>
      <dgm:t>
        <a:bodyPr/>
        <a:lstStyle/>
        <a:p>
          <a:endParaRPr lang="pt-BR"/>
        </a:p>
      </dgm:t>
    </dgm:pt>
    <dgm:pt modelId="{E2FDBB22-6311-4784-9C3F-CC70CE0655BF}" type="sibTrans" cxnId="{0C9017AF-1C64-433D-8DD7-B9F65A1A75B2}">
      <dgm:prSet/>
      <dgm:spPr/>
      <dgm:t>
        <a:bodyPr/>
        <a:lstStyle/>
        <a:p>
          <a:endParaRPr lang="pt-BR"/>
        </a:p>
      </dgm:t>
    </dgm:pt>
    <dgm:pt modelId="{C198C030-F602-4A58-B8E4-5F93F3C522ED}">
      <dgm:prSet phldrT="[Texto]"/>
      <dgm:spPr/>
      <dgm:t>
        <a:bodyPr/>
        <a:lstStyle/>
        <a:p>
          <a:r>
            <a:rPr lang="pt-BR" dirty="0" smtClean="0"/>
            <a:t>Guardar Guias</a:t>
          </a:r>
          <a:endParaRPr lang="pt-BR" dirty="0"/>
        </a:p>
      </dgm:t>
    </dgm:pt>
    <dgm:pt modelId="{2FBF1EC0-7250-439D-A33B-0C7530D8A605}" type="parTrans" cxnId="{67B77F60-82D0-455D-BE64-2D3963D1DDFB}">
      <dgm:prSet/>
      <dgm:spPr/>
      <dgm:t>
        <a:bodyPr/>
        <a:lstStyle/>
        <a:p>
          <a:endParaRPr lang="pt-BR"/>
        </a:p>
      </dgm:t>
    </dgm:pt>
    <dgm:pt modelId="{D37B1D22-CE73-46D6-98A2-473C391F252C}" type="sibTrans" cxnId="{67B77F60-82D0-455D-BE64-2D3963D1DDFB}">
      <dgm:prSet/>
      <dgm:spPr/>
      <dgm:t>
        <a:bodyPr/>
        <a:lstStyle/>
        <a:p>
          <a:endParaRPr lang="pt-BR"/>
        </a:p>
      </dgm:t>
    </dgm:pt>
    <dgm:pt modelId="{B90D0D8A-4BE4-4B74-8B26-EDF2D7D38D61}">
      <dgm:prSet phldrT="[Texto]"/>
      <dgm:spPr/>
      <dgm:t>
        <a:bodyPr/>
        <a:lstStyle/>
        <a:p>
          <a:r>
            <a:rPr lang="pt-BR" dirty="0" smtClean="0"/>
            <a:t>Atividade eliminada</a:t>
          </a:r>
          <a:endParaRPr lang="pt-BR" dirty="0"/>
        </a:p>
      </dgm:t>
    </dgm:pt>
    <dgm:pt modelId="{EE55DA6E-DA34-4BD4-AFFA-EF1753879668}" type="parTrans" cxnId="{671F0015-8B9A-4353-95F3-DB5EE85F1DBF}">
      <dgm:prSet/>
      <dgm:spPr/>
      <dgm:t>
        <a:bodyPr/>
        <a:lstStyle/>
        <a:p>
          <a:endParaRPr lang="pt-BR"/>
        </a:p>
      </dgm:t>
    </dgm:pt>
    <dgm:pt modelId="{E894CF76-1A7E-4097-B7CD-B4F61D131038}" type="sibTrans" cxnId="{671F0015-8B9A-4353-95F3-DB5EE85F1DBF}">
      <dgm:prSet/>
      <dgm:spPr/>
      <dgm:t>
        <a:bodyPr/>
        <a:lstStyle/>
        <a:p>
          <a:endParaRPr lang="pt-BR"/>
        </a:p>
      </dgm:t>
    </dgm:pt>
    <dgm:pt modelId="{57367DE5-F74B-420D-B5C7-E89A56AFD682}">
      <dgm:prSet phldrT="[Texto]"/>
      <dgm:spPr/>
      <dgm:t>
        <a:bodyPr/>
        <a:lstStyle/>
        <a:p>
          <a:r>
            <a:rPr lang="pt-BR" dirty="0" smtClean="0"/>
            <a:t>Fazer Guia Complementar</a:t>
          </a:r>
          <a:endParaRPr lang="pt-BR" dirty="0"/>
        </a:p>
      </dgm:t>
    </dgm:pt>
    <dgm:pt modelId="{7D841F42-A707-4619-8B7B-26BF43FA9CEA}" type="parTrans" cxnId="{853E717A-D176-466F-9877-7FD56309CB7B}">
      <dgm:prSet/>
      <dgm:spPr/>
      <dgm:t>
        <a:bodyPr/>
        <a:lstStyle/>
        <a:p>
          <a:endParaRPr lang="pt-BR"/>
        </a:p>
      </dgm:t>
    </dgm:pt>
    <dgm:pt modelId="{7CA82BA5-93C9-43D6-8323-5A459D6A1C09}" type="sibTrans" cxnId="{853E717A-D176-466F-9877-7FD56309CB7B}">
      <dgm:prSet/>
      <dgm:spPr/>
      <dgm:t>
        <a:bodyPr/>
        <a:lstStyle/>
        <a:p>
          <a:endParaRPr lang="pt-BR"/>
        </a:p>
      </dgm:t>
    </dgm:pt>
    <dgm:pt modelId="{F6760195-C32E-4188-8031-526221C657B5}">
      <dgm:prSet phldrT="[Texto]"/>
      <dgm:spPr/>
      <dgm:t>
        <a:bodyPr/>
        <a:lstStyle/>
        <a:p>
          <a:r>
            <a:rPr lang="pt-BR" dirty="0" smtClean="0"/>
            <a:t>Todos os lançamentos de consumo será feito na ficha do paciente</a:t>
          </a:r>
          <a:endParaRPr lang="pt-BR" dirty="0"/>
        </a:p>
      </dgm:t>
    </dgm:pt>
    <dgm:pt modelId="{EF56B6EE-5331-4CA3-9A68-D218AAEDBA2D}" type="parTrans" cxnId="{F3C26432-861F-49EA-A0C7-44CA8FDEDAAC}">
      <dgm:prSet/>
      <dgm:spPr/>
      <dgm:t>
        <a:bodyPr/>
        <a:lstStyle/>
        <a:p>
          <a:endParaRPr lang="pt-BR"/>
        </a:p>
      </dgm:t>
    </dgm:pt>
    <dgm:pt modelId="{02D1292A-A7C9-40E5-A84B-46CBA1794D94}" type="sibTrans" cxnId="{F3C26432-861F-49EA-A0C7-44CA8FDEDAAC}">
      <dgm:prSet/>
      <dgm:spPr/>
      <dgm:t>
        <a:bodyPr/>
        <a:lstStyle/>
        <a:p>
          <a:endParaRPr lang="pt-BR"/>
        </a:p>
      </dgm:t>
    </dgm:pt>
    <dgm:pt modelId="{4E046C1A-B312-4C62-BA11-3AF4A728BEE1}">
      <dgm:prSet phldrT="[Texto]"/>
      <dgm:spPr/>
      <dgm:t>
        <a:bodyPr/>
        <a:lstStyle/>
        <a:p>
          <a:r>
            <a:rPr lang="pt-BR" dirty="0" smtClean="0"/>
            <a:t>Digitalizar as guias físicas</a:t>
          </a:r>
          <a:endParaRPr lang="pt-BR" dirty="0"/>
        </a:p>
      </dgm:t>
    </dgm:pt>
    <dgm:pt modelId="{3BFCDD76-28D8-40E6-B7D6-4A088E27116C}" type="parTrans" cxnId="{551C4D1E-15A4-4E88-98F9-6CA367C50A7A}">
      <dgm:prSet/>
      <dgm:spPr/>
      <dgm:t>
        <a:bodyPr/>
        <a:lstStyle/>
        <a:p>
          <a:endParaRPr lang="pt-BR"/>
        </a:p>
      </dgm:t>
    </dgm:pt>
    <dgm:pt modelId="{0F10E462-FD1E-4219-89BD-1D9606A96399}" type="sibTrans" cxnId="{551C4D1E-15A4-4E88-98F9-6CA367C50A7A}">
      <dgm:prSet/>
      <dgm:spPr/>
      <dgm:t>
        <a:bodyPr/>
        <a:lstStyle/>
        <a:p>
          <a:endParaRPr lang="pt-BR"/>
        </a:p>
      </dgm:t>
    </dgm:pt>
    <dgm:pt modelId="{56BC5EDB-A107-4A5E-97AD-BE399F87DCB1}" type="pres">
      <dgm:prSet presAssocID="{F45EF3D1-3A30-4292-B9B3-B83F70983557}" presName="Name0" presStyleCnt="0">
        <dgm:presLayoutVars>
          <dgm:dir/>
          <dgm:animLvl val="lvl"/>
          <dgm:resizeHandles val="exact"/>
        </dgm:presLayoutVars>
      </dgm:prSet>
      <dgm:spPr/>
    </dgm:pt>
    <dgm:pt modelId="{62180444-F0BC-454D-9435-69BC99E935D6}" type="pres">
      <dgm:prSet presAssocID="{2A4D3831-10C6-4A56-83D6-6039CDB8B801}" presName="linNode" presStyleCnt="0"/>
      <dgm:spPr/>
    </dgm:pt>
    <dgm:pt modelId="{6021692D-F5F6-42B2-B51D-00A46A7AED8F}" type="pres">
      <dgm:prSet presAssocID="{2A4D3831-10C6-4A56-83D6-6039CDB8B801}" presName="parentText" presStyleLbl="node1" presStyleIdx="0" presStyleCnt="7">
        <dgm:presLayoutVars>
          <dgm:chMax val="1"/>
          <dgm:bulletEnabled val="1"/>
        </dgm:presLayoutVars>
      </dgm:prSet>
      <dgm:spPr/>
    </dgm:pt>
    <dgm:pt modelId="{05DE6C79-04CA-4CB1-AF2A-83580012B2B9}" type="pres">
      <dgm:prSet presAssocID="{2A4D3831-10C6-4A56-83D6-6039CDB8B801}" presName="descendantText" presStyleLbl="alignAccFollowNode1" presStyleIdx="0" presStyleCnt="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3C96428-F988-428E-B563-F609B37C9B09}" type="pres">
      <dgm:prSet presAssocID="{9FCF0EEC-5288-4F54-9664-A314DDCFF15E}" presName="sp" presStyleCnt="0"/>
      <dgm:spPr/>
    </dgm:pt>
    <dgm:pt modelId="{5A30151E-1DFE-472F-BE35-961F7675FC14}" type="pres">
      <dgm:prSet presAssocID="{AE4F999B-8055-430B-9D33-7154B8525ED8}" presName="linNode" presStyleCnt="0"/>
      <dgm:spPr/>
    </dgm:pt>
    <dgm:pt modelId="{643ADBEB-A283-4985-BC5F-E76ED6FAF83F}" type="pres">
      <dgm:prSet presAssocID="{AE4F999B-8055-430B-9D33-7154B8525ED8}" presName="parentText" presStyleLbl="node1" presStyleIdx="1" presStyleCnt="7">
        <dgm:presLayoutVars>
          <dgm:chMax val="1"/>
          <dgm:bulletEnabled val="1"/>
        </dgm:presLayoutVars>
      </dgm:prSet>
      <dgm:spPr/>
    </dgm:pt>
    <dgm:pt modelId="{F7924AEF-9976-48BF-9E8E-CA6E9150BB1C}" type="pres">
      <dgm:prSet presAssocID="{AE4F999B-8055-430B-9D33-7154B8525ED8}" presName="descendantText" presStyleLbl="alignAccFollowNode1" presStyleIdx="1" presStyleCnt="7">
        <dgm:presLayoutVars>
          <dgm:bulletEnabled val="1"/>
        </dgm:presLayoutVars>
      </dgm:prSet>
      <dgm:spPr/>
    </dgm:pt>
    <dgm:pt modelId="{122B2585-A3C7-46B6-B23F-838DFD857CD3}" type="pres">
      <dgm:prSet presAssocID="{B3B07F32-AA98-4B67-AF25-6E60F8701C86}" presName="sp" presStyleCnt="0"/>
      <dgm:spPr/>
    </dgm:pt>
    <dgm:pt modelId="{5C297E5A-B375-40EB-AC85-2ED813998B2B}" type="pres">
      <dgm:prSet presAssocID="{487613F3-4692-4E65-91E5-A32F022477CD}" presName="linNode" presStyleCnt="0"/>
      <dgm:spPr/>
    </dgm:pt>
    <dgm:pt modelId="{29AE6B6D-3A98-48D9-9D21-C40AF58FEC45}" type="pres">
      <dgm:prSet presAssocID="{487613F3-4692-4E65-91E5-A32F022477CD}" presName="parentText" presStyleLbl="node1" presStyleIdx="2" presStyleCnt="7">
        <dgm:presLayoutVars>
          <dgm:chMax val="1"/>
          <dgm:bulletEnabled val="1"/>
        </dgm:presLayoutVars>
      </dgm:prSet>
      <dgm:spPr/>
    </dgm:pt>
    <dgm:pt modelId="{040681C8-4987-477C-86EE-B04B422A0C85}" type="pres">
      <dgm:prSet presAssocID="{487613F3-4692-4E65-91E5-A32F022477CD}" presName="descendantText" presStyleLbl="alignAccFollowNode1" presStyleIdx="2" presStyleCnt="7">
        <dgm:presLayoutVars>
          <dgm:bulletEnabled val="1"/>
        </dgm:presLayoutVars>
      </dgm:prSet>
      <dgm:spPr/>
    </dgm:pt>
    <dgm:pt modelId="{00DFA15A-B663-469A-B9D1-BF7CB0DA5A0A}" type="pres">
      <dgm:prSet presAssocID="{3D83F336-6B77-47BE-A559-854570E37676}" presName="sp" presStyleCnt="0"/>
      <dgm:spPr/>
    </dgm:pt>
    <dgm:pt modelId="{527D110C-AEDF-4609-A7B7-16A68FFE4494}" type="pres">
      <dgm:prSet presAssocID="{EDF6D3C9-4687-4CE5-A927-18020A17595D}" presName="linNode" presStyleCnt="0"/>
      <dgm:spPr/>
    </dgm:pt>
    <dgm:pt modelId="{D82B5437-21E2-42A8-8F3A-A959192B7D48}" type="pres">
      <dgm:prSet presAssocID="{EDF6D3C9-4687-4CE5-A927-18020A17595D}" presName="parentText" presStyleLbl="node1" presStyleIdx="3" presStyleCnt="7">
        <dgm:presLayoutVars>
          <dgm:chMax val="1"/>
          <dgm:bulletEnabled val="1"/>
        </dgm:presLayoutVars>
      </dgm:prSet>
      <dgm:spPr/>
    </dgm:pt>
    <dgm:pt modelId="{31281BB8-716C-4D01-B2BA-2B71546B61A0}" type="pres">
      <dgm:prSet presAssocID="{EDF6D3C9-4687-4CE5-A927-18020A17595D}" presName="descendantText" presStyleLbl="alignAccFollowNode1" presStyleIdx="3" presStyleCnt="7">
        <dgm:presLayoutVars>
          <dgm:bulletEnabled val="1"/>
        </dgm:presLayoutVars>
      </dgm:prSet>
      <dgm:spPr/>
    </dgm:pt>
    <dgm:pt modelId="{A0A2EB15-6249-4F90-B271-0831D3839195}" type="pres">
      <dgm:prSet presAssocID="{F9D0DAF8-02D3-44CE-8EE9-07A003C5E3E4}" presName="sp" presStyleCnt="0"/>
      <dgm:spPr/>
    </dgm:pt>
    <dgm:pt modelId="{C71BA61B-CB78-4F3C-8D45-DF06F4246672}" type="pres">
      <dgm:prSet presAssocID="{CDB447AD-F822-4FA2-B5C3-048CDE28FAF9}" presName="linNode" presStyleCnt="0"/>
      <dgm:spPr/>
    </dgm:pt>
    <dgm:pt modelId="{8E6770B8-BF42-4F6F-A2A7-6F89B8FEF9B3}" type="pres">
      <dgm:prSet presAssocID="{CDB447AD-F822-4FA2-B5C3-048CDE28FAF9}" presName="parentText" presStyleLbl="node1" presStyleIdx="4" presStyleCnt="7">
        <dgm:presLayoutVars>
          <dgm:chMax val="1"/>
          <dgm:bulletEnabled val="1"/>
        </dgm:presLayoutVars>
      </dgm:prSet>
      <dgm:spPr/>
    </dgm:pt>
    <dgm:pt modelId="{603B32D1-44D6-4676-9238-258235822E57}" type="pres">
      <dgm:prSet presAssocID="{CDB447AD-F822-4FA2-B5C3-048CDE28FAF9}" presName="descendantText" presStyleLbl="alignAccFollowNode1" presStyleIdx="4" presStyleCnt="7">
        <dgm:presLayoutVars>
          <dgm:bulletEnabled val="1"/>
        </dgm:presLayoutVars>
      </dgm:prSet>
      <dgm:spPr/>
    </dgm:pt>
    <dgm:pt modelId="{CD68695F-4EF4-4AEE-AB31-3FCB35052A79}" type="pres">
      <dgm:prSet presAssocID="{25ADA4ED-E9BF-4A6A-8CD7-026C6F3252EF}" presName="sp" presStyleCnt="0"/>
      <dgm:spPr/>
    </dgm:pt>
    <dgm:pt modelId="{30BE0578-848F-4B58-82C6-A7A980D52652}" type="pres">
      <dgm:prSet presAssocID="{C198C030-F602-4A58-B8E4-5F93F3C522ED}" presName="linNode" presStyleCnt="0"/>
      <dgm:spPr/>
    </dgm:pt>
    <dgm:pt modelId="{CD891B4E-E6BD-4226-AD0F-7658E38B82AB}" type="pres">
      <dgm:prSet presAssocID="{C198C030-F602-4A58-B8E4-5F93F3C522ED}" presName="parentText" presStyleLbl="node1" presStyleIdx="5" presStyleCnt="7">
        <dgm:presLayoutVars>
          <dgm:chMax val="1"/>
          <dgm:bulletEnabled val="1"/>
        </dgm:presLayoutVars>
      </dgm:prSet>
      <dgm:spPr/>
    </dgm:pt>
    <dgm:pt modelId="{96B19525-8D55-4E68-9786-37E32F256AFC}" type="pres">
      <dgm:prSet presAssocID="{C198C030-F602-4A58-B8E4-5F93F3C522ED}" presName="descendantText" presStyleLbl="alignAccFollowNode1" presStyleIdx="5" presStyleCnt="7">
        <dgm:presLayoutVars>
          <dgm:bulletEnabled val="1"/>
        </dgm:presLayoutVars>
      </dgm:prSet>
      <dgm:spPr/>
    </dgm:pt>
    <dgm:pt modelId="{602E29DF-5B01-4A1E-AD97-579A323651B4}" type="pres">
      <dgm:prSet presAssocID="{D37B1D22-CE73-46D6-98A2-473C391F252C}" presName="sp" presStyleCnt="0"/>
      <dgm:spPr/>
    </dgm:pt>
    <dgm:pt modelId="{6B819D61-9164-44B9-8E60-2CEE91EE276C}" type="pres">
      <dgm:prSet presAssocID="{57367DE5-F74B-420D-B5C7-E89A56AFD682}" presName="linNode" presStyleCnt="0"/>
      <dgm:spPr/>
    </dgm:pt>
    <dgm:pt modelId="{E24D6185-14A8-4239-98CF-CB797A5AAA3F}" type="pres">
      <dgm:prSet presAssocID="{57367DE5-F74B-420D-B5C7-E89A56AFD682}" presName="parentText" presStyleLbl="node1" presStyleIdx="6" presStyleCnt="7">
        <dgm:presLayoutVars>
          <dgm:chMax val="1"/>
          <dgm:bulletEnabled val="1"/>
        </dgm:presLayoutVars>
      </dgm:prSet>
      <dgm:spPr/>
    </dgm:pt>
    <dgm:pt modelId="{5C3785E3-2010-493D-8C19-E24238202304}" type="pres">
      <dgm:prSet presAssocID="{57367DE5-F74B-420D-B5C7-E89A56AFD682}" presName="descendantText" presStyleLbl="alignAccFollowNode1" presStyleIdx="6" presStyleCnt="7">
        <dgm:presLayoutVars>
          <dgm:bulletEnabled val="1"/>
        </dgm:presLayoutVars>
      </dgm:prSet>
      <dgm:spPr/>
    </dgm:pt>
  </dgm:ptLst>
  <dgm:cxnLst>
    <dgm:cxn modelId="{671F0015-8B9A-4353-95F3-DB5EE85F1DBF}" srcId="{C198C030-F602-4A58-B8E4-5F93F3C522ED}" destId="{B90D0D8A-4BE4-4B74-8B26-EDF2D7D38D61}" srcOrd="0" destOrd="0" parTransId="{EE55DA6E-DA34-4BD4-AFFA-EF1753879668}" sibTransId="{E894CF76-1A7E-4097-B7CD-B4F61D131038}"/>
    <dgm:cxn modelId="{42DDE604-345D-47B1-8F67-90543F0DBB1D}" type="presOf" srcId="{CA0C2317-3B6B-4529-998B-722F5AB9A062}" destId="{040681C8-4987-477C-86EE-B04B422A0C85}" srcOrd="0" destOrd="1" presId="urn:microsoft.com/office/officeart/2005/8/layout/vList5"/>
    <dgm:cxn modelId="{389FDC36-D32F-4D1A-9E47-A4707DBC4D80}" type="presOf" srcId="{B5621C86-C257-4681-985E-40E23160508D}" destId="{31281BB8-716C-4D01-B2BA-2B71546B61A0}" srcOrd="0" destOrd="0" presId="urn:microsoft.com/office/officeart/2005/8/layout/vList5"/>
    <dgm:cxn modelId="{19113B67-B533-417D-8F6F-43725ADFF2E3}" type="presOf" srcId="{B90D0D8A-4BE4-4B74-8B26-EDF2D7D38D61}" destId="{96B19525-8D55-4E68-9786-37E32F256AFC}" srcOrd="0" destOrd="0" presId="urn:microsoft.com/office/officeart/2005/8/layout/vList5"/>
    <dgm:cxn modelId="{D95CD1C0-1B8A-4B60-AAB5-5F4B069F4EBA}" srcId="{EDF6D3C9-4687-4CE5-A927-18020A17595D}" destId="{B5621C86-C257-4681-985E-40E23160508D}" srcOrd="0" destOrd="0" parTransId="{E41F224E-702C-4350-9E9A-28BCA8373A0A}" sibTransId="{735E9FC4-EBB7-4477-A5B5-5F7092650361}"/>
    <dgm:cxn modelId="{BFC74B73-B2A7-478A-8F5C-E5AB99468BD3}" type="presOf" srcId="{487613F3-4692-4E65-91E5-A32F022477CD}" destId="{29AE6B6D-3A98-48D9-9D21-C40AF58FEC45}" srcOrd="0" destOrd="0" presId="urn:microsoft.com/office/officeart/2005/8/layout/vList5"/>
    <dgm:cxn modelId="{F41DB727-77E2-4D42-9769-65A98DD5B1B2}" srcId="{2A4D3831-10C6-4A56-83D6-6039CDB8B801}" destId="{CD9F62B5-B578-48FA-8E0B-777A49C63395}" srcOrd="0" destOrd="0" parTransId="{469A8B2A-F7D3-4DF0-81CA-77A0105B497A}" sibTransId="{31D56C92-D6FF-484A-A336-368AA6EE401D}"/>
    <dgm:cxn modelId="{26DB3E7F-D82A-431B-BF69-8E0C5CCE5934}" type="presOf" srcId="{4E046C1A-B312-4C62-BA11-3AF4A728BEE1}" destId="{05DE6C79-04CA-4CB1-AF2A-83580012B2B9}" srcOrd="0" destOrd="1" presId="urn:microsoft.com/office/officeart/2005/8/layout/vList5"/>
    <dgm:cxn modelId="{D83B943D-69DF-4B18-A63A-8EDC634F2076}" type="presOf" srcId="{57367DE5-F74B-420D-B5C7-E89A56AFD682}" destId="{E24D6185-14A8-4239-98CF-CB797A5AAA3F}" srcOrd="0" destOrd="0" presId="urn:microsoft.com/office/officeart/2005/8/layout/vList5"/>
    <dgm:cxn modelId="{52381D0A-84A8-4837-93AF-29BF97F302E1}" srcId="{F45EF3D1-3A30-4292-B9B3-B83F70983557}" destId="{EDF6D3C9-4687-4CE5-A927-18020A17595D}" srcOrd="3" destOrd="0" parTransId="{B4033852-2BD2-473D-ADC2-05A62A303F3A}" sibTransId="{F9D0DAF8-02D3-44CE-8EE9-07A003C5E3E4}"/>
    <dgm:cxn modelId="{F33761EB-9899-4062-82B9-72F481EAFDDD}" type="presOf" srcId="{C198C030-F602-4A58-B8E4-5F93F3C522ED}" destId="{CD891B4E-E6BD-4226-AD0F-7658E38B82AB}" srcOrd="0" destOrd="0" presId="urn:microsoft.com/office/officeart/2005/8/layout/vList5"/>
    <dgm:cxn modelId="{27378D76-C1DE-4A1D-9696-2F6B75BA07E2}" srcId="{487613F3-4692-4E65-91E5-A32F022477CD}" destId="{716C1931-5210-487A-AABA-2298EBA83D15}" srcOrd="0" destOrd="0" parTransId="{20784F19-6361-432F-BF99-08B60CF6FC3D}" sibTransId="{8ED14B80-EB4B-4894-8A7D-F29B1BDFFEB3}"/>
    <dgm:cxn modelId="{0C9017AF-1C64-433D-8DD7-B9F65A1A75B2}" srcId="{CDB447AD-F822-4FA2-B5C3-048CDE28FAF9}" destId="{3B2B9C9A-D614-4BF5-AC30-E4F07F8E4FE6}" srcOrd="0" destOrd="0" parTransId="{59C149D9-A42A-4CE8-9CD2-D6B21D3E0D68}" sibTransId="{E2FDBB22-6311-4784-9C3F-CC70CE0655BF}"/>
    <dgm:cxn modelId="{D9EA3F26-A9A4-4739-81F9-4735A6E2F43A}" type="presOf" srcId="{3B2B9C9A-D614-4BF5-AC30-E4F07F8E4FE6}" destId="{603B32D1-44D6-4676-9238-258235822E57}" srcOrd="0" destOrd="0" presId="urn:microsoft.com/office/officeart/2005/8/layout/vList5"/>
    <dgm:cxn modelId="{34859F5D-E9A0-41A9-A6D8-4091F527D626}" srcId="{487613F3-4692-4E65-91E5-A32F022477CD}" destId="{CA0C2317-3B6B-4529-998B-722F5AB9A062}" srcOrd="1" destOrd="0" parTransId="{62469B1F-E17B-493E-973B-A59206E4ECF3}" sibTransId="{8E81E834-09D8-43F9-A053-0AF79526D376}"/>
    <dgm:cxn modelId="{E87619F9-7E84-486D-82F7-E65E31158524}" type="presOf" srcId="{F45EF3D1-3A30-4292-B9B3-B83F70983557}" destId="{56BC5EDB-A107-4A5E-97AD-BE399F87DCB1}" srcOrd="0" destOrd="0" presId="urn:microsoft.com/office/officeart/2005/8/layout/vList5"/>
    <dgm:cxn modelId="{01DF7CF3-2890-4F84-A6D2-D328E3468366}" srcId="{F45EF3D1-3A30-4292-B9B3-B83F70983557}" destId="{2A4D3831-10C6-4A56-83D6-6039CDB8B801}" srcOrd="0" destOrd="0" parTransId="{25870496-7741-4773-B46B-E80B1BEB52E1}" sibTransId="{9FCF0EEC-5288-4F54-9664-A314DDCFF15E}"/>
    <dgm:cxn modelId="{0073A16A-41C1-421E-A013-200CC20732BA}" type="presOf" srcId="{2A4D3831-10C6-4A56-83D6-6039CDB8B801}" destId="{6021692D-F5F6-42B2-B51D-00A46A7AED8F}" srcOrd="0" destOrd="0" presId="urn:microsoft.com/office/officeart/2005/8/layout/vList5"/>
    <dgm:cxn modelId="{8FDB965B-7E3B-4C1C-9736-1C0EF2BDF32D}" type="presOf" srcId="{CDB447AD-F822-4FA2-B5C3-048CDE28FAF9}" destId="{8E6770B8-BF42-4F6F-A2A7-6F89B8FEF9B3}" srcOrd="0" destOrd="0" presId="urn:microsoft.com/office/officeart/2005/8/layout/vList5"/>
    <dgm:cxn modelId="{853E717A-D176-466F-9877-7FD56309CB7B}" srcId="{F45EF3D1-3A30-4292-B9B3-B83F70983557}" destId="{57367DE5-F74B-420D-B5C7-E89A56AFD682}" srcOrd="6" destOrd="0" parTransId="{7D841F42-A707-4619-8B7B-26BF43FA9CEA}" sibTransId="{7CA82BA5-93C9-43D6-8323-5A459D6A1C09}"/>
    <dgm:cxn modelId="{0E8638FB-0929-43CD-80FC-C9FC2AF0AE02}" type="presOf" srcId="{F6760195-C32E-4188-8031-526221C657B5}" destId="{5C3785E3-2010-493D-8C19-E24238202304}" srcOrd="0" destOrd="0" presId="urn:microsoft.com/office/officeart/2005/8/layout/vList5"/>
    <dgm:cxn modelId="{551C4D1E-15A4-4E88-98F9-6CA367C50A7A}" srcId="{2A4D3831-10C6-4A56-83D6-6039CDB8B801}" destId="{4E046C1A-B312-4C62-BA11-3AF4A728BEE1}" srcOrd="1" destOrd="0" parTransId="{3BFCDD76-28D8-40E6-B7D6-4A088E27116C}" sibTransId="{0F10E462-FD1E-4219-89BD-1D9606A96399}"/>
    <dgm:cxn modelId="{67B77F60-82D0-455D-BE64-2D3963D1DDFB}" srcId="{F45EF3D1-3A30-4292-B9B3-B83F70983557}" destId="{C198C030-F602-4A58-B8E4-5F93F3C522ED}" srcOrd="5" destOrd="0" parTransId="{2FBF1EC0-7250-439D-A33B-0C7530D8A605}" sibTransId="{D37B1D22-CE73-46D6-98A2-473C391F252C}"/>
    <dgm:cxn modelId="{F2FA2800-AF12-4BA8-A192-9011546F031A}" type="presOf" srcId="{AE4F999B-8055-430B-9D33-7154B8525ED8}" destId="{643ADBEB-A283-4985-BC5F-E76ED6FAF83F}" srcOrd="0" destOrd="0" presId="urn:microsoft.com/office/officeart/2005/8/layout/vList5"/>
    <dgm:cxn modelId="{AD93280E-6199-4CA2-931B-D4B77163BEA8}" type="presOf" srcId="{E902166A-EF19-4CEC-B373-6C9A4E4D31F8}" destId="{F7924AEF-9976-48BF-9E8E-CA6E9150BB1C}" srcOrd="0" destOrd="0" presId="urn:microsoft.com/office/officeart/2005/8/layout/vList5"/>
    <dgm:cxn modelId="{59F69496-7DD8-499D-B654-DEAF883E61E9}" type="presOf" srcId="{716C1931-5210-487A-AABA-2298EBA83D15}" destId="{040681C8-4987-477C-86EE-B04B422A0C85}" srcOrd="0" destOrd="0" presId="urn:microsoft.com/office/officeart/2005/8/layout/vList5"/>
    <dgm:cxn modelId="{A818729D-974E-4BA7-AA42-0138FD454F91}" srcId="{F45EF3D1-3A30-4292-B9B3-B83F70983557}" destId="{AE4F999B-8055-430B-9D33-7154B8525ED8}" srcOrd="1" destOrd="0" parTransId="{67D48AF2-86E0-4247-B6F7-7C55E29D0F06}" sibTransId="{B3B07F32-AA98-4B67-AF25-6E60F8701C86}"/>
    <dgm:cxn modelId="{272F2B88-1B72-478C-BE92-5A3D7BC31397}" srcId="{AE4F999B-8055-430B-9D33-7154B8525ED8}" destId="{E902166A-EF19-4CEC-B373-6C9A4E4D31F8}" srcOrd="0" destOrd="0" parTransId="{6E201600-A046-4C51-A9E5-AB791578CD47}" sibTransId="{1F07C6D7-728C-49DE-93BB-5061D9AA66E0}"/>
    <dgm:cxn modelId="{33A3B1A5-5F30-469F-B1E8-394FEAF17D1C}" srcId="{F45EF3D1-3A30-4292-B9B3-B83F70983557}" destId="{CDB447AD-F822-4FA2-B5C3-048CDE28FAF9}" srcOrd="4" destOrd="0" parTransId="{DB1F422C-65CB-4F06-93B7-84CA231586B3}" sibTransId="{25ADA4ED-E9BF-4A6A-8CD7-026C6F3252EF}"/>
    <dgm:cxn modelId="{F3C26432-861F-49EA-A0C7-44CA8FDEDAAC}" srcId="{57367DE5-F74B-420D-B5C7-E89A56AFD682}" destId="{F6760195-C32E-4188-8031-526221C657B5}" srcOrd="0" destOrd="0" parTransId="{EF56B6EE-5331-4CA3-9A68-D218AAEDBA2D}" sibTransId="{02D1292A-A7C9-40E5-A84B-46CBA1794D94}"/>
    <dgm:cxn modelId="{1C4081E5-662A-4D40-8AD0-3695AE219DCD}" type="presOf" srcId="{EDF6D3C9-4687-4CE5-A927-18020A17595D}" destId="{D82B5437-21E2-42A8-8F3A-A959192B7D48}" srcOrd="0" destOrd="0" presId="urn:microsoft.com/office/officeart/2005/8/layout/vList5"/>
    <dgm:cxn modelId="{B02F590A-0AFE-4A5C-B296-64A1E8EF7618}" srcId="{F45EF3D1-3A30-4292-B9B3-B83F70983557}" destId="{487613F3-4692-4E65-91E5-A32F022477CD}" srcOrd="2" destOrd="0" parTransId="{79DEA29A-9B9B-4CDA-AD21-8888A7EB26C3}" sibTransId="{3D83F336-6B77-47BE-A559-854570E37676}"/>
    <dgm:cxn modelId="{81C031C3-2901-4488-9FDD-CE28FEAF22A8}" type="presOf" srcId="{CD9F62B5-B578-48FA-8E0B-777A49C63395}" destId="{05DE6C79-04CA-4CB1-AF2A-83580012B2B9}" srcOrd="0" destOrd="0" presId="urn:microsoft.com/office/officeart/2005/8/layout/vList5"/>
    <dgm:cxn modelId="{8DF4B225-F02C-46FF-A67D-DB839608C02E}" type="presParOf" srcId="{56BC5EDB-A107-4A5E-97AD-BE399F87DCB1}" destId="{62180444-F0BC-454D-9435-69BC99E935D6}" srcOrd="0" destOrd="0" presId="urn:microsoft.com/office/officeart/2005/8/layout/vList5"/>
    <dgm:cxn modelId="{BC56C1B2-D737-496D-92D7-84FEACE411ED}" type="presParOf" srcId="{62180444-F0BC-454D-9435-69BC99E935D6}" destId="{6021692D-F5F6-42B2-B51D-00A46A7AED8F}" srcOrd="0" destOrd="0" presId="urn:microsoft.com/office/officeart/2005/8/layout/vList5"/>
    <dgm:cxn modelId="{A246B797-66B3-4CA3-B872-4D7ADE32E163}" type="presParOf" srcId="{62180444-F0BC-454D-9435-69BC99E935D6}" destId="{05DE6C79-04CA-4CB1-AF2A-83580012B2B9}" srcOrd="1" destOrd="0" presId="urn:microsoft.com/office/officeart/2005/8/layout/vList5"/>
    <dgm:cxn modelId="{200D8B18-703F-4BD4-9B70-A84BCA1302F3}" type="presParOf" srcId="{56BC5EDB-A107-4A5E-97AD-BE399F87DCB1}" destId="{73C96428-F988-428E-B563-F609B37C9B09}" srcOrd="1" destOrd="0" presId="urn:microsoft.com/office/officeart/2005/8/layout/vList5"/>
    <dgm:cxn modelId="{B84B6FA9-50A5-4706-9D88-744EDE26B7EF}" type="presParOf" srcId="{56BC5EDB-A107-4A5E-97AD-BE399F87DCB1}" destId="{5A30151E-1DFE-472F-BE35-961F7675FC14}" srcOrd="2" destOrd="0" presId="urn:microsoft.com/office/officeart/2005/8/layout/vList5"/>
    <dgm:cxn modelId="{71E50D70-7D53-4B9B-AD44-98402670268C}" type="presParOf" srcId="{5A30151E-1DFE-472F-BE35-961F7675FC14}" destId="{643ADBEB-A283-4985-BC5F-E76ED6FAF83F}" srcOrd="0" destOrd="0" presId="urn:microsoft.com/office/officeart/2005/8/layout/vList5"/>
    <dgm:cxn modelId="{2A7841A2-0140-436C-AC38-C39B59B4533A}" type="presParOf" srcId="{5A30151E-1DFE-472F-BE35-961F7675FC14}" destId="{F7924AEF-9976-48BF-9E8E-CA6E9150BB1C}" srcOrd="1" destOrd="0" presId="urn:microsoft.com/office/officeart/2005/8/layout/vList5"/>
    <dgm:cxn modelId="{1FF23792-7C6A-4B6C-8994-552CC9944959}" type="presParOf" srcId="{56BC5EDB-A107-4A5E-97AD-BE399F87DCB1}" destId="{122B2585-A3C7-46B6-B23F-838DFD857CD3}" srcOrd="3" destOrd="0" presId="urn:microsoft.com/office/officeart/2005/8/layout/vList5"/>
    <dgm:cxn modelId="{C941C170-6B51-4191-B65F-31AFB2379CBE}" type="presParOf" srcId="{56BC5EDB-A107-4A5E-97AD-BE399F87DCB1}" destId="{5C297E5A-B375-40EB-AC85-2ED813998B2B}" srcOrd="4" destOrd="0" presId="urn:microsoft.com/office/officeart/2005/8/layout/vList5"/>
    <dgm:cxn modelId="{6B300F8F-9328-4E4E-BCDB-0499F558CEEB}" type="presParOf" srcId="{5C297E5A-B375-40EB-AC85-2ED813998B2B}" destId="{29AE6B6D-3A98-48D9-9D21-C40AF58FEC45}" srcOrd="0" destOrd="0" presId="urn:microsoft.com/office/officeart/2005/8/layout/vList5"/>
    <dgm:cxn modelId="{20B6A42D-5350-4EFF-9E1D-9DB92F326183}" type="presParOf" srcId="{5C297E5A-B375-40EB-AC85-2ED813998B2B}" destId="{040681C8-4987-477C-86EE-B04B422A0C85}" srcOrd="1" destOrd="0" presId="urn:microsoft.com/office/officeart/2005/8/layout/vList5"/>
    <dgm:cxn modelId="{6AAC8FC2-42F8-4DA2-8B6D-3E7D1F90B0FF}" type="presParOf" srcId="{56BC5EDB-A107-4A5E-97AD-BE399F87DCB1}" destId="{00DFA15A-B663-469A-B9D1-BF7CB0DA5A0A}" srcOrd="5" destOrd="0" presId="urn:microsoft.com/office/officeart/2005/8/layout/vList5"/>
    <dgm:cxn modelId="{B0ECC794-567C-458B-AF1B-298D91817884}" type="presParOf" srcId="{56BC5EDB-A107-4A5E-97AD-BE399F87DCB1}" destId="{527D110C-AEDF-4609-A7B7-16A68FFE4494}" srcOrd="6" destOrd="0" presId="urn:microsoft.com/office/officeart/2005/8/layout/vList5"/>
    <dgm:cxn modelId="{5348AE27-53E6-4E98-834D-481DF1FDBFF5}" type="presParOf" srcId="{527D110C-AEDF-4609-A7B7-16A68FFE4494}" destId="{D82B5437-21E2-42A8-8F3A-A959192B7D48}" srcOrd="0" destOrd="0" presId="urn:microsoft.com/office/officeart/2005/8/layout/vList5"/>
    <dgm:cxn modelId="{5C0B7B35-7050-44F5-A427-A0C19F64E5DC}" type="presParOf" srcId="{527D110C-AEDF-4609-A7B7-16A68FFE4494}" destId="{31281BB8-716C-4D01-B2BA-2B71546B61A0}" srcOrd="1" destOrd="0" presId="urn:microsoft.com/office/officeart/2005/8/layout/vList5"/>
    <dgm:cxn modelId="{A3692580-2BEF-437F-9B5B-13042BE8B1F8}" type="presParOf" srcId="{56BC5EDB-A107-4A5E-97AD-BE399F87DCB1}" destId="{A0A2EB15-6249-4F90-B271-0831D3839195}" srcOrd="7" destOrd="0" presId="urn:microsoft.com/office/officeart/2005/8/layout/vList5"/>
    <dgm:cxn modelId="{80F58C8A-9FB3-4080-AF3A-48483FADD621}" type="presParOf" srcId="{56BC5EDB-A107-4A5E-97AD-BE399F87DCB1}" destId="{C71BA61B-CB78-4F3C-8D45-DF06F4246672}" srcOrd="8" destOrd="0" presId="urn:microsoft.com/office/officeart/2005/8/layout/vList5"/>
    <dgm:cxn modelId="{9AB30B35-CF07-4997-9380-CD4D9226EAF0}" type="presParOf" srcId="{C71BA61B-CB78-4F3C-8D45-DF06F4246672}" destId="{8E6770B8-BF42-4F6F-A2A7-6F89B8FEF9B3}" srcOrd="0" destOrd="0" presId="urn:microsoft.com/office/officeart/2005/8/layout/vList5"/>
    <dgm:cxn modelId="{E8B2D9B1-7858-42BC-9CC9-D1F6A768F560}" type="presParOf" srcId="{C71BA61B-CB78-4F3C-8D45-DF06F4246672}" destId="{603B32D1-44D6-4676-9238-258235822E57}" srcOrd="1" destOrd="0" presId="urn:microsoft.com/office/officeart/2005/8/layout/vList5"/>
    <dgm:cxn modelId="{BA176CBC-9B67-4863-B4EA-DF50B16A5BE7}" type="presParOf" srcId="{56BC5EDB-A107-4A5E-97AD-BE399F87DCB1}" destId="{CD68695F-4EF4-4AEE-AB31-3FCB35052A79}" srcOrd="9" destOrd="0" presId="urn:microsoft.com/office/officeart/2005/8/layout/vList5"/>
    <dgm:cxn modelId="{8F786F03-CBA0-4F94-9EF0-59B9399BA89F}" type="presParOf" srcId="{56BC5EDB-A107-4A5E-97AD-BE399F87DCB1}" destId="{30BE0578-848F-4B58-82C6-A7A980D52652}" srcOrd="10" destOrd="0" presId="urn:microsoft.com/office/officeart/2005/8/layout/vList5"/>
    <dgm:cxn modelId="{8F56FFC2-33B7-4A64-B7E4-AC084CFC3CF0}" type="presParOf" srcId="{30BE0578-848F-4B58-82C6-A7A980D52652}" destId="{CD891B4E-E6BD-4226-AD0F-7658E38B82AB}" srcOrd="0" destOrd="0" presId="urn:microsoft.com/office/officeart/2005/8/layout/vList5"/>
    <dgm:cxn modelId="{DF5F7D3E-49E0-4AA7-A36B-8A6E3BEACA42}" type="presParOf" srcId="{30BE0578-848F-4B58-82C6-A7A980D52652}" destId="{96B19525-8D55-4E68-9786-37E32F256AFC}" srcOrd="1" destOrd="0" presId="urn:microsoft.com/office/officeart/2005/8/layout/vList5"/>
    <dgm:cxn modelId="{B32412B6-7623-45DE-B920-704BEB3FDF74}" type="presParOf" srcId="{56BC5EDB-A107-4A5E-97AD-BE399F87DCB1}" destId="{602E29DF-5B01-4A1E-AD97-579A323651B4}" srcOrd="11" destOrd="0" presId="urn:microsoft.com/office/officeart/2005/8/layout/vList5"/>
    <dgm:cxn modelId="{9695FC8E-498A-494C-825E-E82C6F5A6306}" type="presParOf" srcId="{56BC5EDB-A107-4A5E-97AD-BE399F87DCB1}" destId="{6B819D61-9164-44B9-8E60-2CEE91EE276C}" srcOrd="12" destOrd="0" presId="urn:microsoft.com/office/officeart/2005/8/layout/vList5"/>
    <dgm:cxn modelId="{DB5FE8B1-F530-4700-914D-61C13B905ADD}" type="presParOf" srcId="{6B819D61-9164-44B9-8E60-2CEE91EE276C}" destId="{E24D6185-14A8-4239-98CF-CB797A5AAA3F}" srcOrd="0" destOrd="0" presId="urn:microsoft.com/office/officeart/2005/8/layout/vList5"/>
    <dgm:cxn modelId="{55DCE0E6-00E4-407C-A5BE-A4D4414BD0B1}" type="presParOf" srcId="{6B819D61-9164-44B9-8E60-2CEE91EE276C}" destId="{5C3785E3-2010-493D-8C19-E24238202304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6FFC3960-3010-4FF1-9513-DDA3C7918692}" type="doc">
      <dgm:prSet loTypeId="urn:microsoft.com/office/officeart/2008/layout/PictureStrips" loCatId="list" qsTypeId="urn:microsoft.com/office/officeart/2005/8/quickstyle/simple5" qsCatId="simple" csTypeId="urn:microsoft.com/office/officeart/2005/8/colors/accent1_1" csCatId="accent1" phldr="1"/>
      <dgm:spPr/>
      <dgm:t>
        <a:bodyPr/>
        <a:lstStyle/>
        <a:p>
          <a:endParaRPr lang="pt-BR"/>
        </a:p>
      </dgm:t>
    </dgm:pt>
    <dgm:pt modelId="{0DEE79A5-E0DE-48B0-9D88-31551B66FE1C}">
      <dgm:prSet/>
      <dgm:spPr/>
      <dgm:t>
        <a:bodyPr/>
        <a:lstStyle/>
        <a:p>
          <a:r>
            <a:rPr lang="pt-BR" dirty="0" smtClean="0"/>
            <a:t>Conhecimentos adquiridos na graduação e pós ajudam a resolver problemas</a:t>
          </a:r>
          <a:endParaRPr lang="pt-BR" dirty="0"/>
        </a:p>
      </dgm:t>
    </dgm:pt>
    <dgm:pt modelId="{8D5FCD31-6A45-41BA-90E5-9D3D5F219DE9}" type="parTrans" cxnId="{BFF55F2C-516B-4ADD-9238-4D785120C77A}">
      <dgm:prSet/>
      <dgm:spPr/>
      <dgm:t>
        <a:bodyPr/>
        <a:lstStyle/>
        <a:p>
          <a:endParaRPr lang="pt-BR"/>
        </a:p>
      </dgm:t>
    </dgm:pt>
    <dgm:pt modelId="{26E5751F-DE0E-431B-9707-3963FBD3B6C3}" type="sibTrans" cxnId="{BFF55F2C-516B-4ADD-9238-4D785120C77A}">
      <dgm:prSet/>
      <dgm:spPr/>
      <dgm:t>
        <a:bodyPr/>
        <a:lstStyle/>
        <a:p>
          <a:endParaRPr lang="pt-BR"/>
        </a:p>
      </dgm:t>
    </dgm:pt>
    <dgm:pt modelId="{7B428C00-2A34-4CD4-9D4D-6CDA89F5B788}">
      <dgm:prSet/>
      <dgm:spPr/>
      <dgm:t>
        <a:bodyPr/>
        <a:lstStyle/>
        <a:p>
          <a:r>
            <a:rPr lang="pt-BR" dirty="0" smtClean="0"/>
            <a:t>Investigação dos problemas permitiu explicitar as causas e ai ficou mais fácil resolver</a:t>
          </a:r>
          <a:endParaRPr lang="pt-BR" dirty="0"/>
        </a:p>
      </dgm:t>
    </dgm:pt>
    <dgm:pt modelId="{03D8D6EB-19BC-426F-869B-D24256CDC6A0}" type="parTrans" cxnId="{832BE756-63E0-4486-BEBA-2555F6DC37DA}">
      <dgm:prSet/>
      <dgm:spPr/>
      <dgm:t>
        <a:bodyPr/>
        <a:lstStyle/>
        <a:p>
          <a:endParaRPr lang="pt-BR"/>
        </a:p>
      </dgm:t>
    </dgm:pt>
    <dgm:pt modelId="{541DEBED-69C6-46BB-841E-C9A7AF82025D}" type="sibTrans" cxnId="{832BE756-63E0-4486-BEBA-2555F6DC37DA}">
      <dgm:prSet/>
      <dgm:spPr/>
      <dgm:t>
        <a:bodyPr/>
        <a:lstStyle/>
        <a:p>
          <a:endParaRPr lang="pt-BR"/>
        </a:p>
      </dgm:t>
    </dgm:pt>
    <dgm:pt modelId="{9F107D71-2531-4FFA-9DB4-40FBAE62043F}">
      <dgm:prSet/>
      <dgm:spPr/>
      <dgm:t>
        <a:bodyPr/>
        <a:lstStyle/>
        <a:p>
          <a:r>
            <a:rPr lang="pt-BR" dirty="0" smtClean="0"/>
            <a:t>As revisões no processo identificou outros gaps (ex.: marcação de cirurgia sem as devidas autorizações)</a:t>
          </a:r>
          <a:endParaRPr lang="pt-BR" dirty="0"/>
        </a:p>
      </dgm:t>
    </dgm:pt>
    <dgm:pt modelId="{6608AC45-59AA-4FF3-B2ED-709C7880B04B}" type="parTrans" cxnId="{4610295A-ED6B-4BCA-9FB8-AA7F2A9DD70E}">
      <dgm:prSet/>
      <dgm:spPr/>
      <dgm:t>
        <a:bodyPr/>
        <a:lstStyle/>
        <a:p>
          <a:endParaRPr lang="pt-BR"/>
        </a:p>
      </dgm:t>
    </dgm:pt>
    <dgm:pt modelId="{DF346DBB-B7EA-49DE-8BFA-C4FF587B2245}" type="sibTrans" cxnId="{4610295A-ED6B-4BCA-9FB8-AA7F2A9DD70E}">
      <dgm:prSet/>
      <dgm:spPr/>
      <dgm:t>
        <a:bodyPr/>
        <a:lstStyle/>
        <a:p>
          <a:endParaRPr lang="pt-BR"/>
        </a:p>
      </dgm:t>
    </dgm:pt>
    <dgm:pt modelId="{7B4B6F49-370D-433C-9DC9-4580F7F7FE67}">
      <dgm:prSet/>
      <dgm:spPr/>
      <dgm:t>
        <a:bodyPr/>
        <a:lstStyle/>
        <a:p>
          <a:r>
            <a:rPr lang="pt-BR" dirty="0" smtClean="0"/>
            <a:t>Esperava-se que as soluções implementadas resolvessem os problemas</a:t>
          </a:r>
          <a:endParaRPr lang="pt-BR" dirty="0"/>
        </a:p>
      </dgm:t>
    </dgm:pt>
    <dgm:pt modelId="{44F50B44-637E-4927-9A71-3B46722476DB}" type="parTrans" cxnId="{D98F80D6-5974-4E62-93A6-F277D73881C4}">
      <dgm:prSet/>
      <dgm:spPr/>
      <dgm:t>
        <a:bodyPr/>
        <a:lstStyle/>
        <a:p>
          <a:endParaRPr lang="pt-BR"/>
        </a:p>
      </dgm:t>
    </dgm:pt>
    <dgm:pt modelId="{22CCF5B0-F549-48B5-8C03-F27787E0FDA0}" type="sibTrans" cxnId="{D98F80D6-5974-4E62-93A6-F277D73881C4}">
      <dgm:prSet/>
      <dgm:spPr/>
      <dgm:t>
        <a:bodyPr/>
        <a:lstStyle/>
        <a:p>
          <a:endParaRPr lang="pt-BR"/>
        </a:p>
      </dgm:t>
    </dgm:pt>
    <dgm:pt modelId="{35DB4C53-ECE9-4E6F-9F56-459C6B196C15}">
      <dgm:prSet/>
      <dgm:spPr/>
      <dgm:t>
        <a:bodyPr/>
        <a:lstStyle/>
        <a:p>
          <a:r>
            <a:rPr lang="pt-BR" dirty="0" smtClean="0"/>
            <a:t>Trabalhos Futuros: Checar a efetividade das soluções</a:t>
          </a:r>
          <a:endParaRPr lang="pt-BR" dirty="0"/>
        </a:p>
      </dgm:t>
    </dgm:pt>
    <dgm:pt modelId="{C2B9C2CB-9B83-4544-BBCC-3704945DB765}" type="parTrans" cxnId="{43A61135-8D9E-4CB8-B77E-F294D75D125C}">
      <dgm:prSet/>
      <dgm:spPr/>
      <dgm:t>
        <a:bodyPr/>
        <a:lstStyle/>
        <a:p>
          <a:endParaRPr lang="pt-BR"/>
        </a:p>
      </dgm:t>
    </dgm:pt>
    <dgm:pt modelId="{D9EC366C-3247-4911-8478-B4E00B6285B9}" type="sibTrans" cxnId="{43A61135-8D9E-4CB8-B77E-F294D75D125C}">
      <dgm:prSet/>
      <dgm:spPr/>
      <dgm:t>
        <a:bodyPr/>
        <a:lstStyle/>
        <a:p>
          <a:endParaRPr lang="pt-BR"/>
        </a:p>
      </dgm:t>
    </dgm:pt>
    <dgm:pt modelId="{8D9B9F05-B3CE-4FE5-AA78-FEC540C45A39}">
      <dgm:prSet/>
      <dgm:spPr/>
      <dgm:t>
        <a:bodyPr/>
        <a:lstStyle/>
        <a:p>
          <a:r>
            <a:rPr lang="pt-BR" dirty="0" smtClean="0"/>
            <a:t>Trabalhos Futuros: Trabalhar com os Convênios para digitalizar todo o sistema</a:t>
          </a:r>
          <a:endParaRPr lang="pt-BR" dirty="0"/>
        </a:p>
      </dgm:t>
    </dgm:pt>
    <dgm:pt modelId="{4EE7B83B-FC4C-466B-A92A-2E1E12B64AA6}" type="parTrans" cxnId="{0BB42540-1D4B-4D55-9745-5E4D6CE0A191}">
      <dgm:prSet/>
      <dgm:spPr/>
      <dgm:t>
        <a:bodyPr/>
        <a:lstStyle/>
        <a:p>
          <a:endParaRPr lang="pt-BR"/>
        </a:p>
      </dgm:t>
    </dgm:pt>
    <dgm:pt modelId="{536AD762-6B06-451F-B03A-A65195226F96}" type="sibTrans" cxnId="{0BB42540-1D4B-4D55-9745-5E4D6CE0A191}">
      <dgm:prSet/>
      <dgm:spPr/>
      <dgm:t>
        <a:bodyPr/>
        <a:lstStyle/>
        <a:p>
          <a:endParaRPr lang="pt-BR"/>
        </a:p>
      </dgm:t>
    </dgm:pt>
    <dgm:pt modelId="{79DE52C8-8A12-4DCA-BC54-B0FE75FF7ACB}" type="pres">
      <dgm:prSet presAssocID="{6FFC3960-3010-4FF1-9513-DDA3C7918692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AC37717F-10BA-4928-9F4B-F3E3B0A92F6B}" type="pres">
      <dgm:prSet presAssocID="{0DEE79A5-E0DE-48B0-9D88-31551B66FE1C}" presName="composite" presStyleCnt="0"/>
      <dgm:spPr/>
    </dgm:pt>
    <dgm:pt modelId="{4E6DAFD8-7E6C-4924-8158-8FC352B71411}" type="pres">
      <dgm:prSet presAssocID="{0DEE79A5-E0DE-48B0-9D88-31551B66FE1C}" presName="rect1" presStyleLbl="trAlignAcc1" presStyleIdx="0" presStyleCnt="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282CAD5-6750-4070-B481-7BF5A71A721D}" type="pres">
      <dgm:prSet presAssocID="{0DEE79A5-E0DE-48B0-9D88-31551B66FE1C}" presName="rect2" presStyleLbl="fgImgPlace1" presStyleIdx="0" presStyleCnt="6"/>
      <dgm:spPr/>
    </dgm:pt>
    <dgm:pt modelId="{7F9FD8F6-3FF5-4BBC-BEF0-87B4004E78C6}" type="pres">
      <dgm:prSet presAssocID="{26E5751F-DE0E-431B-9707-3963FBD3B6C3}" presName="sibTrans" presStyleCnt="0"/>
      <dgm:spPr/>
    </dgm:pt>
    <dgm:pt modelId="{9B0A07F6-494E-4743-BA2D-5CE114D58475}" type="pres">
      <dgm:prSet presAssocID="{7B428C00-2A34-4CD4-9D4D-6CDA89F5B788}" presName="composite" presStyleCnt="0"/>
      <dgm:spPr/>
    </dgm:pt>
    <dgm:pt modelId="{7FD0E01D-F507-4585-ADB3-3E17B346991B}" type="pres">
      <dgm:prSet presAssocID="{7B428C00-2A34-4CD4-9D4D-6CDA89F5B788}" presName="rect1" presStyleLbl="trAlignAcc1" presStyleIdx="1" presStyleCnt="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04A220C-BCDD-434F-ACDA-27BD715D5FF6}" type="pres">
      <dgm:prSet presAssocID="{7B428C00-2A34-4CD4-9D4D-6CDA89F5B788}" presName="rect2" presStyleLbl="fgImgPlace1" presStyleIdx="1" presStyleCnt="6"/>
      <dgm:spPr/>
    </dgm:pt>
    <dgm:pt modelId="{67D960B2-1BD8-49D6-B1EF-7E23569CFC5E}" type="pres">
      <dgm:prSet presAssocID="{541DEBED-69C6-46BB-841E-C9A7AF82025D}" presName="sibTrans" presStyleCnt="0"/>
      <dgm:spPr/>
    </dgm:pt>
    <dgm:pt modelId="{734A6EDF-EE67-4BA3-AC63-85A3881EC154}" type="pres">
      <dgm:prSet presAssocID="{9F107D71-2531-4FFA-9DB4-40FBAE62043F}" presName="composite" presStyleCnt="0"/>
      <dgm:spPr/>
    </dgm:pt>
    <dgm:pt modelId="{2B5DF71B-223C-44EF-9A07-1A855A1BE49E}" type="pres">
      <dgm:prSet presAssocID="{9F107D71-2531-4FFA-9DB4-40FBAE62043F}" presName="rect1" presStyleLbl="trAlignAcc1" presStyleIdx="2" presStyleCnt="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BE7EE44-9503-4F06-AE5D-313A51139787}" type="pres">
      <dgm:prSet presAssocID="{9F107D71-2531-4FFA-9DB4-40FBAE62043F}" presName="rect2" presStyleLbl="fgImgPlace1" presStyleIdx="2" presStyleCnt="6"/>
      <dgm:spPr/>
    </dgm:pt>
    <dgm:pt modelId="{3964F8C9-93BA-404C-BB90-AA3AFBC8D678}" type="pres">
      <dgm:prSet presAssocID="{DF346DBB-B7EA-49DE-8BFA-C4FF587B2245}" presName="sibTrans" presStyleCnt="0"/>
      <dgm:spPr/>
    </dgm:pt>
    <dgm:pt modelId="{DF6FA6CA-0DAF-4A9D-9002-DBDE1C1003A5}" type="pres">
      <dgm:prSet presAssocID="{7B4B6F49-370D-433C-9DC9-4580F7F7FE67}" presName="composite" presStyleCnt="0"/>
      <dgm:spPr/>
    </dgm:pt>
    <dgm:pt modelId="{9435D668-4682-4DC8-9157-15D81102E4A2}" type="pres">
      <dgm:prSet presAssocID="{7B4B6F49-370D-433C-9DC9-4580F7F7FE67}" presName="rect1" presStyleLbl="trAlignAcc1" presStyleIdx="3" presStyleCnt="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084A114-A2CC-4871-B1D6-940CFA03BA38}" type="pres">
      <dgm:prSet presAssocID="{7B4B6F49-370D-433C-9DC9-4580F7F7FE67}" presName="rect2" presStyleLbl="fgImgPlace1" presStyleIdx="3" presStyleCnt="6"/>
      <dgm:spPr/>
    </dgm:pt>
    <dgm:pt modelId="{0BCAAB0A-AE4D-4621-AED5-69C1B957E3C0}" type="pres">
      <dgm:prSet presAssocID="{22CCF5B0-F549-48B5-8C03-F27787E0FDA0}" presName="sibTrans" presStyleCnt="0"/>
      <dgm:spPr/>
    </dgm:pt>
    <dgm:pt modelId="{5A99AA6B-A5C8-47B6-BE35-4FECB8E5552E}" type="pres">
      <dgm:prSet presAssocID="{35DB4C53-ECE9-4E6F-9F56-459C6B196C15}" presName="composite" presStyleCnt="0"/>
      <dgm:spPr/>
    </dgm:pt>
    <dgm:pt modelId="{F1E8E340-35F5-42C1-A458-4991C9615D79}" type="pres">
      <dgm:prSet presAssocID="{35DB4C53-ECE9-4E6F-9F56-459C6B196C15}" presName="rect1" presStyleLbl="trAlignAcc1" presStyleIdx="4" presStyleCnt="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0B79607-AA07-419D-A5E8-53EF33F6C299}" type="pres">
      <dgm:prSet presAssocID="{35DB4C53-ECE9-4E6F-9F56-459C6B196C15}" presName="rect2" presStyleLbl="fgImgPlace1" presStyleIdx="4" presStyleCnt="6"/>
      <dgm:spPr/>
    </dgm:pt>
    <dgm:pt modelId="{2AC63EAE-F67C-476F-B006-50CA64D066E3}" type="pres">
      <dgm:prSet presAssocID="{D9EC366C-3247-4911-8478-B4E00B6285B9}" presName="sibTrans" presStyleCnt="0"/>
      <dgm:spPr/>
    </dgm:pt>
    <dgm:pt modelId="{B31F8A81-8BA1-4942-841A-56123F5C150D}" type="pres">
      <dgm:prSet presAssocID="{8D9B9F05-B3CE-4FE5-AA78-FEC540C45A39}" presName="composite" presStyleCnt="0"/>
      <dgm:spPr/>
    </dgm:pt>
    <dgm:pt modelId="{51EEB1EE-C0D9-486F-A5F9-9A41F9482F3F}" type="pres">
      <dgm:prSet presAssocID="{8D9B9F05-B3CE-4FE5-AA78-FEC540C45A39}" presName="rect1" presStyleLbl="trAlignAcc1" presStyleIdx="5" presStyleCnt="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BE4DFB1-227C-46A6-A31D-C0F278A5A18E}" type="pres">
      <dgm:prSet presAssocID="{8D9B9F05-B3CE-4FE5-AA78-FEC540C45A39}" presName="rect2" presStyleLbl="fgImgPlace1" presStyleIdx="5" presStyleCnt="6"/>
      <dgm:spPr/>
    </dgm:pt>
  </dgm:ptLst>
  <dgm:cxnLst>
    <dgm:cxn modelId="{862F4075-7A5E-450E-9247-C2B20B0AFBC9}" type="presOf" srcId="{9F107D71-2531-4FFA-9DB4-40FBAE62043F}" destId="{2B5DF71B-223C-44EF-9A07-1A855A1BE49E}" srcOrd="0" destOrd="0" presId="urn:microsoft.com/office/officeart/2008/layout/PictureStrips"/>
    <dgm:cxn modelId="{C06B37C7-DD92-4C74-943A-B210A9EFED7A}" type="presOf" srcId="{7B4B6F49-370D-433C-9DC9-4580F7F7FE67}" destId="{9435D668-4682-4DC8-9157-15D81102E4A2}" srcOrd="0" destOrd="0" presId="urn:microsoft.com/office/officeart/2008/layout/PictureStrips"/>
    <dgm:cxn modelId="{D98F80D6-5974-4E62-93A6-F277D73881C4}" srcId="{6FFC3960-3010-4FF1-9513-DDA3C7918692}" destId="{7B4B6F49-370D-433C-9DC9-4580F7F7FE67}" srcOrd="3" destOrd="0" parTransId="{44F50B44-637E-4927-9A71-3B46722476DB}" sibTransId="{22CCF5B0-F549-48B5-8C03-F27787E0FDA0}"/>
    <dgm:cxn modelId="{A634AACE-107C-477C-BCBA-C42159EF8B99}" type="presOf" srcId="{35DB4C53-ECE9-4E6F-9F56-459C6B196C15}" destId="{F1E8E340-35F5-42C1-A458-4991C9615D79}" srcOrd="0" destOrd="0" presId="urn:microsoft.com/office/officeart/2008/layout/PictureStrips"/>
    <dgm:cxn modelId="{832BE756-63E0-4486-BEBA-2555F6DC37DA}" srcId="{6FFC3960-3010-4FF1-9513-DDA3C7918692}" destId="{7B428C00-2A34-4CD4-9D4D-6CDA89F5B788}" srcOrd="1" destOrd="0" parTransId="{03D8D6EB-19BC-426F-869B-D24256CDC6A0}" sibTransId="{541DEBED-69C6-46BB-841E-C9A7AF82025D}"/>
    <dgm:cxn modelId="{43A61135-8D9E-4CB8-B77E-F294D75D125C}" srcId="{6FFC3960-3010-4FF1-9513-DDA3C7918692}" destId="{35DB4C53-ECE9-4E6F-9F56-459C6B196C15}" srcOrd="4" destOrd="0" parTransId="{C2B9C2CB-9B83-4544-BBCC-3704945DB765}" sibTransId="{D9EC366C-3247-4911-8478-B4E00B6285B9}"/>
    <dgm:cxn modelId="{4610295A-ED6B-4BCA-9FB8-AA7F2A9DD70E}" srcId="{6FFC3960-3010-4FF1-9513-DDA3C7918692}" destId="{9F107D71-2531-4FFA-9DB4-40FBAE62043F}" srcOrd="2" destOrd="0" parTransId="{6608AC45-59AA-4FF3-B2ED-709C7880B04B}" sibTransId="{DF346DBB-B7EA-49DE-8BFA-C4FF587B2245}"/>
    <dgm:cxn modelId="{0EDBD131-89FC-4764-8885-1017ADD16ECC}" type="presOf" srcId="{6FFC3960-3010-4FF1-9513-DDA3C7918692}" destId="{79DE52C8-8A12-4DCA-BC54-B0FE75FF7ACB}" srcOrd="0" destOrd="0" presId="urn:microsoft.com/office/officeart/2008/layout/PictureStrips"/>
    <dgm:cxn modelId="{86C55EF8-1F89-4B96-AA44-F5FCB9FB82EE}" type="presOf" srcId="{8D9B9F05-B3CE-4FE5-AA78-FEC540C45A39}" destId="{51EEB1EE-C0D9-486F-A5F9-9A41F9482F3F}" srcOrd="0" destOrd="0" presId="urn:microsoft.com/office/officeart/2008/layout/PictureStrips"/>
    <dgm:cxn modelId="{0BB42540-1D4B-4D55-9745-5E4D6CE0A191}" srcId="{6FFC3960-3010-4FF1-9513-DDA3C7918692}" destId="{8D9B9F05-B3CE-4FE5-AA78-FEC540C45A39}" srcOrd="5" destOrd="0" parTransId="{4EE7B83B-FC4C-466B-A92A-2E1E12B64AA6}" sibTransId="{536AD762-6B06-451F-B03A-A65195226F96}"/>
    <dgm:cxn modelId="{030906E4-2960-425D-A1F5-B8F6F4858C0E}" type="presOf" srcId="{0DEE79A5-E0DE-48B0-9D88-31551B66FE1C}" destId="{4E6DAFD8-7E6C-4924-8158-8FC352B71411}" srcOrd="0" destOrd="0" presId="urn:microsoft.com/office/officeart/2008/layout/PictureStrips"/>
    <dgm:cxn modelId="{32D1912E-B599-4849-B84B-BF38B93CEFF4}" type="presOf" srcId="{7B428C00-2A34-4CD4-9D4D-6CDA89F5B788}" destId="{7FD0E01D-F507-4585-ADB3-3E17B346991B}" srcOrd="0" destOrd="0" presId="urn:microsoft.com/office/officeart/2008/layout/PictureStrips"/>
    <dgm:cxn modelId="{BFF55F2C-516B-4ADD-9238-4D785120C77A}" srcId="{6FFC3960-3010-4FF1-9513-DDA3C7918692}" destId="{0DEE79A5-E0DE-48B0-9D88-31551B66FE1C}" srcOrd="0" destOrd="0" parTransId="{8D5FCD31-6A45-41BA-90E5-9D3D5F219DE9}" sibTransId="{26E5751F-DE0E-431B-9707-3963FBD3B6C3}"/>
    <dgm:cxn modelId="{EA125DF0-77F9-42E5-8200-7256DA06D14F}" type="presParOf" srcId="{79DE52C8-8A12-4DCA-BC54-B0FE75FF7ACB}" destId="{AC37717F-10BA-4928-9F4B-F3E3B0A92F6B}" srcOrd="0" destOrd="0" presId="urn:microsoft.com/office/officeart/2008/layout/PictureStrips"/>
    <dgm:cxn modelId="{38DAF9D4-B540-4BEF-8E3E-7CC258503A90}" type="presParOf" srcId="{AC37717F-10BA-4928-9F4B-F3E3B0A92F6B}" destId="{4E6DAFD8-7E6C-4924-8158-8FC352B71411}" srcOrd="0" destOrd="0" presId="urn:microsoft.com/office/officeart/2008/layout/PictureStrips"/>
    <dgm:cxn modelId="{843528B2-9683-4136-A56C-74662CB52716}" type="presParOf" srcId="{AC37717F-10BA-4928-9F4B-F3E3B0A92F6B}" destId="{2282CAD5-6750-4070-B481-7BF5A71A721D}" srcOrd="1" destOrd="0" presId="urn:microsoft.com/office/officeart/2008/layout/PictureStrips"/>
    <dgm:cxn modelId="{6E305C35-5B05-4ACD-AA29-55DC0F40231F}" type="presParOf" srcId="{79DE52C8-8A12-4DCA-BC54-B0FE75FF7ACB}" destId="{7F9FD8F6-3FF5-4BBC-BEF0-87B4004E78C6}" srcOrd="1" destOrd="0" presId="urn:microsoft.com/office/officeart/2008/layout/PictureStrips"/>
    <dgm:cxn modelId="{AD5ED8F2-1208-4084-9DA5-D00AE751EFBA}" type="presParOf" srcId="{79DE52C8-8A12-4DCA-BC54-B0FE75FF7ACB}" destId="{9B0A07F6-494E-4743-BA2D-5CE114D58475}" srcOrd="2" destOrd="0" presId="urn:microsoft.com/office/officeart/2008/layout/PictureStrips"/>
    <dgm:cxn modelId="{3FB32026-0074-4574-A200-FBE96744FF84}" type="presParOf" srcId="{9B0A07F6-494E-4743-BA2D-5CE114D58475}" destId="{7FD0E01D-F507-4585-ADB3-3E17B346991B}" srcOrd="0" destOrd="0" presId="urn:microsoft.com/office/officeart/2008/layout/PictureStrips"/>
    <dgm:cxn modelId="{FB896087-6455-4D47-B647-D16EC2B91436}" type="presParOf" srcId="{9B0A07F6-494E-4743-BA2D-5CE114D58475}" destId="{104A220C-BCDD-434F-ACDA-27BD715D5FF6}" srcOrd="1" destOrd="0" presId="urn:microsoft.com/office/officeart/2008/layout/PictureStrips"/>
    <dgm:cxn modelId="{F6D97A86-DDDD-4AEA-8F8B-3CBE9A7BD22B}" type="presParOf" srcId="{79DE52C8-8A12-4DCA-BC54-B0FE75FF7ACB}" destId="{67D960B2-1BD8-49D6-B1EF-7E23569CFC5E}" srcOrd="3" destOrd="0" presId="urn:microsoft.com/office/officeart/2008/layout/PictureStrips"/>
    <dgm:cxn modelId="{78EC96CB-8BE1-4469-A03D-2261616FD63C}" type="presParOf" srcId="{79DE52C8-8A12-4DCA-BC54-B0FE75FF7ACB}" destId="{734A6EDF-EE67-4BA3-AC63-85A3881EC154}" srcOrd="4" destOrd="0" presId="urn:microsoft.com/office/officeart/2008/layout/PictureStrips"/>
    <dgm:cxn modelId="{7F550A82-7167-4C5E-B619-01AF6DA1A89B}" type="presParOf" srcId="{734A6EDF-EE67-4BA3-AC63-85A3881EC154}" destId="{2B5DF71B-223C-44EF-9A07-1A855A1BE49E}" srcOrd="0" destOrd="0" presId="urn:microsoft.com/office/officeart/2008/layout/PictureStrips"/>
    <dgm:cxn modelId="{B7C34C9E-FFAD-40CE-B678-4C342615F9D0}" type="presParOf" srcId="{734A6EDF-EE67-4BA3-AC63-85A3881EC154}" destId="{DBE7EE44-9503-4F06-AE5D-313A51139787}" srcOrd="1" destOrd="0" presId="urn:microsoft.com/office/officeart/2008/layout/PictureStrips"/>
    <dgm:cxn modelId="{83BBDBD8-0BE6-4451-B41B-80A3C5F12D96}" type="presParOf" srcId="{79DE52C8-8A12-4DCA-BC54-B0FE75FF7ACB}" destId="{3964F8C9-93BA-404C-BB90-AA3AFBC8D678}" srcOrd="5" destOrd="0" presId="urn:microsoft.com/office/officeart/2008/layout/PictureStrips"/>
    <dgm:cxn modelId="{DE51B79B-C2E7-4EA6-A655-8DD759509D7D}" type="presParOf" srcId="{79DE52C8-8A12-4DCA-BC54-B0FE75FF7ACB}" destId="{DF6FA6CA-0DAF-4A9D-9002-DBDE1C1003A5}" srcOrd="6" destOrd="0" presId="urn:microsoft.com/office/officeart/2008/layout/PictureStrips"/>
    <dgm:cxn modelId="{F31FECA8-4B91-4BA3-A5BA-68681F880232}" type="presParOf" srcId="{DF6FA6CA-0DAF-4A9D-9002-DBDE1C1003A5}" destId="{9435D668-4682-4DC8-9157-15D81102E4A2}" srcOrd="0" destOrd="0" presId="urn:microsoft.com/office/officeart/2008/layout/PictureStrips"/>
    <dgm:cxn modelId="{39A19CD8-DF7B-4F86-A1AA-E86C692AA51B}" type="presParOf" srcId="{DF6FA6CA-0DAF-4A9D-9002-DBDE1C1003A5}" destId="{C084A114-A2CC-4871-B1D6-940CFA03BA38}" srcOrd="1" destOrd="0" presId="urn:microsoft.com/office/officeart/2008/layout/PictureStrips"/>
    <dgm:cxn modelId="{67349811-DA07-40A8-9A79-0DB0ECC22145}" type="presParOf" srcId="{79DE52C8-8A12-4DCA-BC54-B0FE75FF7ACB}" destId="{0BCAAB0A-AE4D-4621-AED5-69C1B957E3C0}" srcOrd="7" destOrd="0" presId="urn:microsoft.com/office/officeart/2008/layout/PictureStrips"/>
    <dgm:cxn modelId="{EA3CC259-844D-4D48-A624-1CA8BDB2FA88}" type="presParOf" srcId="{79DE52C8-8A12-4DCA-BC54-B0FE75FF7ACB}" destId="{5A99AA6B-A5C8-47B6-BE35-4FECB8E5552E}" srcOrd="8" destOrd="0" presId="urn:microsoft.com/office/officeart/2008/layout/PictureStrips"/>
    <dgm:cxn modelId="{0A367519-55EB-4E30-BA0D-858156AABFB6}" type="presParOf" srcId="{5A99AA6B-A5C8-47B6-BE35-4FECB8E5552E}" destId="{F1E8E340-35F5-42C1-A458-4991C9615D79}" srcOrd="0" destOrd="0" presId="urn:microsoft.com/office/officeart/2008/layout/PictureStrips"/>
    <dgm:cxn modelId="{10AC9F9D-FE60-4489-982B-33BDCB5F2524}" type="presParOf" srcId="{5A99AA6B-A5C8-47B6-BE35-4FECB8E5552E}" destId="{40B79607-AA07-419D-A5E8-53EF33F6C299}" srcOrd="1" destOrd="0" presId="urn:microsoft.com/office/officeart/2008/layout/PictureStrips"/>
    <dgm:cxn modelId="{4529182C-2E98-4094-BCE9-FE8EB4EB3832}" type="presParOf" srcId="{79DE52C8-8A12-4DCA-BC54-B0FE75FF7ACB}" destId="{2AC63EAE-F67C-476F-B006-50CA64D066E3}" srcOrd="9" destOrd="0" presId="urn:microsoft.com/office/officeart/2008/layout/PictureStrips"/>
    <dgm:cxn modelId="{37257FA6-6945-438E-9C38-CEFE6DA900C4}" type="presParOf" srcId="{79DE52C8-8A12-4DCA-BC54-B0FE75FF7ACB}" destId="{B31F8A81-8BA1-4942-841A-56123F5C150D}" srcOrd="10" destOrd="0" presId="urn:microsoft.com/office/officeart/2008/layout/PictureStrips"/>
    <dgm:cxn modelId="{F2E5A4E6-EF66-4079-A346-C777CF7E4AA3}" type="presParOf" srcId="{B31F8A81-8BA1-4942-841A-56123F5C150D}" destId="{51EEB1EE-C0D9-486F-A5F9-9A41F9482F3F}" srcOrd="0" destOrd="0" presId="urn:microsoft.com/office/officeart/2008/layout/PictureStrips"/>
    <dgm:cxn modelId="{F1B6481A-FFD3-4751-B234-C3FED8549DCC}" type="presParOf" srcId="{B31F8A81-8BA1-4942-841A-56123F5C150D}" destId="{6BE4DFB1-227C-46A6-A31D-C0F278A5A18E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256B2B-DBBD-44EC-AE53-9088B28D44AE}">
      <dsp:nvSpPr>
        <dsp:cNvPr id="0" name=""/>
        <dsp:cNvSpPr/>
      </dsp:nvSpPr>
      <dsp:spPr>
        <a:xfrm>
          <a:off x="0" y="295126"/>
          <a:ext cx="2745382" cy="1647229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900" kern="1200" dirty="0" smtClean="0"/>
            <a:t>14,6% de Eventos Adversos a Medicamentos</a:t>
          </a:r>
          <a:endParaRPr lang="pt-BR" sz="19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500" kern="1200" smtClean="0"/>
            <a:t>Cano e Rozenfeld (2011, p. 100)</a:t>
          </a:r>
          <a:endParaRPr lang="pt-BR" sz="1500" kern="1200"/>
        </a:p>
      </dsp:txBody>
      <dsp:txXfrm>
        <a:off x="0" y="295126"/>
        <a:ext cx="2745382" cy="1647229"/>
      </dsp:txXfrm>
    </dsp:sp>
    <dsp:sp modelId="{CBD03D7A-37D7-4ED9-B0B8-3224CB8BEF12}">
      <dsp:nvSpPr>
        <dsp:cNvPr id="0" name=""/>
        <dsp:cNvSpPr/>
      </dsp:nvSpPr>
      <dsp:spPr>
        <a:xfrm>
          <a:off x="3019921" y="295126"/>
          <a:ext cx="2745382" cy="1647229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900" kern="1200" dirty="0" smtClean="0"/>
            <a:t>As perdas ou ausência de dados ocorrem de 0,6 a 7,7%, com média de 5,9%</a:t>
          </a:r>
          <a:endParaRPr lang="pt-BR" sz="19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500" kern="1200" dirty="0" smtClean="0"/>
            <a:t>Reis, Martins e </a:t>
          </a:r>
          <a:r>
            <a:rPr lang="pt-BR" sz="1500" kern="1200" dirty="0" err="1" smtClean="0"/>
            <a:t>Laguardia</a:t>
          </a:r>
          <a:r>
            <a:rPr lang="pt-BR" sz="1500" kern="1200" dirty="0" smtClean="0"/>
            <a:t> (2013, p. 66)</a:t>
          </a:r>
          <a:endParaRPr lang="pt-BR" sz="1500" kern="1200" dirty="0"/>
        </a:p>
      </dsp:txBody>
      <dsp:txXfrm>
        <a:off x="3019921" y="295126"/>
        <a:ext cx="2745382" cy="1647229"/>
      </dsp:txXfrm>
    </dsp:sp>
    <dsp:sp modelId="{78C989D0-49F7-4B58-A064-95741018B85B}">
      <dsp:nvSpPr>
        <dsp:cNvPr id="0" name=""/>
        <dsp:cNvSpPr/>
      </dsp:nvSpPr>
      <dsp:spPr>
        <a:xfrm>
          <a:off x="6039842" y="295126"/>
          <a:ext cx="2745382" cy="1647229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900" kern="1200" dirty="0" smtClean="0"/>
            <a:t>No Hospital Universitário da USP, em 275 cirurgias pesquisadas em 2012, teve 9,34% de perdas</a:t>
          </a:r>
          <a:endParaRPr lang="pt-BR" sz="19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500" kern="1200" smtClean="0"/>
            <a:t>Castro (2012, p. 8)</a:t>
          </a:r>
          <a:endParaRPr lang="pt-BR" sz="1500" kern="1200" dirty="0"/>
        </a:p>
      </dsp:txBody>
      <dsp:txXfrm>
        <a:off x="6039842" y="295126"/>
        <a:ext cx="2745382" cy="1647229"/>
      </dsp:txXfrm>
    </dsp:sp>
    <dsp:sp modelId="{2EBA2482-BF0E-46CE-A9B9-71C6F224D872}">
      <dsp:nvSpPr>
        <dsp:cNvPr id="0" name=""/>
        <dsp:cNvSpPr/>
      </dsp:nvSpPr>
      <dsp:spPr>
        <a:xfrm>
          <a:off x="0" y="2216894"/>
          <a:ext cx="2745382" cy="1647229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900" kern="1200" dirty="0" smtClean="0"/>
            <a:t>Hospital alvo: Perdeu 22 de 6.181 guias de cirurgias, ou seja, 0,36%</a:t>
          </a:r>
          <a:endParaRPr lang="pt-BR" sz="1900" kern="1200" dirty="0"/>
        </a:p>
      </dsp:txBody>
      <dsp:txXfrm>
        <a:off x="0" y="2216894"/>
        <a:ext cx="2745382" cy="1647229"/>
      </dsp:txXfrm>
    </dsp:sp>
    <dsp:sp modelId="{C57285F2-1FB9-43D2-8E6E-BEE45583B99F}">
      <dsp:nvSpPr>
        <dsp:cNvPr id="0" name=""/>
        <dsp:cNvSpPr/>
      </dsp:nvSpPr>
      <dsp:spPr>
        <a:xfrm>
          <a:off x="3019921" y="2216894"/>
          <a:ext cx="2745382" cy="1647229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900" kern="1200" dirty="0" smtClean="0"/>
            <a:t>Depois de esforço significativo foram encontradas 20 guias</a:t>
          </a:r>
          <a:endParaRPr lang="pt-BR" sz="1900" kern="1200" dirty="0"/>
        </a:p>
      </dsp:txBody>
      <dsp:txXfrm>
        <a:off x="3019921" y="2216894"/>
        <a:ext cx="2745382" cy="1647229"/>
      </dsp:txXfrm>
    </dsp:sp>
    <dsp:sp modelId="{D59F984F-1F1C-41D2-B8C9-921C35DBB47C}">
      <dsp:nvSpPr>
        <dsp:cNvPr id="0" name=""/>
        <dsp:cNvSpPr/>
      </dsp:nvSpPr>
      <dsp:spPr>
        <a:xfrm>
          <a:off x="6039842" y="2216894"/>
          <a:ext cx="2745382" cy="1647229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900" kern="1200" dirty="0" smtClean="0"/>
            <a:t>Estimou-se os prejuízos de R$4.414,82 com 2 não encontradas</a:t>
          </a:r>
          <a:endParaRPr lang="pt-BR" sz="1900" kern="1200" dirty="0"/>
        </a:p>
      </dsp:txBody>
      <dsp:txXfrm>
        <a:off x="6039842" y="2216894"/>
        <a:ext cx="2745382" cy="164722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A887D8-ABEE-4D04-9151-B078808BD2C3}">
      <dsp:nvSpPr>
        <dsp:cNvPr id="0" name=""/>
        <dsp:cNvSpPr/>
      </dsp:nvSpPr>
      <dsp:spPr>
        <a:xfrm>
          <a:off x="-4700934" y="-720790"/>
          <a:ext cx="5600832" cy="5600832"/>
        </a:xfrm>
        <a:prstGeom prst="blockArc">
          <a:avLst>
            <a:gd name="adj1" fmla="val 18900000"/>
            <a:gd name="adj2" fmla="val 2700000"/>
            <a:gd name="adj3" fmla="val 386"/>
          </a:avLst>
        </a:pr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D747E69-F8B3-44EF-94A1-7BBC62E610F3}">
      <dsp:nvSpPr>
        <dsp:cNvPr id="0" name=""/>
        <dsp:cNvSpPr/>
      </dsp:nvSpPr>
      <dsp:spPr>
        <a:xfrm>
          <a:off x="291771" y="189079"/>
          <a:ext cx="8437927" cy="377992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0032" tIns="48260" rIns="48260" bIns="4826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900" kern="1200" dirty="0" smtClean="0"/>
            <a:t>Elimine Desperdícios</a:t>
          </a:r>
          <a:endParaRPr lang="pt-BR" sz="1900" kern="1200" dirty="0"/>
        </a:p>
      </dsp:txBody>
      <dsp:txXfrm>
        <a:off x="291771" y="189079"/>
        <a:ext cx="8437927" cy="377992"/>
      </dsp:txXfrm>
    </dsp:sp>
    <dsp:sp modelId="{991E70F7-9C9F-4009-B58C-6CED8FA3DB98}">
      <dsp:nvSpPr>
        <dsp:cNvPr id="0" name=""/>
        <dsp:cNvSpPr/>
      </dsp:nvSpPr>
      <dsp:spPr>
        <a:xfrm>
          <a:off x="55525" y="141830"/>
          <a:ext cx="472490" cy="472490"/>
        </a:xfrm>
        <a:prstGeom prst="ellipse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A220BE2-C9C2-4A7D-8047-EF8743298B56}">
      <dsp:nvSpPr>
        <dsp:cNvPr id="0" name=""/>
        <dsp:cNvSpPr/>
      </dsp:nvSpPr>
      <dsp:spPr>
        <a:xfrm>
          <a:off x="634077" y="756401"/>
          <a:ext cx="8095621" cy="377992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0032" tIns="48260" rIns="48260" bIns="4826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900" kern="1200" dirty="0" smtClean="0"/>
            <a:t>Amplie o Aprendizado</a:t>
          </a:r>
          <a:endParaRPr lang="pt-BR" sz="1900" kern="1200" dirty="0"/>
        </a:p>
      </dsp:txBody>
      <dsp:txXfrm>
        <a:off x="634077" y="756401"/>
        <a:ext cx="8095621" cy="377992"/>
      </dsp:txXfrm>
    </dsp:sp>
    <dsp:sp modelId="{8012EE15-A36A-46F0-B821-B2C99F50D9BD}">
      <dsp:nvSpPr>
        <dsp:cNvPr id="0" name=""/>
        <dsp:cNvSpPr/>
      </dsp:nvSpPr>
      <dsp:spPr>
        <a:xfrm>
          <a:off x="397832" y="709152"/>
          <a:ext cx="472490" cy="472490"/>
        </a:xfrm>
        <a:prstGeom prst="ellipse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FF180F0-51E3-49C7-872D-D2D4EDC38C4B}">
      <dsp:nvSpPr>
        <dsp:cNvPr id="0" name=""/>
        <dsp:cNvSpPr/>
      </dsp:nvSpPr>
      <dsp:spPr>
        <a:xfrm>
          <a:off x="821659" y="1323306"/>
          <a:ext cx="7908039" cy="377992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0032" tIns="48260" rIns="48260" bIns="4826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900" kern="1200" dirty="0" smtClean="0"/>
            <a:t>Decida o Mais Tarde Possível</a:t>
          </a:r>
          <a:endParaRPr lang="pt-BR" sz="1900" kern="1200" dirty="0"/>
        </a:p>
      </dsp:txBody>
      <dsp:txXfrm>
        <a:off x="821659" y="1323306"/>
        <a:ext cx="7908039" cy="377992"/>
      </dsp:txXfrm>
    </dsp:sp>
    <dsp:sp modelId="{866CDF35-6ED9-4B0E-9CD6-823D7A2B655F}">
      <dsp:nvSpPr>
        <dsp:cNvPr id="0" name=""/>
        <dsp:cNvSpPr/>
      </dsp:nvSpPr>
      <dsp:spPr>
        <a:xfrm>
          <a:off x="585414" y="1276057"/>
          <a:ext cx="472490" cy="472490"/>
        </a:xfrm>
        <a:prstGeom prst="ellipse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2775D31-F99B-4423-990E-BE8267F159BD}">
      <dsp:nvSpPr>
        <dsp:cNvPr id="0" name=""/>
        <dsp:cNvSpPr/>
      </dsp:nvSpPr>
      <dsp:spPr>
        <a:xfrm>
          <a:off x="881553" y="1890628"/>
          <a:ext cx="7848145" cy="377992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0032" tIns="48260" rIns="48260" bIns="4826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900" kern="1200" dirty="0" smtClean="0"/>
            <a:t>Entregue o Mais Rápido Possível</a:t>
          </a:r>
          <a:endParaRPr lang="pt-BR" sz="1900" kern="1200" dirty="0"/>
        </a:p>
      </dsp:txBody>
      <dsp:txXfrm>
        <a:off x="881553" y="1890628"/>
        <a:ext cx="7848145" cy="377992"/>
      </dsp:txXfrm>
    </dsp:sp>
    <dsp:sp modelId="{E2DB7EEE-4991-495A-A81C-E8F595A48294}">
      <dsp:nvSpPr>
        <dsp:cNvPr id="0" name=""/>
        <dsp:cNvSpPr/>
      </dsp:nvSpPr>
      <dsp:spPr>
        <a:xfrm>
          <a:off x="645307" y="1843379"/>
          <a:ext cx="472490" cy="472490"/>
        </a:xfrm>
        <a:prstGeom prst="ellipse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650016B-79B6-4DBB-AC84-4E36F56220DB}">
      <dsp:nvSpPr>
        <dsp:cNvPr id="0" name=""/>
        <dsp:cNvSpPr/>
      </dsp:nvSpPr>
      <dsp:spPr>
        <a:xfrm>
          <a:off x="821659" y="2457950"/>
          <a:ext cx="7908039" cy="377992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0032" tIns="48260" rIns="48260" bIns="4826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900" kern="1200" dirty="0" smtClean="0"/>
            <a:t>Capacite a Equipe</a:t>
          </a:r>
          <a:endParaRPr lang="pt-BR" sz="1900" kern="1200" dirty="0"/>
        </a:p>
      </dsp:txBody>
      <dsp:txXfrm>
        <a:off x="821659" y="2457950"/>
        <a:ext cx="7908039" cy="377992"/>
      </dsp:txXfrm>
    </dsp:sp>
    <dsp:sp modelId="{3A2D0BAB-21EE-4788-864A-A6A9C05C2E2E}">
      <dsp:nvSpPr>
        <dsp:cNvPr id="0" name=""/>
        <dsp:cNvSpPr/>
      </dsp:nvSpPr>
      <dsp:spPr>
        <a:xfrm>
          <a:off x="585414" y="2410701"/>
          <a:ext cx="472490" cy="472490"/>
        </a:xfrm>
        <a:prstGeom prst="ellipse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3134C0B-4098-4BF2-AA44-742317EEF2EB}">
      <dsp:nvSpPr>
        <dsp:cNvPr id="0" name=""/>
        <dsp:cNvSpPr/>
      </dsp:nvSpPr>
      <dsp:spPr>
        <a:xfrm>
          <a:off x="634077" y="3024856"/>
          <a:ext cx="8095621" cy="377992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0032" tIns="48260" rIns="48260" bIns="4826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900" kern="1200" dirty="0" smtClean="0"/>
            <a:t>Construa Integridade (usabilidade com custo justo para o usuário)</a:t>
          </a:r>
          <a:endParaRPr lang="pt-BR" sz="1900" kern="1200" dirty="0"/>
        </a:p>
      </dsp:txBody>
      <dsp:txXfrm>
        <a:off x="634077" y="3024856"/>
        <a:ext cx="8095621" cy="377992"/>
      </dsp:txXfrm>
    </dsp:sp>
    <dsp:sp modelId="{4A144914-93F6-4CF2-8078-65CF2DA4DD68}">
      <dsp:nvSpPr>
        <dsp:cNvPr id="0" name=""/>
        <dsp:cNvSpPr/>
      </dsp:nvSpPr>
      <dsp:spPr>
        <a:xfrm>
          <a:off x="397832" y="2977607"/>
          <a:ext cx="472490" cy="472490"/>
        </a:xfrm>
        <a:prstGeom prst="ellipse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4CFE09D-36CD-4C9B-A6B2-E88AC1609AF5}">
      <dsp:nvSpPr>
        <dsp:cNvPr id="0" name=""/>
        <dsp:cNvSpPr/>
      </dsp:nvSpPr>
      <dsp:spPr>
        <a:xfrm>
          <a:off x="291771" y="3592177"/>
          <a:ext cx="8437927" cy="377992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0032" tIns="48260" rIns="48260" bIns="4826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900" kern="1200" dirty="0" smtClean="0"/>
            <a:t>Olhe o Todo</a:t>
          </a:r>
          <a:endParaRPr lang="pt-BR" sz="1900" kern="1200" dirty="0"/>
        </a:p>
      </dsp:txBody>
      <dsp:txXfrm>
        <a:off x="291771" y="3592177"/>
        <a:ext cx="8437927" cy="377992"/>
      </dsp:txXfrm>
    </dsp:sp>
    <dsp:sp modelId="{B0BF5628-B11B-4052-95A3-50DA59E8161C}">
      <dsp:nvSpPr>
        <dsp:cNvPr id="0" name=""/>
        <dsp:cNvSpPr/>
      </dsp:nvSpPr>
      <dsp:spPr>
        <a:xfrm>
          <a:off x="55525" y="3544928"/>
          <a:ext cx="472490" cy="472490"/>
        </a:xfrm>
        <a:prstGeom prst="ellipse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62B58F-550F-4CA3-B87D-AFC8987D6EE2}">
      <dsp:nvSpPr>
        <dsp:cNvPr id="0" name=""/>
        <dsp:cNvSpPr/>
      </dsp:nvSpPr>
      <dsp:spPr>
        <a:xfrm>
          <a:off x="0" y="0"/>
          <a:ext cx="4159249" cy="4159249"/>
        </a:xfrm>
        <a:prstGeom prst="pie">
          <a:avLst>
            <a:gd name="adj1" fmla="val 5400000"/>
            <a:gd name="adj2" fmla="val 1620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DB890A9-85F1-4D91-BF7C-4C88E1F28433}">
      <dsp:nvSpPr>
        <dsp:cNvPr id="0" name=""/>
        <dsp:cNvSpPr/>
      </dsp:nvSpPr>
      <dsp:spPr>
        <a:xfrm>
          <a:off x="2079624" y="0"/>
          <a:ext cx="6705599" cy="4159249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500" kern="1200" dirty="0" smtClean="0"/>
            <a:t>Mudanças Culturais</a:t>
          </a:r>
          <a:endParaRPr lang="pt-BR" sz="3500" kern="1200" dirty="0"/>
        </a:p>
      </dsp:txBody>
      <dsp:txXfrm>
        <a:off x="2079624" y="0"/>
        <a:ext cx="3352799" cy="1247777"/>
      </dsp:txXfrm>
    </dsp:sp>
    <dsp:sp modelId="{F0A53550-4787-4DBB-94E9-932464757E34}">
      <dsp:nvSpPr>
        <dsp:cNvPr id="0" name=""/>
        <dsp:cNvSpPr/>
      </dsp:nvSpPr>
      <dsp:spPr>
        <a:xfrm>
          <a:off x="727870" y="1247777"/>
          <a:ext cx="2703509" cy="2703509"/>
        </a:xfrm>
        <a:prstGeom prst="pie">
          <a:avLst>
            <a:gd name="adj1" fmla="val 5400000"/>
            <a:gd name="adj2" fmla="val 1620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82C0252-252C-4145-8C04-DB5C83C12DF1}">
      <dsp:nvSpPr>
        <dsp:cNvPr id="0" name=""/>
        <dsp:cNvSpPr/>
      </dsp:nvSpPr>
      <dsp:spPr>
        <a:xfrm>
          <a:off x="2079624" y="1247777"/>
          <a:ext cx="6705599" cy="2703509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500" kern="1200" dirty="0" smtClean="0"/>
            <a:t>TI Verde</a:t>
          </a:r>
          <a:endParaRPr lang="pt-BR" sz="3500" kern="1200" dirty="0"/>
        </a:p>
      </dsp:txBody>
      <dsp:txXfrm>
        <a:off x="2079624" y="1247777"/>
        <a:ext cx="3352799" cy="1247773"/>
      </dsp:txXfrm>
    </dsp:sp>
    <dsp:sp modelId="{093B9EA3-716C-42A7-B684-357D12504B35}">
      <dsp:nvSpPr>
        <dsp:cNvPr id="0" name=""/>
        <dsp:cNvSpPr/>
      </dsp:nvSpPr>
      <dsp:spPr>
        <a:xfrm>
          <a:off x="1455738" y="2495551"/>
          <a:ext cx="1247773" cy="1247773"/>
        </a:xfrm>
        <a:prstGeom prst="pie">
          <a:avLst>
            <a:gd name="adj1" fmla="val 5400000"/>
            <a:gd name="adj2" fmla="val 1620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B7B5C8B-BD4D-40F8-85FF-2D2A8D8F3411}">
      <dsp:nvSpPr>
        <dsp:cNvPr id="0" name=""/>
        <dsp:cNvSpPr/>
      </dsp:nvSpPr>
      <dsp:spPr>
        <a:xfrm>
          <a:off x="2079624" y="2495551"/>
          <a:ext cx="6705599" cy="1247773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500" kern="1200" smtClean="0"/>
            <a:t>Integrações</a:t>
          </a:r>
          <a:endParaRPr lang="pt-BR" sz="3500" kern="1200" dirty="0"/>
        </a:p>
      </dsp:txBody>
      <dsp:txXfrm>
        <a:off x="2079624" y="2495551"/>
        <a:ext cx="3352799" cy="1247773"/>
      </dsp:txXfrm>
    </dsp:sp>
    <dsp:sp modelId="{66C90D93-F9D8-4904-A115-985C0459C807}">
      <dsp:nvSpPr>
        <dsp:cNvPr id="0" name=""/>
        <dsp:cNvSpPr/>
      </dsp:nvSpPr>
      <dsp:spPr>
        <a:xfrm>
          <a:off x="5432424" y="0"/>
          <a:ext cx="3352799" cy="1247777"/>
        </a:xfrm>
        <a:prstGeom prst="rect">
          <a:avLst/>
        </a:prstGeom>
        <a:noFill/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900" kern="1200" dirty="0" smtClean="0"/>
            <a:t>Lentas: Recompensas</a:t>
          </a:r>
          <a:endParaRPr lang="pt-BR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900" kern="1200" dirty="0" smtClean="0"/>
            <a:t>Rápidas: Punições</a:t>
          </a:r>
          <a:endParaRPr lang="pt-BR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900" kern="1200" dirty="0" smtClean="0"/>
            <a:t>Mendes &amp; Moreira (2008, p. 6)</a:t>
          </a:r>
          <a:endParaRPr lang="pt-BR" sz="1900" kern="1200" dirty="0"/>
        </a:p>
      </dsp:txBody>
      <dsp:txXfrm>
        <a:off x="5432424" y="0"/>
        <a:ext cx="3352799" cy="1247777"/>
      </dsp:txXfrm>
    </dsp:sp>
    <dsp:sp modelId="{ABA083D2-E020-49C2-B6E5-855091FC9602}">
      <dsp:nvSpPr>
        <dsp:cNvPr id="0" name=""/>
        <dsp:cNvSpPr/>
      </dsp:nvSpPr>
      <dsp:spPr>
        <a:xfrm>
          <a:off x="5432424" y="1247777"/>
          <a:ext cx="3352799" cy="1247773"/>
        </a:xfrm>
        <a:prstGeom prst="rect">
          <a:avLst/>
        </a:prstGeom>
        <a:noFill/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900" kern="1200" dirty="0" smtClean="0"/>
            <a:t>Consumo de Energia</a:t>
          </a:r>
          <a:endParaRPr lang="pt-BR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900" kern="1200" dirty="0" smtClean="0"/>
            <a:t>Consumo de Papel</a:t>
          </a:r>
          <a:endParaRPr lang="pt-BR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900" kern="1200" dirty="0" smtClean="0"/>
            <a:t>San </a:t>
          </a:r>
          <a:r>
            <a:rPr lang="pt-BR" sz="1900" kern="1200" dirty="0" err="1" smtClean="0"/>
            <a:t>Murugesan</a:t>
          </a:r>
          <a:r>
            <a:rPr lang="pt-BR" sz="1900" kern="1200" dirty="0" smtClean="0"/>
            <a:t> (2008, p. 27)</a:t>
          </a:r>
          <a:endParaRPr lang="pt-BR" sz="1900" kern="1200" dirty="0"/>
        </a:p>
      </dsp:txBody>
      <dsp:txXfrm>
        <a:off x="5432424" y="1247777"/>
        <a:ext cx="3352799" cy="1247773"/>
      </dsp:txXfrm>
    </dsp:sp>
    <dsp:sp modelId="{894A848F-CAA1-4A1F-80B2-EE8A74704163}">
      <dsp:nvSpPr>
        <dsp:cNvPr id="0" name=""/>
        <dsp:cNvSpPr/>
      </dsp:nvSpPr>
      <dsp:spPr>
        <a:xfrm>
          <a:off x="5432424" y="2495551"/>
          <a:ext cx="3352799" cy="1247773"/>
        </a:xfrm>
        <a:prstGeom prst="rect">
          <a:avLst/>
        </a:prstGeom>
        <a:noFill/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900" kern="1200" dirty="0" smtClean="0"/>
            <a:t>EDI</a:t>
          </a:r>
          <a:endParaRPr lang="pt-BR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900" kern="1200" dirty="0" smtClean="0"/>
            <a:t>XML</a:t>
          </a:r>
          <a:endParaRPr lang="pt-BR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900" kern="1200" dirty="0" err="1" smtClean="0"/>
            <a:t>Fahad</a:t>
          </a:r>
          <a:r>
            <a:rPr lang="pt-BR" sz="1900" kern="1200" dirty="0" smtClean="0"/>
            <a:t> (ISLAM, 2016, p. 15-16)</a:t>
          </a:r>
          <a:endParaRPr lang="pt-BR" sz="1900" kern="1200" dirty="0"/>
        </a:p>
      </dsp:txBody>
      <dsp:txXfrm>
        <a:off x="5432424" y="2495551"/>
        <a:ext cx="3352799" cy="124777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CEE050-819B-4995-A878-B546C72C7627}">
      <dsp:nvSpPr>
        <dsp:cNvPr id="0" name=""/>
        <dsp:cNvSpPr/>
      </dsp:nvSpPr>
      <dsp:spPr>
        <a:xfrm>
          <a:off x="664" y="362902"/>
          <a:ext cx="2861203" cy="3433444"/>
        </a:xfrm>
        <a:prstGeom prst="roundRect">
          <a:avLst>
            <a:gd name="adj" fmla="val 5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109728" rIns="142240" bIns="0" numCol="1" spcCol="1270" anchor="t" anchorCtr="0">
          <a:noAutofit/>
        </a:bodyPr>
        <a:lstStyle/>
        <a:p>
          <a:pPr lvl="0" algn="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200" kern="1200" dirty="0" smtClean="0"/>
            <a:t>Causas</a:t>
          </a:r>
          <a:endParaRPr lang="pt-BR" sz="3200" kern="1200" dirty="0"/>
        </a:p>
      </dsp:txBody>
      <dsp:txXfrm rot="16200000">
        <a:off x="-1120926" y="1484494"/>
        <a:ext cx="2815424" cy="572240"/>
      </dsp:txXfrm>
    </dsp:sp>
    <dsp:sp modelId="{1C84140E-6D6C-487D-B00E-776D4EA5A765}">
      <dsp:nvSpPr>
        <dsp:cNvPr id="0" name=""/>
        <dsp:cNvSpPr/>
      </dsp:nvSpPr>
      <dsp:spPr>
        <a:xfrm>
          <a:off x="572905" y="362902"/>
          <a:ext cx="2131596" cy="3433444"/>
        </a:xfrm>
        <a:prstGeom prst="rect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68580" rIns="0" bIns="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/>
            <a:t>Falta de controle do reprocessamento</a:t>
          </a:r>
          <a:endParaRPr lang="pt-BR" sz="2000" kern="1200" dirty="0"/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/>
            <a:t>Gaps na rastreabilidade</a:t>
          </a:r>
          <a:endParaRPr lang="pt-BR" sz="2000" kern="1200" dirty="0"/>
        </a:p>
      </dsp:txBody>
      <dsp:txXfrm>
        <a:off x="572905" y="362902"/>
        <a:ext cx="2131596" cy="3433444"/>
      </dsp:txXfrm>
    </dsp:sp>
    <dsp:sp modelId="{BFDEA35E-0339-4833-A3AE-1FCCCF5147B4}">
      <dsp:nvSpPr>
        <dsp:cNvPr id="0" name=""/>
        <dsp:cNvSpPr/>
      </dsp:nvSpPr>
      <dsp:spPr>
        <a:xfrm>
          <a:off x="2962010" y="362902"/>
          <a:ext cx="2861203" cy="3433444"/>
        </a:xfrm>
        <a:prstGeom prst="roundRect">
          <a:avLst>
            <a:gd name="adj" fmla="val 5000"/>
          </a:avLst>
        </a:prstGeom>
        <a:solidFill>
          <a:schemeClr val="accent5">
            <a:hueOff val="-7477465"/>
            <a:satOff val="-35546"/>
            <a:lumOff val="-8137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109728" rIns="142240" bIns="0" numCol="1" spcCol="1270" anchor="t" anchorCtr="0">
          <a:noAutofit/>
        </a:bodyPr>
        <a:lstStyle/>
        <a:p>
          <a:pPr lvl="0" algn="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200" kern="1200" dirty="0" smtClean="0"/>
            <a:t>Consequências</a:t>
          </a:r>
          <a:endParaRPr lang="pt-BR" sz="3200" kern="1200" dirty="0"/>
        </a:p>
      </dsp:txBody>
      <dsp:txXfrm rot="16200000">
        <a:off x="1840418" y="1484494"/>
        <a:ext cx="2815424" cy="572240"/>
      </dsp:txXfrm>
    </dsp:sp>
    <dsp:sp modelId="{340D10BB-8A1F-439E-9523-5210488CFCB0}">
      <dsp:nvSpPr>
        <dsp:cNvPr id="0" name=""/>
        <dsp:cNvSpPr/>
      </dsp:nvSpPr>
      <dsp:spPr>
        <a:xfrm rot="5400000">
          <a:off x="2724105" y="3090777"/>
          <a:ext cx="504422" cy="429180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BFB5A5F-FA8B-4452-BC14-EE1FC0F18DB0}">
      <dsp:nvSpPr>
        <dsp:cNvPr id="0" name=""/>
        <dsp:cNvSpPr/>
      </dsp:nvSpPr>
      <dsp:spPr>
        <a:xfrm>
          <a:off x="3534251" y="362902"/>
          <a:ext cx="2131596" cy="3433444"/>
        </a:xfrm>
        <a:prstGeom prst="rect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68580" rIns="0" bIns="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/>
            <a:t>Autuação/multas por: uso indevido, falta de rastreabilidade, uso após o vencimento e/ou uso mais vezes do que o permitido</a:t>
          </a:r>
          <a:endParaRPr lang="pt-BR" sz="2000" kern="1200" dirty="0"/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/>
            <a:t>Perda de eficiência dos produtos</a:t>
          </a:r>
          <a:endParaRPr lang="pt-BR" sz="2000" kern="1200" dirty="0"/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/>
            <a:t>Indenizações jurídicas</a:t>
          </a:r>
          <a:endParaRPr lang="pt-BR" sz="2000" kern="1200" dirty="0"/>
        </a:p>
      </dsp:txBody>
      <dsp:txXfrm>
        <a:off x="3534251" y="362902"/>
        <a:ext cx="2131596" cy="3433444"/>
      </dsp:txXfrm>
    </dsp:sp>
    <dsp:sp modelId="{805CADFC-2B39-4A9A-87A8-E930D3A64271}">
      <dsp:nvSpPr>
        <dsp:cNvPr id="0" name=""/>
        <dsp:cNvSpPr/>
      </dsp:nvSpPr>
      <dsp:spPr>
        <a:xfrm>
          <a:off x="5923356" y="362902"/>
          <a:ext cx="2861203" cy="3433444"/>
        </a:xfrm>
        <a:prstGeom prst="roundRect">
          <a:avLst>
            <a:gd name="adj" fmla="val 5000"/>
          </a:avLst>
        </a:prstGeom>
        <a:solidFill>
          <a:schemeClr val="accent5">
            <a:hueOff val="-14954930"/>
            <a:satOff val="-71093"/>
            <a:lumOff val="-16274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109728" rIns="142240" bIns="0" numCol="1" spcCol="1270" anchor="t" anchorCtr="0">
          <a:noAutofit/>
        </a:bodyPr>
        <a:lstStyle/>
        <a:p>
          <a:pPr lvl="0" algn="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200" kern="1200" dirty="0" smtClean="0"/>
            <a:t>Solução</a:t>
          </a:r>
          <a:endParaRPr lang="pt-BR" sz="3200" kern="1200" dirty="0"/>
        </a:p>
      </dsp:txBody>
      <dsp:txXfrm rot="16200000">
        <a:off x="4801764" y="1484494"/>
        <a:ext cx="2815424" cy="572240"/>
      </dsp:txXfrm>
    </dsp:sp>
    <dsp:sp modelId="{BBB55770-BAC1-47C2-AD97-DBF710A6F959}">
      <dsp:nvSpPr>
        <dsp:cNvPr id="0" name=""/>
        <dsp:cNvSpPr/>
      </dsp:nvSpPr>
      <dsp:spPr>
        <a:xfrm rot="5400000">
          <a:off x="5685451" y="3090777"/>
          <a:ext cx="504422" cy="429180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D73829F-8D50-4F2D-BB0C-1E81AD55A6E1}">
      <dsp:nvSpPr>
        <dsp:cNvPr id="0" name=""/>
        <dsp:cNvSpPr/>
      </dsp:nvSpPr>
      <dsp:spPr>
        <a:xfrm>
          <a:off x="6495597" y="362902"/>
          <a:ext cx="2131596" cy="3433444"/>
        </a:xfrm>
        <a:prstGeom prst="rect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68580" rIns="0" bIns="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/>
            <a:t>Criar Etiqueta do produto, com código de barra para utilização em leitores de código de barras laser, contendo o número de vezes que o produto foi reprocessado</a:t>
          </a:r>
          <a:endParaRPr lang="pt-BR" sz="2000" kern="1200" dirty="0"/>
        </a:p>
      </dsp:txBody>
      <dsp:txXfrm>
        <a:off x="6495597" y="362902"/>
        <a:ext cx="2131596" cy="343344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CEE050-819B-4995-A878-B546C72C7627}">
      <dsp:nvSpPr>
        <dsp:cNvPr id="0" name=""/>
        <dsp:cNvSpPr/>
      </dsp:nvSpPr>
      <dsp:spPr>
        <a:xfrm>
          <a:off x="664" y="362902"/>
          <a:ext cx="2861203" cy="3433444"/>
        </a:xfrm>
        <a:prstGeom prst="roundRect">
          <a:avLst>
            <a:gd name="adj" fmla="val 5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109728" rIns="142240" bIns="0" numCol="1" spcCol="1270" anchor="t" anchorCtr="0">
          <a:noAutofit/>
        </a:bodyPr>
        <a:lstStyle/>
        <a:p>
          <a:pPr lvl="0" algn="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200" kern="1200" dirty="0" smtClean="0"/>
            <a:t>Causas</a:t>
          </a:r>
          <a:endParaRPr lang="pt-BR" sz="3200" kern="1200" dirty="0"/>
        </a:p>
      </dsp:txBody>
      <dsp:txXfrm rot="16200000">
        <a:off x="-1120926" y="1484494"/>
        <a:ext cx="2815424" cy="572240"/>
      </dsp:txXfrm>
    </dsp:sp>
    <dsp:sp modelId="{1C84140E-6D6C-487D-B00E-776D4EA5A765}">
      <dsp:nvSpPr>
        <dsp:cNvPr id="0" name=""/>
        <dsp:cNvSpPr/>
      </dsp:nvSpPr>
      <dsp:spPr>
        <a:xfrm>
          <a:off x="572905" y="362902"/>
          <a:ext cx="2131596" cy="3433444"/>
        </a:xfrm>
        <a:prstGeom prst="rect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78867" rIns="0" bIns="0" numCol="1" spcCol="1270" anchor="t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2300" kern="1200" dirty="0"/>
        </a:p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300" kern="1200" dirty="0" smtClean="0"/>
            <a:t>Extravio durante o manuseio</a:t>
          </a:r>
          <a:endParaRPr lang="pt-BR" sz="2300" kern="1200" dirty="0"/>
        </a:p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300" kern="1200" dirty="0" smtClean="0"/>
            <a:t>Extraviadas durante transporte</a:t>
          </a:r>
          <a:endParaRPr lang="pt-BR" sz="2300" kern="1200" dirty="0"/>
        </a:p>
      </dsp:txBody>
      <dsp:txXfrm>
        <a:off x="572905" y="362902"/>
        <a:ext cx="2131596" cy="3433444"/>
      </dsp:txXfrm>
    </dsp:sp>
    <dsp:sp modelId="{BFDEA35E-0339-4833-A3AE-1FCCCF5147B4}">
      <dsp:nvSpPr>
        <dsp:cNvPr id="0" name=""/>
        <dsp:cNvSpPr/>
      </dsp:nvSpPr>
      <dsp:spPr>
        <a:xfrm>
          <a:off x="2962010" y="362902"/>
          <a:ext cx="2861203" cy="3433444"/>
        </a:xfrm>
        <a:prstGeom prst="roundRect">
          <a:avLst>
            <a:gd name="adj" fmla="val 5000"/>
          </a:avLst>
        </a:prstGeom>
        <a:solidFill>
          <a:schemeClr val="accent5">
            <a:hueOff val="-7477465"/>
            <a:satOff val="-35546"/>
            <a:lumOff val="-8137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109728" rIns="142240" bIns="0" numCol="1" spcCol="1270" anchor="t" anchorCtr="0">
          <a:noAutofit/>
        </a:bodyPr>
        <a:lstStyle/>
        <a:p>
          <a:pPr lvl="0" algn="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200" kern="1200" dirty="0" smtClean="0"/>
            <a:t>Consequências</a:t>
          </a:r>
          <a:endParaRPr lang="pt-BR" sz="3200" kern="1200" dirty="0"/>
        </a:p>
      </dsp:txBody>
      <dsp:txXfrm rot="16200000">
        <a:off x="1840418" y="1484494"/>
        <a:ext cx="2815424" cy="572240"/>
      </dsp:txXfrm>
    </dsp:sp>
    <dsp:sp modelId="{340D10BB-8A1F-439E-9523-5210488CFCB0}">
      <dsp:nvSpPr>
        <dsp:cNvPr id="0" name=""/>
        <dsp:cNvSpPr/>
      </dsp:nvSpPr>
      <dsp:spPr>
        <a:xfrm rot="5400000">
          <a:off x="2724105" y="3090777"/>
          <a:ext cx="504422" cy="429180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BFB5A5F-FA8B-4452-BC14-EE1FC0F18DB0}">
      <dsp:nvSpPr>
        <dsp:cNvPr id="0" name=""/>
        <dsp:cNvSpPr/>
      </dsp:nvSpPr>
      <dsp:spPr>
        <a:xfrm>
          <a:off x="3534251" y="362902"/>
          <a:ext cx="2131596" cy="3433444"/>
        </a:xfrm>
        <a:prstGeom prst="rect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78867" rIns="0" bIns="0" numCol="1" spcCol="1270" anchor="t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300" kern="1200" dirty="0" smtClean="0"/>
            <a:t>Atrasos/Não Faturamento</a:t>
          </a:r>
          <a:endParaRPr lang="pt-BR" sz="2300" kern="1200" dirty="0"/>
        </a:p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300" kern="1200" dirty="0" smtClean="0"/>
            <a:t>Trabalho Supérfluo (procurando)</a:t>
          </a:r>
          <a:endParaRPr lang="pt-BR" sz="2300" kern="1200" dirty="0"/>
        </a:p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300" kern="1200" dirty="0" smtClean="0"/>
            <a:t>Glosas de Convênios</a:t>
          </a:r>
          <a:endParaRPr lang="pt-BR" sz="2300" kern="1200" dirty="0"/>
        </a:p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300" kern="1200" dirty="0" smtClean="0"/>
            <a:t>Perdas Financeiras</a:t>
          </a:r>
          <a:endParaRPr lang="pt-BR" sz="2300" kern="1200" dirty="0"/>
        </a:p>
      </dsp:txBody>
      <dsp:txXfrm>
        <a:off x="3534251" y="362902"/>
        <a:ext cx="2131596" cy="3433444"/>
      </dsp:txXfrm>
    </dsp:sp>
    <dsp:sp modelId="{805CADFC-2B39-4A9A-87A8-E930D3A64271}">
      <dsp:nvSpPr>
        <dsp:cNvPr id="0" name=""/>
        <dsp:cNvSpPr/>
      </dsp:nvSpPr>
      <dsp:spPr>
        <a:xfrm>
          <a:off x="5923356" y="362902"/>
          <a:ext cx="2861203" cy="3433444"/>
        </a:xfrm>
        <a:prstGeom prst="roundRect">
          <a:avLst>
            <a:gd name="adj" fmla="val 5000"/>
          </a:avLst>
        </a:prstGeom>
        <a:solidFill>
          <a:schemeClr val="accent5">
            <a:hueOff val="-14954930"/>
            <a:satOff val="-71093"/>
            <a:lumOff val="-16274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109728" rIns="142240" bIns="0" numCol="1" spcCol="1270" anchor="t" anchorCtr="0">
          <a:noAutofit/>
        </a:bodyPr>
        <a:lstStyle/>
        <a:p>
          <a:pPr lvl="0" algn="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200" kern="1200" dirty="0" smtClean="0"/>
            <a:t>Solução</a:t>
          </a:r>
          <a:endParaRPr lang="pt-BR" sz="3200" kern="1200" dirty="0"/>
        </a:p>
      </dsp:txBody>
      <dsp:txXfrm rot="16200000">
        <a:off x="4801764" y="1484494"/>
        <a:ext cx="2815424" cy="572240"/>
      </dsp:txXfrm>
    </dsp:sp>
    <dsp:sp modelId="{BBB55770-BAC1-47C2-AD97-DBF710A6F959}">
      <dsp:nvSpPr>
        <dsp:cNvPr id="0" name=""/>
        <dsp:cNvSpPr/>
      </dsp:nvSpPr>
      <dsp:spPr>
        <a:xfrm rot="5400000">
          <a:off x="5685451" y="3090777"/>
          <a:ext cx="504422" cy="429180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D73829F-8D50-4F2D-BB0C-1E81AD55A6E1}">
      <dsp:nvSpPr>
        <dsp:cNvPr id="0" name=""/>
        <dsp:cNvSpPr/>
      </dsp:nvSpPr>
      <dsp:spPr>
        <a:xfrm>
          <a:off x="6495597" y="362902"/>
          <a:ext cx="2131596" cy="3433444"/>
        </a:xfrm>
        <a:prstGeom prst="rect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78867" rIns="0" bIns="0" numCol="1" spcCol="1270" anchor="t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300" kern="1200" dirty="0" smtClean="0"/>
            <a:t>Ideal: Guia Eletrônica (em implantação)</a:t>
          </a:r>
        </a:p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300" kern="1200" dirty="0" smtClean="0"/>
            <a:t>Possível: Melhorar o processo e o uso das Guias atuais</a:t>
          </a:r>
          <a:endParaRPr lang="pt-BR" sz="2300" kern="1200" dirty="0"/>
        </a:p>
      </dsp:txBody>
      <dsp:txXfrm>
        <a:off x="6495597" y="362902"/>
        <a:ext cx="2131596" cy="343344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DE6C79-04CA-4CB1-AF2A-83580012B2B9}">
      <dsp:nvSpPr>
        <dsp:cNvPr id="0" name=""/>
        <dsp:cNvSpPr/>
      </dsp:nvSpPr>
      <dsp:spPr>
        <a:xfrm rot="5400000">
          <a:off x="5746087" y="-2526085"/>
          <a:ext cx="455730" cy="562254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20955" rIns="41910" bIns="2095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100" kern="1200" dirty="0" smtClean="0"/>
            <a:t>Checar conformidade (autorizações, assinaturas, etc.)</a:t>
          </a:r>
          <a:endParaRPr lang="pt-BR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100" kern="1200" dirty="0" smtClean="0"/>
            <a:t>Digitalizar as guias físicas</a:t>
          </a:r>
          <a:endParaRPr lang="pt-BR" sz="1100" kern="1200" dirty="0"/>
        </a:p>
      </dsp:txBody>
      <dsp:txXfrm rot="-5400000">
        <a:off x="3162681" y="79568"/>
        <a:ext cx="5600297" cy="411236"/>
      </dsp:txXfrm>
    </dsp:sp>
    <dsp:sp modelId="{6021692D-F5F6-42B2-B51D-00A46A7AED8F}">
      <dsp:nvSpPr>
        <dsp:cNvPr id="0" name=""/>
        <dsp:cNvSpPr/>
      </dsp:nvSpPr>
      <dsp:spPr>
        <a:xfrm>
          <a:off x="0" y="355"/>
          <a:ext cx="3162681" cy="56966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kern="1200" dirty="0" smtClean="0"/>
            <a:t>Cadastrar Paciente</a:t>
          </a:r>
          <a:endParaRPr lang="pt-BR" sz="1600" kern="1200" dirty="0"/>
        </a:p>
      </dsp:txBody>
      <dsp:txXfrm>
        <a:off x="27809" y="28164"/>
        <a:ext cx="3107063" cy="514044"/>
      </dsp:txXfrm>
    </dsp:sp>
    <dsp:sp modelId="{F7924AEF-9976-48BF-9E8E-CA6E9150BB1C}">
      <dsp:nvSpPr>
        <dsp:cNvPr id="0" name=""/>
        <dsp:cNvSpPr/>
      </dsp:nvSpPr>
      <dsp:spPr>
        <a:xfrm rot="5400000">
          <a:off x="5746087" y="-1927939"/>
          <a:ext cx="455730" cy="562254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20955" rIns="41910" bIns="2095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100" kern="1200" dirty="0" smtClean="0"/>
            <a:t>Usar só a Guia Digitalizada para marcar cirurgias</a:t>
          </a:r>
          <a:endParaRPr lang="pt-BR" sz="1100" kern="1200" dirty="0"/>
        </a:p>
      </dsp:txBody>
      <dsp:txXfrm rot="-5400000">
        <a:off x="3162681" y="677714"/>
        <a:ext cx="5600297" cy="411236"/>
      </dsp:txXfrm>
    </dsp:sp>
    <dsp:sp modelId="{643ADBEB-A283-4985-BC5F-E76ED6FAF83F}">
      <dsp:nvSpPr>
        <dsp:cNvPr id="0" name=""/>
        <dsp:cNvSpPr/>
      </dsp:nvSpPr>
      <dsp:spPr>
        <a:xfrm>
          <a:off x="0" y="598501"/>
          <a:ext cx="3162681" cy="56966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kern="1200" dirty="0" smtClean="0"/>
            <a:t>Marcar Cirurgia</a:t>
          </a:r>
          <a:endParaRPr lang="pt-BR" sz="1600" kern="1200" dirty="0"/>
        </a:p>
      </dsp:txBody>
      <dsp:txXfrm>
        <a:off x="27809" y="626310"/>
        <a:ext cx="3107063" cy="514044"/>
      </dsp:txXfrm>
    </dsp:sp>
    <dsp:sp modelId="{040681C8-4987-477C-86EE-B04B422A0C85}">
      <dsp:nvSpPr>
        <dsp:cNvPr id="0" name=""/>
        <dsp:cNvSpPr/>
      </dsp:nvSpPr>
      <dsp:spPr>
        <a:xfrm rot="5400000">
          <a:off x="5746087" y="-1329793"/>
          <a:ext cx="455730" cy="562254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20955" rIns="41910" bIns="2095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100" kern="1200" dirty="0" smtClean="0"/>
            <a:t>Pedir autorização usando a Guia Digitalizada</a:t>
          </a:r>
          <a:endParaRPr lang="pt-BR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100" kern="1200" dirty="0" smtClean="0"/>
            <a:t>Enviar guia física para Central de Guias, que fica responsável por ela até o momento de faturar</a:t>
          </a:r>
          <a:endParaRPr lang="pt-BR" sz="1100" kern="1200" dirty="0"/>
        </a:p>
      </dsp:txBody>
      <dsp:txXfrm rot="-5400000">
        <a:off x="3162681" y="1275860"/>
        <a:ext cx="5600297" cy="411236"/>
      </dsp:txXfrm>
    </dsp:sp>
    <dsp:sp modelId="{29AE6B6D-3A98-48D9-9D21-C40AF58FEC45}">
      <dsp:nvSpPr>
        <dsp:cNvPr id="0" name=""/>
        <dsp:cNvSpPr/>
      </dsp:nvSpPr>
      <dsp:spPr>
        <a:xfrm>
          <a:off x="0" y="1196647"/>
          <a:ext cx="3162681" cy="56966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kern="1200" dirty="0" smtClean="0"/>
            <a:t>Cadastrar Guia e Pedir Autorização</a:t>
          </a:r>
          <a:endParaRPr lang="pt-BR" sz="1600" kern="1200" dirty="0"/>
        </a:p>
      </dsp:txBody>
      <dsp:txXfrm>
        <a:off x="27809" y="1224456"/>
        <a:ext cx="3107063" cy="514044"/>
      </dsp:txXfrm>
    </dsp:sp>
    <dsp:sp modelId="{31281BB8-716C-4D01-B2BA-2B71546B61A0}">
      <dsp:nvSpPr>
        <dsp:cNvPr id="0" name=""/>
        <dsp:cNvSpPr/>
      </dsp:nvSpPr>
      <dsp:spPr>
        <a:xfrm rot="5400000">
          <a:off x="5746087" y="-731647"/>
          <a:ext cx="455730" cy="562254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20955" rIns="41910" bIns="2095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100" kern="1200" dirty="0" smtClean="0"/>
            <a:t>Atividade eliminada, pois a Guia Física se tornou desnecessária</a:t>
          </a:r>
          <a:endParaRPr lang="pt-BR" sz="1100" kern="1200" dirty="0"/>
        </a:p>
      </dsp:txBody>
      <dsp:txXfrm rot="-5400000">
        <a:off x="3162681" y="1874006"/>
        <a:ext cx="5600297" cy="411236"/>
      </dsp:txXfrm>
    </dsp:sp>
    <dsp:sp modelId="{D82B5437-21E2-42A8-8F3A-A959192B7D48}">
      <dsp:nvSpPr>
        <dsp:cNvPr id="0" name=""/>
        <dsp:cNvSpPr/>
      </dsp:nvSpPr>
      <dsp:spPr>
        <a:xfrm>
          <a:off x="0" y="1794793"/>
          <a:ext cx="3162681" cy="56966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kern="1200" dirty="0" smtClean="0"/>
            <a:t>Armazenar Guias</a:t>
          </a:r>
          <a:endParaRPr lang="pt-BR" sz="1600" kern="1200" dirty="0"/>
        </a:p>
      </dsp:txBody>
      <dsp:txXfrm>
        <a:off x="27809" y="1822602"/>
        <a:ext cx="3107063" cy="514044"/>
      </dsp:txXfrm>
    </dsp:sp>
    <dsp:sp modelId="{603B32D1-44D6-4676-9238-258235822E57}">
      <dsp:nvSpPr>
        <dsp:cNvPr id="0" name=""/>
        <dsp:cNvSpPr/>
      </dsp:nvSpPr>
      <dsp:spPr>
        <a:xfrm rot="5400000">
          <a:off x="5746087" y="-133500"/>
          <a:ext cx="455730" cy="562254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20955" rIns="41910" bIns="2095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100" kern="1200" dirty="0" smtClean="0"/>
            <a:t>Consulta somente a Guia Digitalizada</a:t>
          </a:r>
          <a:endParaRPr lang="pt-BR" sz="1100" kern="1200" dirty="0"/>
        </a:p>
      </dsp:txBody>
      <dsp:txXfrm rot="-5400000">
        <a:off x="3162681" y="2472153"/>
        <a:ext cx="5600297" cy="411236"/>
      </dsp:txXfrm>
    </dsp:sp>
    <dsp:sp modelId="{8E6770B8-BF42-4F6F-A2A7-6F89B8FEF9B3}">
      <dsp:nvSpPr>
        <dsp:cNvPr id="0" name=""/>
        <dsp:cNvSpPr/>
      </dsp:nvSpPr>
      <dsp:spPr>
        <a:xfrm>
          <a:off x="0" y="2392939"/>
          <a:ext cx="3162681" cy="56966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kern="1200" dirty="0" smtClean="0"/>
            <a:t>Preparar Internação</a:t>
          </a:r>
          <a:endParaRPr lang="pt-BR" sz="1600" kern="1200" dirty="0"/>
        </a:p>
      </dsp:txBody>
      <dsp:txXfrm>
        <a:off x="27809" y="2420748"/>
        <a:ext cx="3107063" cy="514044"/>
      </dsp:txXfrm>
    </dsp:sp>
    <dsp:sp modelId="{96B19525-8D55-4E68-9786-37E32F256AFC}">
      <dsp:nvSpPr>
        <dsp:cNvPr id="0" name=""/>
        <dsp:cNvSpPr/>
      </dsp:nvSpPr>
      <dsp:spPr>
        <a:xfrm rot="5400000">
          <a:off x="5746087" y="464645"/>
          <a:ext cx="455730" cy="562254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20955" rIns="41910" bIns="2095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100" kern="1200" dirty="0" smtClean="0"/>
            <a:t>Atividade eliminada</a:t>
          </a:r>
          <a:endParaRPr lang="pt-BR" sz="1100" kern="1200" dirty="0"/>
        </a:p>
      </dsp:txBody>
      <dsp:txXfrm rot="-5400000">
        <a:off x="3162681" y="3070299"/>
        <a:ext cx="5600297" cy="411236"/>
      </dsp:txXfrm>
    </dsp:sp>
    <dsp:sp modelId="{CD891B4E-E6BD-4226-AD0F-7658E38B82AB}">
      <dsp:nvSpPr>
        <dsp:cNvPr id="0" name=""/>
        <dsp:cNvSpPr/>
      </dsp:nvSpPr>
      <dsp:spPr>
        <a:xfrm>
          <a:off x="0" y="2991085"/>
          <a:ext cx="3162681" cy="56966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kern="1200" dirty="0" smtClean="0"/>
            <a:t>Guardar Guias</a:t>
          </a:r>
          <a:endParaRPr lang="pt-BR" sz="1600" kern="1200" dirty="0"/>
        </a:p>
      </dsp:txBody>
      <dsp:txXfrm>
        <a:off x="27809" y="3018894"/>
        <a:ext cx="3107063" cy="514044"/>
      </dsp:txXfrm>
    </dsp:sp>
    <dsp:sp modelId="{5C3785E3-2010-493D-8C19-E24238202304}">
      <dsp:nvSpPr>
        <dsp:cNvPr id="0" name=""/>
        <dsp:cNvSpPr/>
      </dsp:nvSpPr>
      <dsp:spPr>
        <a:xfrm rot="5400000">
          <a:off x="5746087" y="1062791"/>
          <a:ext cx="455730" cy="562254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20955" rIns="41910" bIns="2095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100" kern="1200" dirty="0" smtClean="0"/>
            <a:t>Todos os lançamentos de consumo será feito na ficha do paciente</a:t>
          </a:r>
          <a:endParaRPr lang="pt-BR" sz="1100" kern="1200" dirty="0"/>
        </a:p>
      </dsp:txBody>
      <dsp:txXfrm rot="-5400000">
        <a:off x="3162681" y="3668445"/>
        <a:ext cx="5600297" cy="411236"/>
      </dsp:txXfrm>
    </dsp:sp>
    <dsp:sp modelId="{E24D6185-14A8-4239-98CF-CB797A5AAA3F}">
      <dsp:nvSpPr>
        <dsp:cNvPr id="0" name=""/>
        <dsp:cNvSpPr/>
      </dsp:nvSpPr>
      <dsp:spPr>
        <a:xfrm>
          <a:off x="0" y="3589231"/>
          <a:ext cx="3162681" cy="56966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kern="1200" dirty="0" smtClean="0"/>
            <a:t>Fazer Guia Complementar</a:t>
          </a:r>
          <a:endParaRPr lang="pt-BR" sz="1600" kern="1200" dirty="0"/>
        </a:p>
      </dsp:txBody>
      <dsp:txXfrm>
        <a:off x="27809" y="3617040"/>
        <a:ext cx="3107063" cy="51404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6DAFD8-7E6C-4924-8158-8FC352B71411}">
      <dsp:nvSpPr>
        <dsp:cNvPr id="0" name=""/>
        <dsp:cNvSpPr/>
      </dsp:nvSpPr>
      <dsp:spPr>
        <a:xfrm>
          <a:off x="755301" y="208595"/>
          <a:ext cx="3549779" cy="1109306"/>
        </a:xfrm>
        <a:prstGeom prst="rect">
          <a:avLst/>
        </a:prstGeom>
        <a:solidFill>
          <a:schemeClr val="accent1">
            <a:alpha val="4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513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700" kern="1200" dirty="0" smtClean="0"/>
            <a:t>Conhecimentos adquiridos na graduação e pós ajudam a resolver problemas</a:t>
          </a:r>
          <a:endParaRPr lang="pt-BR" sz="1700" kern="1200" dirty="0"/>
        </a:p>
      </dsp:txBody>
      <dsp:txXfrm>
        <a:off x="755301" y="208595"/>
        <a:ext cx="3549779" cy="1109306"/>
      </dsp:txXfrm>
    </dsp:sp>
    <dsp:sp modelId="{2282CAD5-6750-4070-B481-7BF5A71A721D}">
      <dsp:nvSpPr>
        <dsp:cNvPr id="0" name=""/>
        <dsp:cNvSpPr/>
      </dsp:nvSpPr>
      <dsp:spPr>
        <a:xfrm>
          <a:off x="607393" y="48362"/>
          <a:ext cx="776514" cy="1164771"/>
        </a:xfrm>
        <a:prstGeom prst="rect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7FD0E01D-F507-4585-ADB3-3E17B346991B}">
      <dsp:nvSpPr>
        <dsp:cNvPr id="0" name=""/>
        <dsp:cNvSpPr/>
      </dsp:nvSpPr>
      <dsp:spPr>
        <a:xfrm>
          <a:off x="4628051" y="208595"/>
          <a:ext cx="3549779" cy="1109306"/>
        </a:xfrm>
        <a:prstGeom prst="rect">
          <a:avLst/>
        </a:prstGeom>
        <a:solidFill>
          <a:schemeClr val="accent1">
            <a:alpha val="4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513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700" kern="1200" dirty="0" smtClean="0"/>
            <a:t>Investigação dos problemas permitiu explicitar as causas e ai ficou mais fácil resolver</a:t>
          </a:r>
          <a:endParaRPr lang="pt-BR" sz="1700" kern="1200" dirty="0"/>
        </a:p>
      </dsp:txBody>
      <dsp:txXfrm>
        <a:off x="4628051" y="208595"/>
        <a:ext cx="3549779" cy="1109306"/>
      </dsp:txXfrm>
    </dsp:sp>
    <dsp:sp modelId="{104A220C-BCDD-434F-ACDA-27BD715D5FF6}">
      <dsp:nvSpPr>
        <dsp:cNvPr id="0" name=""/>
        <dsp:cNvSpPr/>
      </dsp:nvSpPr>
      <dsp:spPr>
        <a:xfrm>
          <a:off x="4480143" y="48362"/>
          <a:ext cx="776514" cy="1164771"/>
        </a:xfrm>
        <a:prstGeom prst="rect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2B5DF71B-223C-44EF-9A07-1A855A1BE49E}">
      <dsp:nvSpPr>
        <dsp:cNvPr id="0" name=""/>
        <dsp:cNvSpPr/>
      </dsp:nvSpPr>
      <dsp:spPr>
        <a:xfrm>
          <a:off x="755301" y="1605088"/>
          <a:ext cx="3549779" cy="1109306"/>
        </a:xfrm>
        <a:prstGeom prst="rect">
          <a:avLst/>
        </a:prstGeom>
        <a:solidFill>
          <a:schemeClr val="accent1">
            <a:alpha val="4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513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700" kern="1200" dirty="0" smtClean="0"/>
            <a:t>As revisões no processo identificou outros gaps (ex.: marcação de cirurgia sem as devidas autorizações)</a:t>
          </a:r>
          <a:endParaRPr lang="pt-BR" sz="1700" kern="1200" dirty="0"/>
        </a:p>
      </dsp:txBody>
      <dsp:txXfrm>
        <a:off x="755301" y="1605088"/>
        <a:ext cx="3549779" cy="1109306"/>
      </dsp:txXfrm>
    </dsp:sp>
    <dsp:sp modelId="{DBE7EE44-9503-4F06-AE5D-313A51139787}">
      <dsp:nvSpPr>
        <dsp:cNvPr id="0" name=""/>
        <dsp:cNvSpPr/>
      </dsp:nvSpPr>
      <dsp:spPr>
        <a:xfrm>
          <a:off x="607393" y="1444855"/>
          <a:ext cx="776514" cy="1164771"/>
        </a:xfrm>
        <a:prstGeom prst="rect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9435D668-4682-4DC8-9157-15D81102E4A2}">
      <dsp:nvSpPr>
        <dsp:cNvPr id="0" name=""/>
        <dsp:cNvSpPr/>
      </dsp:nvSpPr>
      <dsp:spPr>
        <a:xfrm>
          <a:off x="4628051" y="1605088"/>
          <a:ext cx="3549779" cy="1109306"/>
        </a:xfrm>
        <a:prstGeom prst="rect">
          <a:avLst/>
        </a:prstGeom>
        <a:solidFill>
          <a:schemeClr val="accent1">
            <a:alpha val="4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513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700" kern="1200" dirty="0" smtClean="0"/>
            <a:t>Esperava-se que as soluções implementadas resolvessem os problemas</a:t>
          </a:r>
          <a:endParaRPr lang="pt-BR" sz="1700" kern="1200" dirty="0"/>
        </a:p>
      </dsp:txBody>
      <dsp:txXfrm>
        <a:off x="4628051" y="1605088"/>
        <a:ext cx="3549779" cy="1109306"/>
      </dsp:txXfrm>
    </dsp:sp>
    <dsp:sp modelId="{C084A114-A2CC-4871-B1D6-940CFA03BA38}">
      <dsp:nvSpPr>
        <dsp:cNvPr id="0" name=""/>
        <dsp:cNvSpPr/>
      </dsp:nvSpPr>
      <dsp:spPr>
        <a:xfrm>
          <a:off x="4480143" y="1444855"/>
          <a:ext cx="776514" cy="1164771"/>
        </a:xfrm>
        <a:prstGeom prst="rect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F1E8E340-35F5-42C1-A458-4991C9615D79}">
      <dsp:nvSpPr>
        <dsp:cNvPr id="0" name=""/>
        <dsp:cNvSpPr/>
      </dsp:nvSpPr>
      <dsp:spPr>
        <a:xfrm>
          <a:off x="755301" y="3001581"/>
          <a:ext cx="3549779" cy="1109306"/>
        </a:xfrm>
        <a:prstGeom prst="rect">
          <a:avLst/>
        </a:prstGeom>
        <a:solidFill>
          <a:schemeClr val="accent1">
            <a:alpha val="4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513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700" kern="1200" dirty="0" smtClean="0"/>
            <a:t>Trabalhos Futuros: Checar a efetividade das soluções</a:t>
          </a:r>
          <a:endParaRPr lang="pt-BR" sz="1700" kern="1200" dirty="0"/>
        </a:p>
      </dsp:txBody>
      <dsp:txXfrm>
        <a:off x="755301" y="3001581"/>
        <a:ext cx="3549779" cy="1109306"/>
      </dsp:txXfrm>
    </dsp:sp>
    <dsp:sp modelId="{40B79607-AA07-419D-A5E8-53EF33F6C299}">
      <dsp:nvSpPr>
        <dsp:cNvPr id="0" name=""/>
        <dsp:cNvSpPr/>
      </dsp:nvSpPr>
      <dsp:spPr>
        <a:xfrm>
          <a:off x="607393" y="2841348"/>
          <a:ext cx="776514" cy="1164771"/>
        </a:xfrm>
        <a:prstGeom prst="rect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51EEB1EE-C0D9-486F-A5F9-9A41F9482F3F}">
      <dsp:nvSpPr>
        <dsp:cNvPr id="0" name=""/>
        <dsp:cNvSpPr/>
      </dsp:nvSpPr>
      <dsp:spPr>
        <a:xfrm>
          <a:off x="4628051" y="3001581"/>
          <a:ext cx="3549779" cy="1109306"/>
        </a:xfrm>
        <a:prstGeom prst="rect">
          <a:avLst/>
        </a:prstGeom>
        <a:solidFill>
          <a:schemeClr val="accent1">
            <a:alpha val="4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513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700" kern="1200" dirty="0" smtClean="0"/>
            <a:t>Trabalhos Futuros: Trabalhar com os Convênios para digitalizar todo o sistema</a:t>
          </a:r>
          <a:endParaRPr lang="pt-BR" sz="1700" kern="1200" dirty="0"/>
        </a:p>
      </dsp:txBody>
      <dsp:txXfrm>
        <a:off x="4628051" y="3001581"/>
        <a:ext cx="3549779" cy="1109306"/>
      </dsp:txXfrm>
    </dsp:sp>
    <dsp:sp modelId="{6BE4DFB1-227C-46A6-A31D-C0F278A5A18E}">
      <dsp:nvSpPr>
        <dsp:cNvPr id="0" name=""/>
        <dsp:cNvSpPr/>
      </dsp:nvSpPr>
      <dsp:spPr>
        <a:xfrm>
          <a:off x="4480143" y="2841348"/>
          <a:ext cx="776514" cy="1164771"/>
        </a:xfrm>
        <a:prstGeom prst="rect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presOf axis="self"/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presOf axis="self"/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F81FCE-64E6-4FAE-9841-EC2741F0EAAF}" type="datetimeFigureOut">
              <a:rPr lang="pt-BR" smtClean="0"/>
              <a:t>25/05/2018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251480-F0DA-46F5-81F8-95761F70960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042791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19CC50-E030-4C12-B859-4EBCEC3E1797}" type="datetimeFigureOut">
              <a:rPr lang="pt-BR" smtClean="0"/>
              <a:t>25/05/2018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834141-555D-422A-956E-F80432AF69C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420317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O mundo – Isso se da devido ao aumento</a:t>
            </a:r>
            <a:r>
              <a:rPr lang="pt-BR" baseline="0" dirty="0" smtClean="0"/>
              <a:t> da venda de smartphones que em 2011 foi de 179% segundo Nielsen, e que de 2009 para 2013 a proporção de smartphone/população estimada foi de 0,9 (174mi/194mi/h) para 1,34 (271,1mi/201mi/h). </a:t>
            </a:r>
          </a:p>
          <a:p>
            <a:r>
              <a:rPr lang="pt-BR" baseline="0" dirty="0" smtClean="0"/>
              <a:t>Crescimento bem acentuado.</a:t>
            </a:r>
          </a:p>
          <a:p>
            <a:endParaRPr lang="pt-BR" baseline="0" dirty="0" smtClean="0"/>
          </a:p>
          <a:p>
            <a:r>
              <a:rPr lang="pt-BR" baseline="0" dirty="0" smtClean="0"/>
              <a:t> Necessidade – Com o crescente aumento de demanda, mostra-se a necessidade de metodologias de desenvolvimento. </a:t>
            </a:r>
            <a:r>
              <a:rPr lang="pt-B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Corral</a:t>
            </a:r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pt-B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Sillitti</a:t>
            </a:r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 </a:t>
            </a:r>
            <a:r>
              <a:rPr lang="pt-B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Succi</a:t>
            </a:r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(2013) falam</a:t>
            </a:r>
            <a:r>
              <a:rPr lang="pt-B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em seu trabalho que o desenvolvimento mobile é compatível com métodos ágeis (por serem menores e tenderem a modificações) porem existem poucas evidencias. Enquanto Moura e Moreira falam que existem metodologias focadas em projetos pequenos porem não são específicos para o desenvolvimento mobile</a:t>
            </a:r>
          </a:p>
          <a:p>
            <a:endParaRPr lang="pt-BR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pt-B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Aplicabilidade – verificar a usabilidade dos métodos propostos no RUP. </a:t>
            </a:r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hipótese norteadora deste artigo é que o RUP engloba uma filosofia maleável e adaptável, sendo assim possível ser utilizada em pequenos e grandes projetos</a:t>
            </a:r>
            <a:endParaRPr lang="pt-BR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pt-BR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pt-B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Métodos – </a:t>
            </a:r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foi feito um estudo exploratório (para ver o que existe na literatura) e uma pesquisa de campo qualitativa para saber quais metodologias as empresas de Uberlândia estão utilizando para fabricar softwares </a:t>
            </a:r>
            <a:r>
              <a:rPr lang="pt-BR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mobile</a:t>
            </a:r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pt-BR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3130E5-1E58-4A9B-B22B-A63F968A42A7}" type="slidenum">
              <a:rPr lang="pt-BR" smtClean="0"/>
              <a:pPr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627776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suporte à coleta e ao desenvolvimento de requisitos funcionais, bem como de uma interface com usuário. </a:t>
            </a:r>
            <a:r>
              <a:rPr lang="pt-B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Indice</a:t>
            </a:r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adequação de 2,875</a:t>
            </a:r>
            <a:r>
              <a:rPr lang="pt-B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contra 2 e 1</a:t>
            </a:r>
            <a:endParaRPr lang="pt-B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Tx/>
              <a:buChar char="-"/>
            </a:pPr>
            <a:endParaRPr lang="pt-B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Tx/>
              <a:buChar char="-"/>
            </a:pPr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Menor aporte metodológico</a:t>
            </a:r>
            <a:r>
              <a:rPr lang="pt-B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na Analise e requisito. Causa </a:t>
            </a:r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seguinte dilema: “adaptar a arquitetura atual” ou “fazer uma aplicação nova” nos projetos de implementação de melhorias no projeto original</a:t>
            </a:r>
          </a:p>
          <a:p>
            <a:pPr marL="171450" indent="-171450">
              <a:buFontTx/>
              <a:buChar char="-"/>
            </a:pPr>
            <a:endParaRPr lang="pt-B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Tx/>
              <a:buChar char="-"/>
            </a:pPr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Em</a:t>
            </a:r>
            <a:r>
              <a:rPr lang="pt-B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empresas que declararam não usar o RUP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3130E5-1E58-4A9B-B22B-A63F968A42A7}" type="slidenum">
              <a:rPr lang="pt-BR" smtClean="0"/>
              <a:pPr/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310010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ide de título">
    <p:bg>
      <p:bgPr>
        <a:solidFill>
          <a:schemeClr val="tx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710219" y="3495540"/>
            <a:ext cx="7717106" cy="900000"/>
          </a:xfrm>
        </p:spPr>
        <p:txBody>
          <a:bodyPr anchor="ctr"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dirty="0" smtClean="0"/>
              <a:t>Clique para editar o estilo do subtítulo mestre</a:t>
            </a:r>
            <a:endParaRPr lang="pt-BR" dirty="0"/>
          </a:p>
        </p:txBody>
      </p:sp>
      <p:sp>
        <p:nvSpPr>
          <p:cNvPr id="13" name="Título 12"/>
          <p:cNvSpPr>
            <a:spLocks noGrp="1"/>
          </p:cNvSpPr>
          <p:nvPr>
            <p:ph type="title"/>
          </p:nvPr>
        </p:nvSpPr>
        <p:spPr>
          <a:xfrm>
            <a:off x="711221" y="2499742"/>
            <a:ext cx="7715101" cy="900000"/>
          </a:xfrm>
        </p:spPr>
        <p:txBody>
          <a:bodyPr/>
          <a:lstStyle>
            <a:lvl1pPr algn="l">
              <a:defRPr sz="2800">
                <a:solidFill>
                  <a:schemeClr val="bg1"/>
                </a:solidFill>
              </a:defRPr>
            </a:lvl1pPr>
          </a:lstStyle>
          <a:p>
            <a:r>
              <a:rPr lang="pt-BR" dirty="0" smtClean="0"/>
              <a:t>Clique para editar o título mestre</a:t>
            </a: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96929" y="709490"/>
            <a:ext cx="3528392" cy="1270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8827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údo Quadr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843558"/>
            <a:ext cx="4320000" cy="2044279"/>
          </a:xfrm>
        </p:spPr>
        <p:txBody>
          <a:bodyPr/>
          <a:lstStyle/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5" name="Espaço Reservado para Conteúdo 2"/>
          <p:cNvSpPr>
            <a:spLocks noGrp="1"/>
          </p:cNvSpPr>
          <p:nvPr>
            <p:ph idx="10"/>
          </p:nvPr>
        </p:nvSpPr>
        <p:spPr>
          <a:xfrm>
            <a:off x="179512" y="2931790"/>
            <a:ext cx="4320000" cy="2044279"/>
          </a:xfrm>
        </p:spPr>
        <p:txBody>
          <a:bodyPr/>
          <a:lstStyle/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179512" y="101356"/>
            <a:ext cx="7560840" cy="324000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9" name="Espaço Reservado para Conteúdo 2"/>
          <p:cNvSpPr>
            <a:spLocks noGrp="1"/>
          </p:cNvSpPr>
          <p:nvPr>
            <p:ph idx="13"/>
          </p:nvPr>
        </p:nvSpPr>
        <p:spPr>
          <a:xfrm>
            <a:off x="4644488" y="843558"/>
            <a:ext cx="4320000" cy="2044279"/>
          </a:xfrm>
        </p:spPr>
        <p:txBody>
          <a:bodyPr/>
          <a:lstStyle/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13" name="Espaço Reservado para Conteúdo 2"/>
          <p:cNvSpPr>
            <a:spLocks noGrp="1"/>
          </p:cNvSpPr>
          <p:nvPr>
            <p:ph idx="14"/>
          </p:nvPr>
        </p:nvSpPr>
        <p:spPr>
          <a:xfrm>
            <a:off x="4644488" y="2931790"/>
            <a:ext cx="4320000" cy="2044279"/>
          </a:xfrm>
        </p:spPr>
        <p:txBody>
          <a:bodyPr/>
          <a:lstStyle/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7" name="Espaço Reservado para Texto 9"/>
          <p:cNvSpPr>
            <a:spLocks noGrp="1"/>
          </p:cNvSpPr>
          <p:nvPr>
            <p:ph type="body" sz="quarter" idx="11" hasCustomPrompt="1"/>
          </p:nvPr>
        </p:nvSpPr>
        <p:spPr>
          <a:xfrm>
            <a:off x="179512" y="483518"/>
            <a:ext cx="7560000" cy="244079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 b="1" baseline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dirty="0" smtClean="0"/>
              <a:t>Clique para editar o subtítulo mestre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130070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údo Quadruplo Com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1123837"/>
            <a:ext cx="4320000" cy="1764000"/>
          </a:xfrm>
        </p:spPr>
        <p:txBody>
          <a:bodyPr/>
          <a:lstStyle/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5" name="Espaço Reservado para Conteúdo 2"/>
          <p:cNvSpPr>
            <a:spLocks noGrp="1"/>
          </p:cNvSpPr>
          <p:nvPr>
            <p:ph idx="10"/>
          </p:nvPr>
        </p:nvSpPr>
        <p:spPr>
          <a:xfrm>
            <a:off x="179512" y="3212069"/>
            <a:ext cx="4320000" cy="1764000"/>
          </a:xfrm>
        </p:spPr>
        <p:txBody>
          <a:bodyPr/>
          <a:lstStyle/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10" name="Espaço Reservado para Texto 9"/>
          <p:cNvSpPr>
            <a:spLocks noGrp="1"/>
          </p:cNvSpPr>
          <p:nvPr>
            <p:ph type="body" sz="quarter" idx="11" hasCustomPrompt="1"/>
          </p:nvPr>
        </p:nvSpPr>
        <p:spPr>
          <a:xfrm>
            <a:off x="179388" y="843558"/>
            <a:ext cx="4320000" cy="244079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 b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dirty="0" smtClean="0"/>
              <a:t>Subtítulo</a:t>
            </a:r>
            <a:endParaRPr lang="pt-BR" dirty="0"/>
          </a:p>
        </p:txBody>
      </p:sp>
      <p:sp>
        <p:nvSpPr>
          <p:cNvPr id="11" name="Espaço Reservado para Texto 9"/>
          <p:cNvSpPr>
            <a:spLocks noGrp="1"/>
          </p:cNvSpPr>
          <p:nvPr>
            <p:ph type="body" sz="quarter" idx="12" hasCustomPrompt="1"/>
          </p:nvPr>
        </p:nvSpPr>
        <p:spPr>
          <a:xfrm>
            <a:off x="179512" y="2931790"/>
            <a:ext cx="4320000" cy="244079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 b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dirty="0" smtClean="0"/>
              <a:t>Subtítulo</a:t>
            </a:r>
            <a:endParaRPr lang="pt-BR" dirty="0"/>
          </a:p>
        </p:txBody>
      </p:sp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179512" y="101356"/>
            <a:ext cx="7560840" cy="324000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9" name="Espaço Reservado para Conteúdo 2"/>
          <p:cNvSpPr>
            <a:spLocks noGrp="1"/>
          </p:cNvSpPr>
          <p:nvPr>
            <p:ph idx="13"/>
          </p:nvPr>
        </p:nvSpPr>
        <p:spPr>
          <a:xfrm>
            <a:off x="4644488" y="1123837"/>
            <a:ext cx="4320000" cy="1764000"/>
          </a:xfrm>
        </p:spPr>
        <p:txBody>
          <a:bodyPr/>
          <a:lstStyle/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13" name="Espaço Reservado para Conteúdo 2"/>
          <p:cNvSpPr>
            <a:spLocks noGrp="1"/>
          </p:cNvSpPr>
          <p:nvPr>
            <p:ph idx="14"/>
          </p:nvPr>
        </p:nvSpPr>
        <p:spPr>
          <a:xfrm>
            <a:off x="4644488" y="3212069"/>
            <a:ext cx="4320000" cy="1764000"/>
          </a:xfrm>
        </p:spPr>
        <p:txBody>
          <a:bodyPr/>
          <a:lstStyle/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14" name="Espaço Reservado para Texto 9"/>
          <p:cNvSpPr>
            <a:spLocks noGrp="1"/>
          </p:cNvSpPr>
          <p:nvPr>
            <p:ph type="body" sz="quarter" idx="15" hasCustomPrompt="1"/>
          </p:nvPr>
        </p:nvSpPr>
        <p:spPr>
          <a:xfrm>
            <a:off x="4644364" y="843558"/>
            <a:ext cx="4320000" cy="244079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 b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dirty="0" smtClean="0"/>
              <a:t>Subtítulo</a:t>
            </a:r>
            <a:endParaRPr lang="pt-BR" dirty="0"/>
          </a:p>
        </p:txBody>
      </p:sp>
      <p:sp>
        <p:nvSpPr>
          <p:cNvPr id="15" name="Espaço Reservado para Texto 9"/>
          <p:cNvSpPr>
            <a:spLocks noGrp="1"/>
          </p:cNvSpPr>
          <p:nvPr>
            <p:ph type="body" sz="quarter" idx="16" hasCustomPrompt="1"/>
          </p:nvPr>
        </p:nvSpPr>
        <p:spPr>
          <a:xfrm>
            <a:off x="4644488" y="2931790"/>
            <a:ext cx="4320000" cy="244079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 b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dirty="0" smtClean="0"/>
              <a:t>Subtítulo</a:t>
            </a:r>
            <a:endParaRPr lang="pt-BR" dirty="0"/>
          </a:p>
        </p:txBody>
      </p:sp>
      <p:sp>
        <p:nvSpPr>
          <p:cNvPr id="12" name="Espaço Reservado para Texto 9"/>
          <p:cNvSpPr>
            <a:spLocks noGrp="1"/>
          </p:cNvSpPr>
          <p:nvPr>
            <p:ph type="body" sz="quarter" idx="17" hasCustomPrompt="1"/>
          </p:nvPr>
        </p:nvSpPr>
        <p:spPr>
          <a:xfrm>
            <a:off x="179512" y="483518"/>
            <a:ext cx="7560000" cy="244079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 b="1" baseline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dirty="0" smtClean="0"/>
              <a:t>Clique para editar o subtítulo mestre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157925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843558"/>
            <a:ext cx="8784976" cy="2052000"/>
          </a:xfrm>
        </p:spPr>
        <p:txBody>
          <a:bodyPr/>
          <a:lstStyle/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5" name="Espaço Reservado para Conteúdo 2"/>
          <p:cNvSpPr>
            <a:spLocks noGrp="1"/>
          </p:cNvSpPr>
          <p:nvPr>
            <p:ph idx="14"/>
          </p:nvPr>
        </p:nvSpPr>
        <p:spPr>
          <a:xfrm>
            <a:off x="179512" y="2931790"/>
            <a:ext cx="8784976" cy="2052000"/>
          </a:xfrm>
        </p:spPr>
        <p:txBody>
          <a:bodyPr/>
          <a:lstStyle/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179512" y="101356"/>
            <a:ext cx="7560840" cy="324000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7" name="Espaço Reservado para Texto 9"/>
          <p:cNvSpPr>
            <a:spLocks noGrp="1"/>
          </p:cNvSpPr>
          <p:nvPr>
            <p:ph type="body" sz="quarter" idx="11" hasCustomPrompt="1"/>
          </p:nvPr>
        </p:nvSpPr>
        <p:spPr>
          <a:xfrm>
            <a:off x="179512" y="483518"/>
            <a:ext cx="7560000" cy="244079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 b="1" baseline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dirty="0" smtClean="0"/>
              <a:t>Clique para editar o subtítulo mestre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705099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duplo com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1123837"/>
            <a:ext cx="8784976" cy="1764000"/>
          </a:xfrm>
        </p:spPr>
        <p:txBody>
          <a:bodyPr/>
          <a:lstStyle/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5" name="Espaço Reservado para Conteúdo 2"/>
          <p:cNvSpPr>
            <a:spLocks noGrp="1"/>
          </p:cNvSpPr>
          <p:nvPr>
            <p:ph idx="10"/>
          </p:nvPr>
        </p:nvSpPr>
        <p:spPr>
          <a:xfrm>
            <a:off x="179512" y="3212069"/>
            <a:ext cx="8784976" cy="1764000"/>
          </a:xfrm>
        </p:spPr>
        <p:txBody>
          <a:bodyPr/>
          <a:lstStyle/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10" name="Espaço Reservado para Texto 9"/>
          <p:cNvSpPr>
            <a:spLocks noGrp="1"/>
          </p:cNvSpPr>
          <p:nvPr>
            <p:ph type="body" sz="quarter" idx="11" hasCustomPrompt="1"/>
          </p:nvPr>
        </p:nvSpPr>
        <p:spPr>
          <a:xfrm>
            <a:off x="179388" y="843558"/>
            <a:ext cx="8786390" cy="244079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 b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dirty="0" smtClean="0"/>
              <a:t>Subtítulo</a:t>
            </a:r>
            <a:endParaRPr lang="pt-BR" dirty="0"/>
          </a:p>
        </p:txBody>
      </p:sp>
      <p:sp>
        <p:nvSpPr>
          <p:cNvPr id="11" name="Espaço Reservado para Texto 9"/>
          <p:cNvSpPr>
            <a:spLocks noGrp="1"/>
          </p:cNvSpPr>
          <p:nvPr>
            <p:ph type="body" sz="quarter" idx="12" hasCustomPrompt="1"/>
          </p:nvPr>
        </p:nvSpPr>
        <p:spPr>
          <a:xfrm>
            <a:off x="179512" y="2931790"/>
            <a:ext cx="8786390" cy="244079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 b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dirty="0" smtClean="0"/>
              <a:t>Subtítulo</a:t>
            </a:r>
            <a:endParaRPr lang="pt-BR" dirty="0"/>
          </a:p>
        </p:txBody>
      </p:sp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179512" y="101356"/>
            <a:ext cx="7560840" cy="324000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7" name="Espaço Reservado para Texto 9"/>
          <p:cNvSpPr>
            <a:spLocks noGrp="1"/>
          </p:cNvSpPr>
          <p:nvPr>
            <p:ph type="body" sz="quarter" idx="13" hasCustomPrompt="1"/>
          </p:nvPr>
        </p:nvSpPr>
        <p:spPr>
          <a:xfrm>
            <a:off x="179512" y="483518"/>
            <a:ext cx="7560000" cy="244079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 b="1" baseline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dirty="0" smtClean="0"/>
              <a:t>Clique para editar o subtítulo mestre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08371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plo Horizontal com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1123837"/>
            <a:ext cx="4320000" cy="1764000"/>
          </a:xfrm>
        </p:spPr>
        <p:txBody>
          <a:bodyPr/>
          <a:lstStyle/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5" name="Espaço Reservado para Conteúdo 2"/>
          <p:cNvSpPr>
            <a:spLocks noGrp="1"/>
          </p:cNvSpPr>
          <p:nvPr>
            <p:ph idx="10"/>
          </p:nvPr>
        </p:nvSpPr>
        <p:spPr>
          <a:xfrm>
            <a:off x="179512" y="3212069"/>
            <a:ext cx="8784976" cy="1764000"/>
          </a:xfrm>
        </p:spPr>
        <p:txBody>
          <a:bodyPr/>
          <a:lstStyle/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10" name="Espaço Reservado para Texto 9"/>
          <p:cNvSpPr>
            <a:spLocks noGrp="1"/>
          </p:cNvSpPr>
          <p:nvPr>
            <p:ph type="body" sz="quarter" idx="11" hasCustomPrompt="1"/>
          </p:nvPr>
        </p:nvSpPr>
        <p:spPr>
          <a:xfrm>
            <a:off x="179388" y="843558"/>
            <a:ext cx="4320000" cy="244079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 b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dirty="0" smtClean="0"/>
              <a:t>Subtítulo</a:t>
            </a:r>
            <a:endParaRPr lang="pt-BR" dirty="0"/>
          </a:p>
        </p:txBody>
      </p:sp>
      <p:sp>
        <p:nvSpPr>
          <p:cNvPr id="11" name="Espaço Reservado para Texto 9"/>
          <p:cNvSpPr>
            <a:spLocks noGrp="1"/>
          </p:cNvSpPr>
          <p:nvPr>
            <p:ph type="body" sz="quarter" idx="12" hasCustomPrompt="1"/>
          </p:nvPr>
        </p:nvSpPr>
        <p:spPr>
          <a:xfrm>
            <a:off x="179512" y="2931790"/>
            <a:ext cx="8786390" cy="244079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 b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dirty="0" smtClean="0"/>
              <a:t>Subtítulo</a:t>
            </a:r>
            <a:endParaRPr lang="pt-BR" dirty="0"/>
          </a:p>
        </p:txBody>
      </p:sp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179512" y="101356"/>
            <a:ext cx="7560840" cy="324000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14" name="Espaço Reservado para Conteúdo 2"/>
          <p:cNvSpPr>
            <a:spLocks noGrp="1"/>
          </p:cNvSpPr>
          <p:nvPr>
            <p:ph idx="13"/>
          </p:nvPr>
        </p:nvSpPr>
        <p:spPr>
          <a:xfrm>
            <a:off x="4644008" y="1123837"/>
            <a:ext cx="4320000" cy="1764000"/>
          </a:xfrm>
        </p:spPr>
        <p:txBody>
          <a:bodyPr/>
          <a:lstStyle/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15" name="Espaço Reservado para Texto 9"/>
          <p:cNvSpPr>
            <a:spLocks noGrp="1"/>
          </p:cNvSpPr>
          <p:nvPr>
            <p:ph type="body" sz="quarter" idx="14" hasCustomPrompt="1"/>
          </p:nvPr>
        </p:nvSpPr>
        <p:spPr>
          <a:xfrm>
            <a:off x="4643884" y="843558"/>
            <a:ext cx="4320000" cy="244079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 b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dirty="0" smtClean="0"/>
              <a:t>Subtítulo</a:t>
            </a:r>
            <a:endParaRPr lang="pt-BR" dirty="0"/>
          </a:p>
        </p:txBody>
      </p:sp>
      <p:sp>
        <p:nvSpPr>
          <p:cNvPr id="9" name="Espaço Reservado para Texto 9"/>
          <p:cNvSpPr>
            <a:spLocks noGrp="1"/>
          </p:cNvSpPr>
          <p:nvPr>
            <p:ph type="body" sz="quarter" idx="15" hasCustomPrompt="1"/>
          </p:nvPr>
        </p:nvSpPr>
        <p:spPr>
          <a:xfrm>
            <a:off x="179512" y="483518"/>
            <a:ext cx="7560000" cy="244079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 b="1" baseline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dirty="0" smtClean="0"/>
              <a:t>Clique para editar o subtítulo mestre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87904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iplo Horizontal com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1123837"/>
            <a:ext cx="2880000" cy="1764000"/>
          </a:xfrm>
        </p:spPr>
        <p:txBody>
          <a:bodyPr/>
          <a:lstStyle/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5" name="Espaço Reservado para Conteúdo 2"/>
          <p:cNvSpPr>
            <a:spLocks noGrp="1"/>
          </p:cNvSpPr>
          <p:nvPr>
            <p:ph idx="10"/>
          </p:nvPr>
        </p:nvSpPr>
        <p:spPr>
          <a:xfrm>
            <a:off x="179512" y="3212069"/>
            <a:ext cx="8784976" cy="1764000"/>
          </a:xfrm>
        </p:spPr>
        <p:txBody>
          <a:bodyPr/>
          <a:lstStyle/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10" name="Espaço Reservado para Texto 9"/>
          <p:cNvSpPr>
            <a:spLocks noGrp="1"/>
          </p:cNvSpPr>
          <p:nvPr>
            <p:ph type="body" sz="quarter" idx="11" hasCustomPrompt="1"/>
          </p:nvPr>
        </p:nvSpPr>
        <p:spPr>
          <a:xfrm>
            <a:off x="179388" y="843558"/>
            <a:ext cx="2880000" cy="244079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 b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dirty="0" smtClean="0"/>
              <a:t>Subtítulo</a:t>
            </a:r>
            <a:endParaRPr lang="pt-BR" dirty="0"/>
          </a:p>
        </p:txBody>
      </p:sp>
      <p:sp>
        <p:nvSpPr>
          <p:cNvPr id="11" name="Espaço Reservado para Texto 9"/>
          <p:cNvSpPr>
            <a:spLocks noGrp="1"/>
          </p:cNvSpPr>
          <p:nvPr>
            <p:ph type="body" sz="quarter" idx="12" hasCustomPrompt="1"/>
          </p:nvPr>
        </p:nvSpPr>
        <p:spPr>
          <a:xfrm>
            <a:off x="179512" y="2931790"/>
            <a:ext cx="8786390" cy="244079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 b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dirty="0" smtClean="0"/>
              <a:t>Subtítulo</a:t>
            </a:r>
            <a:endParaRPr lang="pt-BR" dirty="0"/>
          </a:p>
        </p:txBody>
      </p:sp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179512" y="101356"/>
            <a:ext cx="7560840" cy="324000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14" name="Espaço Reservado para Conteúdo 2"/>
          <p:cNvSpPr>
            <a:spLocks noGrp="1"/>
          </p:cNvSpPr>
          <p:nvPr>
            <p:ph idx="13"/>
          </p:nvPr>
        </p:nvSpPr>
        <p:spPr>
          <a:xfrm>
            <a:off x="3132707" y="1123837"/>
            <a:ext cx="2880000" cy="1764000"/>
          </a:xfrm>
        </p:spPr>
        <p:txBody>
          <a:bodyPr/>
          <a:lstStyle/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15" name="Espaço Reservado para Texto 9"/>
          <p:cNvSpPr>
            <a:spLocks noGrp="1"/>
          </p:cNvSpPr>
          <p:nvPr>
            <p:ph type="body" sz="quarter" idx="14" hasCustomPrompt="1"/>
          </p:nvPr>
        </p:nvSpPr>
        <p:spPr>
          <a:xfrm>
            <a:off x="3132645" y="843558"/>
            <a:ext cx="2880000" cy="244079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 b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dirty="0" smtClean="0"/>
              <a:t>Subtítulo</a:t>
            </a:r>
            <a:endParaRPr lang="pt-BR" dirty="0"/>
          </a:p>
        </p:txBody>
      </p:sp>
      <p:sp>
        <p:nvSpPr>
          <p:cNvPr id="13" name="Espaço Reservado para Conteúdo 2"/>
          <p:cNvSpPr>
            <a:spLocks noGrp="1"/>
          </p:cNvSpPr>
          <p:nvPr>
            <p:ph idx="15"/>
          </p:nvPr>
        </p:nvSpPr>
        <p:spPr>
          <a:xfrm>
            <a:off x="6085902" y="1123837"/>
            <a:ext cx="2880000" cy="1764000"/>
          </a:xfrm>
        </p:spPr>
        <p:txBody>
          <a:bodyPr/>
          <a:lstStyle/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16" name="Espaço Reservado para Texto 9"/>
          <p:cNvSpPr>
            <a:spLocks noGrp="1"/>
          </p:cNvSpPr>
          <p:nvPr>
            <p:ph type="body" sz="quarter" idx="16" hasCustomPrompt="1"/>
          </p:nvPr>
        </p:nvSpPr>
        <p:spPr>
          <a:xfrm>
            <a:off x="6085902" y="843558"/>
            <a:ext cx="2880000" cy="244079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 b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dirty="0" smtClean="0"/>
              <a:t>Subtítulo</a:t>
            </a:r>
            <a:endParaRPr lang="pt-BR" dirty="0"/>
          </a:p>
        </p:txBody>
      </p:sp>
      <p:sp>
        <p:nvSpPr>
          <p:cNvPr id="12" name="Espaço Reservado para Texto 9"/>
          <p:cNvSpPr>
            <a:spLocks noGrp="1"/>
          </p:cNvSpPr>
          <p:nvPr>
            <p:ph type="body" sz="quarter" idx="17" hasCustomPrompt="1"/>
          </p:nvPr>
        </p:nvSpPr>
        <p:spPr>
          <a:xfrm>
            <a:off x="179512" y="483518"/>
            <a:ext cx="7560000" cy="244079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 b="1" baseline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dirty="0" smtClean="0"/>
              <a:t>Clique para editar o subtítulo mestre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057522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ide de Fechamento">
    <p:bg>
      <p:bgPr>
        <a:solidFill>
          <a:schemeClr val="tx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ítulo 12"/>
          <p:cNvSpPr>
            <a:spLocks noGrp="1"/>
          </p:cNvSpPr>
          <p:nvPr>
            <p:ph type="title" hasCustomPrompt="1"/>
          </p:nvPr>
        </p:nvSpPr>
        <p:spPr>
          <a:xfrm>
            <a:off x="2771800" y="2607854"/>
            <a:ext cx="3709568" cy="900000"/>
          </a:xfrm>
        </p:spPr>
        <p:txBody>
          <a:bodyPr/>
          <a:lstStyle>
            <a:lvl1pPr algn="ctr">
              <a:defRPr sz="2400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pt-BR" dirty="0" smtClean="0"/>
              <a:t>Siga-nos nas redes sociais </a:t>
            </a:r>
            <a:br>
              <a:rPr lang="pt-BR" dirty="0" smtClean="0"/>
            </a:br>
            <a:r>
              <a:rPr lang="pt-BR" dirty="0" err="1" smtClean="0"/>
              <a:t>Tera</a:t>
            </a:r>
            <a:r>
              <a:rPr lang="pt-BR" dirty="0" smtClean="0"/>
              <a:t> &amp; Márcio Moreira</a:t>
            </a:r>
            <a:endParaRPr lang="pt-BR" dirty="0"/>
          </a:p>
        </p:txBody>
      </p:sp>
      <p:grpSp>
        <p:nvGrpSpPr>
          <p:cNvPr id="6" name="Grupo 5"/>
          <p:cNvGrpSpPr/>
          <p:nvPr userDrawn="1"/>
        </p:nvGrpSpPr>
        <p:grpSpPr>
          <a:xfrm>
            <a:off x="4212835" y="1691969"/>
            <a:ext cx="852278" cy="814367"/>
            <a:chOff x="4483574" y="2837503"/>
            <a:chExt cx="736498" cy="736498"/>
          </a:xfrm>
          <a:effectLst>
            <a:outerShdw blurRad="50800" dist="38100" dir="2700000" algn="tl" rotWithShape="0">
              <a:schemeClr val="bg1">
                <a:lumMod val="65000"/>
                <a:alpha val="40000"/>
              </a:schemeClr>
            </a:outerShdw>
          </a:effectLst>
        </p:grpSpPr>
        <p:sp>
          <p:nvSpPr>
            <p:cNvPr id="7" name="Elipse 6"/>
            <p:cNvSpPr/>
            <p:nvPr/>
          </p:nvSpPr>
          <p:spPr>
            <a:xfrm>
              <a:off x="4572000" y="2942461"/>
              <a:ext cx="565393" cy="56539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8" name="Imagem 7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483574" y="2837503"/>
              <a:ext cx="736498" cy="736498"/>
            </a:xfrm>
            <a:prstGeom prst="rect">
              <a:avLst/>
            </a:prstGeom>
            <a:effectLst/>
          </p:spPr>
        </p:pic>
      </p:grpSp>
      <p:sp>
        <p:nvSpPr>
          <p:cNvPr id="15" name="Subtítulo 2"/>
          <p:cNvSpPr>
            <a:spLocks noGrp="1"/>
          </p:cNvSpPr>
          <p:nvPr>
            <p:ph type="subTitle" idx="1" hasCustomPrompt="1"/>
          </p:nvPr>
        </p:nvSpPr>
        <p:spPr>
          <a:xfrm>
            <a:off x="540272" y="551152"/>
            <a:ext cx="5941096" cy="580438"/>
          </a:xfrm>
        </p:spPr>
        <p:txBody>
          <a:bodyPr anchor="ctr">
            <a:normAutofit/>
          </a:bodyPr>
          <a:lstStyle>
            <a:lvl1pPr marL="0" indent="0" algn="l">
              <a:buNone/>
              <a:defRPr sz="2400" b="0">
                <a:solidFill>
                  <a:schemeClr val="bg1"/>
                </a:solidFill>
                <a:latin typeface="Arial Black" panose="020B0A040201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dirty="0" smtClean="0"/>
              <a:t>Obrigado!</a:t>
            </a: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81368" y="4008159"/>
            <a:ext cx="2123080" cy="764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9376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512" y="101356"/>
            <a:ext cx="7560840" cy="324000"/>
          </a:xfrm>
        </p:spPr>
        <p:txBody>
          <a:bodyPr/>
          <a:lstStyle/>
          <a:p>
            <a:r>
              <a:rPr lang="pt-BR" dirty="0" smtClean="0"/>
              <a:t>Clique para editar o título mestre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843558"/>
            <a:ext cx="8784976" cy="4158461"/>
          </a:xfrm>
        </p:spPr>
        <p:txBody>
          <a:bodyPr/>
          <a:lstStyle/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4" name="Espaço Reservado para Texto 9"/>
          <p:cNvSpPr>
            <a:spLocks noGrp="1"/>
          </p:cNvSpPr>
          <p:nvPr>
            <p:ph type="body" sz="quarter" idx="11" hasCustomPrompt="1"/>
          </p:nvPr>
        </p:nvSpPr>
        <p:spPr>
          <a:xfrm>
            <a:off x="179512" y="483518"/>
            <a:ext cx="7560000" cy="244079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 b="1" baseline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dirty="0" smtClean="0"/>
              <a:t>Clique para editar o subtítulo mestre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19119070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843558"/>
            <a:ext cx="4320480" cy="4158462"/>
          </a:xfrm>
        </p:spPr>
        <p:txBody>
          <a:bodyPr/>
          <a:lstStyle/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5" name="Espaço Reservado para Conteúdo 2"/>
          <p:cNvSpPr>
            <a:spLocks noGrp="1"/>
          </p:cNvSpPr>
          <p:nvPr>
            <p:ph idx="10"/>
          </p:nvPr>
        </p:nvSpPr>
        <p:spPr>
          <a:xfrm>
            <a:off x="4644008" y="843558"/>
            <a:ext cx="4320480" cy="4158462"/>
          </a:xfrm>
        </p:spPr>
        <p:txBody>
          <a:bodyPr/>
          <a:lstStyle/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179512" y="101356"/>
            <a:ext cx="7560840" cy="324000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8" name="Espaço Reservado para Texto 9"/>
          <p:cNvSpPr>
            <a:spLocks noGrp="1"/>
          </p:cNvSpPr>
          <p:nvPr>
            <p:ph type="body" sz="quarter" idx="11" hasCustomPrompt="1"/>
          </p:nvPr>
        </p:nvSpPr>
        <p:spPr>
          <a:xfrm>
            <a:off x="179512" y="483518"/>
            <a:ext cx="7560000" cy="244079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 b="1" baseline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dirty="0" smtClean="0"/>
              <a:t>Clique para editar o subtítulo mestre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124933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 duplo com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1131590"/>
            <a:ext cx="4320480" cy="3870430"/>
          </a:xfrm>
        </p:spPr>
        <p:txBody>
          <a:bodyPr/>
          <a:lstStyle/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5" name="Espaço Reservado para Conteúdo 2"/>
          <p:cNvSpPr>
            <a:spLocks noGrp="1"/>
          </p:cNvSpPr>
          <p:nvPr>
            <p:ph idx="10"/>
          </p:nvPr>
        </p:nvSpPr>
        <p:spPr>
          <a:xfrm>
            <a:off x="4644008" y="1131590"/>
            <a:ext cx="4320480" cy="3870430"/>
          </a:xfrm>
        </p:spPr>
        <p:txBody>
          <a:bodyPr/>
          <a:lstStyle/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10" name="Espaço Reservado para Texto 9"/>
          <p:cNvSpPr>
            <a:spLocks noGrp="1"/>
          </p:cNvSpPr>
          <p:nvPr>
            <p:ph type="body" sz="quarter" idx="11" hasCustomPrompt="1"/>
          </p:nvPr>
        </p:nvSpPr>
        <p:spPr>
          <a:xfrm>
            <a:off x="179389" y="843558"/>
            <a:ext cx="4321175" cy="244079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 b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dirty="0" smtClean="0"/>
              <a:t>Subtítulo</a:t>
            </a:r>
            <a:endParaRPr lang="pt-BR" dirty="0"/>
          </a:p>
        </p:txBody>
      </p:sp>
      <p:sp>
        <p:nvSpPr>
          <p:cNvPr id="11" name="Espaço Reservado para Texto 9"/>
          <p:cNvSpPr>
            <a:spLocks noGrp="1"/>
          </p:cNvSpPr>
          <p:nvPr>
            <p:ph type="body" sz="quarter" idx="12" hasCustomPrompt="1"/>
          </p:nvPr>
        </p:nvSpPr>
        <p:spPr>
          <a:xfrm>
            <a:off x="4644009" y="843558"/>
            <a:ext cx="4321175" cy="244079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 b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dirty="0" smtClean="0"/>
              <a:t>Subtítulo</a:t>
            </a:r>
            <a:endParaRPr lang="pt-BR" dirty="0"/>
          </a:p>
        </p:txBody>
      </p:sp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179512" y="101356"/>
            <a:ext cx="7560840" cy="324000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9" name="Espaço Reservado para Texto 9"/>
          <p:cNvSpPr>
            <a:spLocks noGrp="1"/>
          </p:cNvSpPr>
          <p:nvPr>
            <p:ph type="body" sz="quarter" idx="13" hasCustomPrompt="1"/>
          </p:nvPr>
        </p:nvSpPr>
        <p:spPr>
          <a:xfrm>
            <a:off x="179512" y="483518"/>
            <a:ext cx="7560000" cy="244079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 b="1" baseline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dirty="0" smtClean="0"/>
              <a:t>Clique para editar o subtítulo mestre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945357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 duplo com título men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1131590"/>
            <a:ext cx="2160000" cy="3870430"/>
          </a:xfrm>
        </p:spPr>
        <p:txBody>
          <a:bodyPr/>
          <a:lstStyle/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5" name="Espaço Reservado para Conteúdo 2"/>
          <p:cNvSpPr>
            <a:spLocks noGrp="1"/>
          </p:cNvSpPr>
          <p:nvPr>
            <p:ph idx="10"/>
          </p:nvPr>
        </p:nvSpPr>
        <p:spPr>
          <a:xfrm>
            <a:off x="2483768" y="1131590"/>
            <a:ext cx="6480720" cy="3870430"/>
          </a:xfrm>
        </p:spPr>
        <p:txBody>
          <a:bodyPr/>
          <a:lstStyle/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10" name="Espaço Reservado para Texto 9"/>
          <p:cNvSpPr>
            <a:spLocks noGrp="1"/>
          </p:cNvSpPr>
          <p:nvPr>
            <p:ph type="body" sz="quarter" idx="11" hasCustomPrompt="1"/>
          </p:nvPr>
        </p:nvSpPr>
        <p:spPr>
          <a:xfrm>
            <a:off x="179389" y="843558"/>
            <a:ext cx="2160123" cy="244079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 b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dirty="0" smtClean="0"/>
              <a:t>Subtítulo</a:t>
            </a:r>
            <a:endParaRPr lang="pt-BR" dirty="0"/>
          </a:p>
        </p:txBody>
      </p:sp>
      <p:sp>
        <p:nvSpPr>
          <p:cNvPr id="11" name="Espaço Reservado para Texto 9"/>
          <p:cNvSpPr>
            <a:spLocks noGrp="1"/>
          </p:cNvSpPr>
          <p:nvPr>
            <p:ph type="body" sz="quarter" idx="12" hasCustomPrompt="1"/>
          </p:nvPr>
        </p:nvSpPr>
        <p:spPr>
          <a:xfrm>
            <a:off x="2483769" y="843558"/>
            <a:ext cx="6481416" cy="244079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 b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dirty="0" smtClean="0"/>
              <a:t>Subtítulo</a:t>
            </a:r>
            <a:endParaRPr lang="pt-BR" dirty="0"/>
          </a:p>
        </p:txBody>
      </p:sp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179512" y="101356"/>
            <a:ext cx="7560840" cy="324000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9" name="Espaço Reservado para Texto 9"/>
          <p:cNvSpPr>
            <a:spLocks noGrp="1"/>
          </p:cNvSpPr>
          <p:nvPr>
            <p:ph type="body" sz="quarter" idx="13" hasCustomPrompt="1"/>
          </p:nvPr>
        </p:nvSpPr>
        <p:spPr>
          <a:xfrm>
            <a:off x="179512" y="483518"/>
            <a:ext cx="7560000" cy="244079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 b="1" baseline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dirty="0" smtClean="0"/>
              <a:t>Clique para editar o subtítulo mestre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508800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údo Triplo Sem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843558"/>
            <a:ext cx="4320000" cy="4132511"/>
          </a:xfrm>
        </p:spPr>
        <p:txBody>
          <a:bodyPr/>
          <a:lstStyle/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179512" y="101356"/>
            <a:ext cx="7560840" cy="324000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9" name="Espaço Reservado para Conteúdo 2"/>
          <p:cNvSpPr>
            <a:spLocks noGrp="1"/>
          </p:cNvSpPr>
          <p:nvPr>
            <p:ph idx="13"/>
          </p:nvPr>
        </p:nvSpPr>
        <p:spPr>
          <a:xfrm>
            <a:off x="4644488" y="843558"/>
            <a:ext cx="4320000" cy="2016000"/>
          </a:xfrm>
        </p:spPr>
        <p:txBody>
          <a:bodyPr/>
          <a:lstStyle/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13" name="Espaço Reservado para Conteúdo 2"/>
          <p:cNvSpPr>
            <a:spLocks noGrp="1"/>
          </p:cNvSpPr>
          <p:nvPr>
            <p:ph idx="14"/>
          </p:nvPr>
        </p:nvSpPr>
        <p:spPr>
          <a:xfrm>
            <a:off x="4644488" y="2957807"/>
            <a:ext cx="4320000" cy="2016000"/>
          </a:xfrm>
        </p:spPr>
        <p:txBody>
          <a:bodyPr/>
          <a:lstStyle/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12" name="Espaço Reservado para Texto 9"/>
          <p:cNvSpPr>
            <a:spLocks noGrp="1"/>
          </p:cNvSpPr>
          <p:nvPr>
            <p:ph type="body" sz="quarter" idx="17" hasCustomPrompt="1"/>
          </p:nvPr>
        </p:nvSpPr>
        <p:spPr>
          <a:xfrm>
            <a:off x="179512" y="483518"/>
            <a:ext cx="7560000" cy="244079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 b="1" baseline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dirty="0" smtClean="0"/>
              <a:t>Clique para editar o subtítulo mestre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728921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údo Triplo Com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1123837"/>
            <a:ext cx="4320000" cy="3852232"/>
          </a:xfrm>
        </p:spPr>
        <p:txBody>
          <a:bodyPr/>
          <a:lstStyle/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10" name="Espaço Reservado para Texto 9"/>
          <p:cNvSpPr>
            <a:spLocks noGrp="1"/>
          </p:cNvSpPr>
          <p:nvPr>
            <p:ph type="body" sz="quarter" idx="11" hasCustomPrompt="1"/>
          </p:nvPr>
        </p:nvSpPr>
        <p:spPr>
          <a:xfrm>
            <a:off x="179388" y="843558"/>
            <a:ext cx="4320000" cy="244079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 b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dirty="0" smtClean="0"/>
              <a:t>Subtítulo</a:t>
            </a:r>
            <a:endParaRPr lang="pt-BR" dirty="0"/>
          </a:p>
        </p:txBody>
      </p:sp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179512" y="101356"/>
            <a:ext cx="7560840" cy="324000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9" name="Espaço Reservado para Conteúdo 2"/>
          <p:cNvSpPr>
            <a:spLocks noGrp="1"/>
          </p:cNvSpPr>
          <p:nvPr>
            <p:ph idx="13"/>
          </p:nvPr>
        </p:nvSpPr>
        <p:spPr>
          <a:xfrm>
            <a:off x="4644488" y="1123837"/>
            <a:ext cx="4320000" cy="1764000"/>
          </a:xfrm>
        </p:spPr>
        <p:txBody>
          <a:bodyPr/>
          <a:lstStyle/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13" name="Espaço Reservado para Conteúdo 2"/>
          <p:cNvSpPr>
            <a:spLocks noGrp="1"/>
          </p:cNvSpPr>
          <p:nvPr>
            <p:ph idx="14"/>
          </p:nvPr>
        </p:nvSpPr>
        <p:spPr>
          <a:xfrm>
            <a:off x="4644488" y="3212069"/>
            <a:ext cx="4320000" cy="1764000"/>
          </a:xfrm>
        </p:spPr>
        <p:txBody>
          <a:bodyPr/>
          <a:lstStyle/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14" name="Espaço Reservado para Texto 9"/>
          <p:cNvSpPr>
            <a:spLocks noGrp="1"/>
          </p:cNvSpPr>
          <p:nvPr>
            <p:ph type="body" sz="quarter" idx="15" hasCustomPrompt="1"/>
          </p:nvPr>
        </p:nvSpPr>
        <p:spPr>
          <a:xfrm>
            <a:off x="4644364" y="843558"/>
            <a:ext cx="4320000" cy="244079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 b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dirty="0" smtClean="0"/>
              <a:t>Subtítulo</a:t>
            </a:r>
            <a:endParaRPr lang="pt-BR" dirty="0"/>
          </a:p>
        </p:txBody>
      </p:sp>
      <p:sp>
        <p:nvSpPr>
          <p:cNvPr id="15" name="Espaço Reservado para Texto 9"/>
          <p:cNvSpPr>
            <a:spLocks noGrp="1"/>
          </p:cNvSpPr>
          <p:nvPr>
            <p:ph type="body" sz="quarter" idx="16" hasCustomPrompt="1"/>
          </p:nvPr>
        </p:nvSpPr>
        <p:spPr>
          <a:xfrm>
            <a:off x="4644488" y="2931790"/>
            <a:ext cx="4320000" cy="244079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 b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dirty="0" smtClean="0"/>
              <a:t>Subtítulo</a:t>
            </a:r>
            <a:endParaRPr lang="pt-BR" dirty="0"/>
          </a:p>
        </p:txBody>
      </p:sp>
      <p:sp>
        <p:nvSpPr>
          <p:cNvPr id="12" name="Espaço Reservado para Texto 9"/>
          <p:cNvSpPr>
            <a:spLocks noGrp="1"/>
          </p:cNvSpPr>
          <p:nvPr>
            <p:ph type="body" sz="quarter" idx="17" hasCustomPrompt="1"/>
          </p:nvPr>
        </p:nvSpPr>
        <p:spPr>
          <a:xfrm>
            <a:off x="179512" y="483518"/>
            <a:ext cx="7560000" cy="244079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 b="1" baseline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dirty="0" smtClean="0"/>
              <a:t>Clique para editar o subtítulo mestre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186532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 tri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843558"/>
            <a:ext cx="2880000" cy="4158462"/>
          </a:xfrm>
        </p:spPr>
        <p:txBody>
          <a:bodyPr/>
          <a:lstStyle/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5" name="Espaço Reservado para Conteúdo 2"/>
          <p:cNvSpPr>
            <a:spLocks noGrp="1"/>
          </p:cNvSpPr>
          <p:nvPr>
            <p:ph idx="10"/>
          </p:nvPr>
        </p:nvSpPr>
        <p:spPr>
          <a:xfrm>
            <a:off x="3132159" y="843558"/>
            <a:ext cx="2880000" cy="4158462"/>
          </a:xfrm>
        </p:spPr>
        <p:txBody>
          <a:bodyPr/>
          <a:lstStyle/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179512" y="101356"/>
            <a:ext cx="7560840" cy="324000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9" name="Espaço Reservado para Conteúdo 2"/>
          <p:cNvSpPr>
            <a:spLocks noGrp="1"/>
          </p:cNvSpPr>
          <p:nvPr>
            <p:ph idx="13"/>
          </p:nvPr>
        </p:nvSpPr>
        <p:spPr>
          <a:xfrm>
            <a:off x="6084487" y="843558"/>
            <a:ext cx="2880000" cy="4158462"/>
          </a:xfrm>
        </p:spPr>
        <p:txBody>
          <a:bodyPr/>
          <a:lstStyle/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6" name="Espaço Reservado para Texto 9"/>
          <p:cNvSpPr>
            <a:spLocks noGrp="1"/>
          </p:cNvSpPr>
          <p:nvPr>
            <p:ph type="body" sz="quarter" idx="11" hasCustomPrompt="1"/>
          </p:nvPr>
        </p:nvSpPr>
        <p:spPr>
          <a:xfrm>
            <a:off x="179512" y="483518"/>
            <a:ext cx="7560000" cy="244079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 b="1" baseline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dirty="0" smtClean="0"/>
              <a:t>Clique para editar o subtítulo mestre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180315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 triplo com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1131590"/>
            <a:ext cx="2880000" cy="3870430"/>
          </a:xfrm>
        </p:spPr>
        <p:txBody>
          <a:bodyPr/>
          <a:lstStyle/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5" name="Espaço Reservado para Conteúdo 2"/>
          <p:cNvSpPr>
            <a:spLocks noGrp="1"/>
          </p:cNvSpPr>
          <p:nvPr>
            <p:ph idx="10"/>
          </p:nvPr>
        </p:nvSpPr>
        <p:spPr>
          <a:xfrm>
            <a:off x="3131999" y="1131590"/>
            <a:ext cx="2880000" cy="3870430"/>
          </a:xfrm>
        </p:spPr>
        <p:txBody>
          <a:bodyPr/>
          <a:lstStyle/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10" name="Espaço Reservado para Texto 9"/>
          <p:cNvSpPr>
            <a:spLocks noGrp="1"/>
          </p:cNvSpPr>
          <p:nvPr>
            <p:ph type="body" sz="quarter" idx="11" hasCustomPrompt="1"/>
          </p:nvPr>
        </p:nvSpPr>
        <p:spPr>
          <a:xfrm>
            <a:off x="179389" y="843558"/>
            <a:ext cx="2880000" cy="244079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 b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dirty="0" smtClean="0"/>
              <a:t>Subtítulo</a:t>
            </a:r>
            <a:endParaRPr lang="pt-BR" dirty="0"/>
          </a:p>
        </p:txBody>
      </p:sp>
      <p:sp>
        <p:nvSpPr>
          <p:cNvPr id="11" name="Espaço Reservado para Texto 9"/>
          <p:cNvSpPr>
            <a:spLocks noGrp="1"/>
          </p:cNvSpPr>
          <p:nvPr>
            <p:ph type="body" sz="quarter" idx="12" hasCustomPrompt="1"/>
          </p:nvPr>
        </p:nvSpPr>
        <p:spPr>
          <a:xfrm>
            <a:off x="3131938" y="843558"/>
            <a:ext cx="2880000" cy="244079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 b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dirty="0" smtClean="0"/>
              <a:t>Subtítulo</a:t>
            </a:r>
            <a:endParaRPr lang="pt-BR" dirty="0"/>
          </a:p>
        </p:txBody>
      </p:sp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179512" y="101356"/>
            <a:ext cx="7560840" cy="324000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9" name="Espaço Reservado para Conteúdo 2"/>
          <p:cNvSpPr>
            <a:spLocks noGrp="1"/>
          </p:cNvSpPr>
          <p:nvPr>
            <p:ph idx="13"/>
          </p:nvPr>
        </p:nvSpPr>
        <p:spPr>
          <a:xfrm>
            <a:off x="6084487" y="1131590"/>
            <a:ext cx="2880000" cy="3870430"/>
          </a:xfrm>
        </p:spPr>
        <p:txBody>
          <a:bodyPr/>
          <a:lstStyle/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13" name="Espaço Reservado para Texto 9"/>
          <p:cNvSpPr>
            <a:spLocks noGrp="1"/>
          </p:cNvSpPr>
          <p:nvPr>
            <p:ph type="body" sz="quarter" idx="14" hasCustomPrompt="1"/>
          </p:nvPr>
        </p:nvSpPr>
        <p:spPr>
          <a:xfrm>
            <a:off x="6084488" y="843558"/>
            <a:ext cx="2880000" cy="244079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 b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dirty="0" smtClean="0"/>
              <a:t>Subtítulo</a:t>
            </a:r>
            <a:endParaRPr lang="pt-BR" dirty="0"/>
          </a:p>
        </p:txBody>
      </p:sp>
      <p:sp>
        <p:nvSpPr>
          <p:cNvPr id="12" name="Espaço Reservado para Texto 9"/>
          <p:cNvSpPr>
            <a:spLocks noGrp="1"/>
          </p:cNvSpPr>
          <p:nvPr>
            <p:ph type="body" sz="quarter" idx="15" hasCustomPrompt="1"/>
          </p:nvPr>
        </p:nvSpPr>
        <p:spPr>
          <a:xfrm>
            <a:off x="179512" y="483518"/>
            <a:ext cx="7560000" cy="244079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 b="1" baseline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dirty="0" smtClean="0"/>
              <a:t>Clique para editar o subtítulo mestre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672022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79512" y="843558"/>
            <a:ext cx="8784976" cy="41584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179512" y="96502"/>
            <a:ext cx="7560840" cy="324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t-BR" dirty="0" smtClean="0"/>
              <a:t>Clique para editar o título mestre</a:t>
            </a:r>
            <a:endParaRPr lang="pt-BR" dirty="0"/>
          </a:p>
        </p:txBody>
      </p:sp>
      <p:pic>
        <p:nvPicPr>
          <p:cNvPr id="6" name="Imagem 5"/>
          <p:cNvPicPr>
            <a:picLocks noChangeAspect="1"/>
          </p:cNvPicPr>
          <p:nvPr userDrawn="1"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2360" y="108047"/>
            <a:ext cx="1152128" cy="422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12989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81" r:id="rId5"/>
    <p:sldLayoutId id="2147483671" r:id="rId6"/>
    <p:sldLayoutId id="2147483680" r:id="rId7"/>
    <p:sldLayoutId id="2147483664" r:id="rId8"/>
    <p:sldLayoutId id="2147483665" r:id="rId9"/>
    <p:sldLayoutId id="2147483666" r:id="rId10"/>
    <p:sldLayoutId id="2147483667" r:id="rId11"/>
    <p:sldLayoutId id="2147483662" r:id="rId12"/>
    <p:sldLayoutId id="2147483663" r:id="rId13"/>
    <p:sldLayoutId id="2147483668" r:id="rId14"/>
    <p:sldLayoutId id="2147483669" r:id="rId15"/>
    <p:sldLayoutId id="2147483670" r:id="rId16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2000" kern="1200">
          <a:solidFill>
            <a:schemeClr val="accent1">
              <a:lumMod val="50000"/>
            </a:schemeClr>
          </a:solidFill>
          <a:latin typeface="Arial Black" panose="020B0A0402010202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4"/>
        </a:buClr>
        <a:buFont typeface="Arial" panose="020B0604020202020204" pitchFamily="34" charset="0"/>
        <a:buChar char="»"/>
        <a:defRPr sz="1600" kern="1200">
          <a:solidFill>
            <a:schemeClr val="accent1">
              <a:lumMod val="5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4"/>
        </a:buClr>
        <a:buFont typeface="Courier New" panose="02070309020205020404" pitchFamily="49" charset="0"/>
        <a:buChar char="o"/>
        <a:defRPr sz="1400" kern="1200">
          <a:solidFill>
            <a:schemeClr val="accent1">
              <a:lumMod val="5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4"/>
        </a:buClr>
        <a:buSzPct val="50000"/>
        <a:buFont typeface="Wingdings" panose="05000000000000000000" pitchFamily="2" charset="2"/>
        <a:buChar char="§"/>
        <a:defRPr sz="1200" kern="1200">
          <a:solidFill>
            <a:schemeClr val="accent1">
              <a:lumMod val="5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anose="020B0604020202020204" pitchFamily="34" charset="0"/>
        <a:buChar char="–"/>
        <a:defRPr sz="1100" kern="1200">
          <a:solidFill>
            <a:schemeClr val="accent1">
              <a:lumMod val="5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accent4"/>
        </a:buClr>
        <a:buSzPct val="60000"/>
        <a:buFont typeface="Courier New" panose="02070309020205020404" pitchFamily="49" charset="0"/>
        <a:buChar char="o"/>
        <a:defRPr sz="1100" kern="1200">
          <a:solidFill>
            <a:schemeClr val="accent1">
              <a:lumMod val="5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ítulo 3"/>
          <p:cNvSpPr>
            <a:spLocks noGrp="1"/>
          </p:cNvSpPr>
          <p:nvPr>
            <p:ph type="subTitle" idx="1"/>
          </p:nvPr>
        </p:nvSpPr>
        <p:spPr>
          <a:xfrm>
            <a:off x="710219" y="3137971"/>
            <a:ext cx="7717106" cy="864000"/>
          </a:xfrm>
        </p:spPr>
        <p:txBody>
          <a:bodyPr>
            <a:normAutofit/>
          </a:bodyPr>
          <a:lstStyle/>
          <a:p>
            <a:r>
              <a:rPr lang="pt-BR" sz="1600" dirty="0" smtClean="0"/>
              <a:t>Márcio Moreira - Pitágoras Uberlândia - marcio.moreira@pitagoras.com.br</a:t>
            </a:r>
          </a:p>
          <a:p>
            <a:r>
              <a:rPr lang="pt-BR" sz="1600" dirty="0" err="1"/>
              <a:t>Emilianni</a:t>
            </a:r>
            <a:r>
              <a:rPr lang="pt-BR" sz="1600" dirty="0"/>
              <a:t> </a:t>
            </a:r>
            <a:r>
              <a:rPr lang="pt-BR" sz="1600" dirty="0" smtClean="0"/>
              <a:t>Conceição - Pitágoras Uberlândia </a:t>
            </a:r>
            <a:r>
              <a:rPr lang="pt-BR" sz="1600" dirty="0"/>
              <a:t>- emilianni.lopes@hotmail.com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1520" y="2077633"/>
            <a:ext cx="8640959" cy="1214197"/>
          </a:xfrm>
        </p:spPr>
        <p:txBody>
          <a:bodyPr/>
          <a:lstStyle/>
          <a:p>
            <a:pPr algn="ctr"/>
            <a:r>
              <a:rPr lang="pt-BR" sz="2000" dirty="0"/>
              <a:t>Resolvendo Problemas de Perdas de Guias e Controle de Reprocessamento Num Hospital de Uberlândia</a:t>
            </a:r>
            <a:endParaRPr lang="pt-BR" sz="1400" dirty="0"/>
          </a:p>
        </p:txBody>
      </p:sp>
      <p:pic>
        <p:nvPicPr>
          <p:cNvPr id="18" name="Imagem 1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17458" y="4011910"/>
            <a:ext cx="2553488" cy="900000"/>
          </a:xfrm>
          <a:prstGeom prst="rect">
            <a:avLst/>
          </a:prstGeom>
        </p:spPr>
      </p:pic>
      <p:pic>
        <p:nvPicPr>
          <p:cNvPr id="23" name="Imagem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17189" y="4011910"/>
            <a:ext cx="796788" cy="900000"/>
          </a:xfrm>
          <a:prstGeom prst="rect">
            <a:avLst/>
          </a:prstGeom>
        </p:spPr>
      </p:pic>
      <p:sp>
        <p:nvSpPr>
          <p:cNvPr id="24" name="CaixaDeTexto 23"/>
          <p:cNvSpPr txBox="1"/>
          <p:nvPr/>
        </p:nvSpPr>
        <p:spPr>
          <a:xfrm>
            <a:off x="5128652" y="1626354"/>
            <a:ext cx="18215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>
                <a:solidFill>
                  <a:schemeClr val="bg1"/>
                </a:solidFill>
              </a:rPr>
              <a:t>www.teraits.com</a:t>
            </a:r>
            <a:endParaRPr lang="pt-BR" b="1" dirty="0">
              <a:solidFill>
                <a:schemeClr val="bg1"/>
              </a:solidFill>
            </a:endParaRPr>
          </a:p>
        </p:txBody>
      </p:sp>
      <p:pic>
        <p:nvPicPr>
          <p:cNvPr id="26" name="Imagem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28472" y="4011910"/>
            <a:ext cx="742742" cy="900000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4001970"/>
            <a:ext cx="1872208" cy="913047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64487"/>
            <a:ext cx="3195355" cy="18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0867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Implementação da Solução</a:t>
            </a:r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pt-BR" dirty="0" smtClean="0"/>
              <a:t>Processo de Negócio Envolvendo as Guias</a:t>
            </a:r>
            <a:endParaRPr lang="pt-BR" dirty="0"/>
          </a:p>
        </p:txBody>
      </p:sp>
      <p:pic>
        <p:nvPicPr>
          <p:cNvPr id="6" name="Espaço Reservado para Conteúdo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822314"/>
            <a:ext cx="6912767" cy="420054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414868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Ajustes nas Atividades</a:t>
            </a:r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quarter" idx="11"/>
          </p:nvPr>
        </p:nvSpPr>
        <p:spPr>
          <a:xfrm>
            <a:off x="182976" y="483518"/>
            <a:ext cx="7560000" cy="244079"/>
          </a:xfrm>
        </p:spPr>
        <p:txBody>
          <a:bodyPr/>
          <a:lstStyle/>
          <a:p>
            <a:r>
              <a:rPr lang="pt-BR" dirty="0" smtClean="0"/>
              <a:t>Envolvendo as Guias</a:t>
            </a:r>
            <a:endParaRPr lang="pt-BR" dirty="0"/>
          </a:p>
        </p:txBody>
      </p:sp>
      <p:graphicFrame>
        <p:nvGraphicFramePr>
          <p:cNvPr id="6" name="Espaço Reservado para Conteúdo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87263056"/>
              </p:ext>
            </p:extLst>
          </p:nvPr>
        </p:nvGraphicFramePr>
        <p:xfrm>
          <a:off x="179388" y="842963"/>
          <a:ext cx="8785225" cy="4159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000748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Implementação da Solução no ERP</a:t>
            </a:r>
            <a:endParaRPr lang="pt-BR" dirty="0"/>
          </a:p>
        </p:txBody>
      </p:sp>
      <p:sp>
        <p:nvSpPr>
          <p:cNvPr id="8" name="Espaço Reservado para Texto 7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pt-BR" dirty="0" smtClean="0"/>
              <a:t>Relatório Complementar: Guias de Internação Pendentes</a:t>
            </a:r>
            <a:endParaRPr lang="pt-BR" dirty="0"/>
          </a:p>
        </p:txBody>
      </p:sp>
      <p:pic>
        <p:nvPicPr>
          <p:cNvPr id="10" name="Espaço Reservado para Conteúdo 9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679" y="915565"/>
            <a:ext cx="8656809" cy="407436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567247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Conclusões</a:t>
            </a:r>
            <a:endParaRPr lang="pt-BR" dirty="0"/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47921513"/>
              </p:ext>
            </p:extLst>
          </p:nvPr>
        </p:nvGraphicFramePr>
        <p:xfrm>
          <a:off x="179388" y="842963"/>
          <a:ext cx="8785225" cy="4159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Espaço Reservado para Texto 10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pt-BR" dirty="0" smtClean="0"/>
              <a:t>Trabalhos Futuros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85678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Referências</a:t>
            </a:r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pt-BR" dirty="0" smtClean="0"/>
              <a:t>1/2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pt-BR" dirty="0"/>
              <a:t>CANO, Fabíola; ROZENFELD, Suely. </a:t>
            </a:r>
            <a:r>
              <a:rPr lang="pt-BR" b="1" i="1" dirty="0"/>
              <a:t>Eventos adversos a medicamentos no ambiente hospitalar</a:t>
            </a:r>
            <a:r>
              <a:rPr lang="pt-BR" dirty="0"/>
              <a:t>. Tese (Doutorado em Ciências na área de Saúde Pública) - Escola Nacional de Saúde Pública Sergio Arouca da Fundação Oswaldo Cruz. Rio de Janeiro, 2011. Disponível em:  &lt; http://bvssp.icict.fiocruz.br/lildbi/docsonline/get.php?id=2413 &gt;. Acesso em 06 Jun. 2016</a:t>
            </a:r>
            <a:r>
              <a:rPr lang="pt-BR" dirty="0" smtClean="0"/>
              <a:t>.</a:t>
            </a:r>
            <a:endParaRPr lang="pt-BR" dirty="0"/>
          </a:p>
          <a:p>
            <a:endParaRPr lang="pt-BR" dirty="0" smtClean="0"/>
          </a:p>
          <a:p>
            <a:r>
              <a:rPr lang="pt-BR" dirty="0" smtClean="0"/>
              <a:t>CASTRO</a:t>
            </a:r>
            <a:r>
              <a:rPr lang="pt-BR" dirty="0"/>
              <a:t>, Liliana. </a:t>
            </a:r>
            <a:r>
              <a:rPr lang="pt-BR" b="1" i="1" dirty="0"/>
              <a:t>O Custo do Desperdício de Materiais de Consumo em um Centro Cirúrgico</a:t>
            </a:r>
            <a:r>
              <a:rPr lang="pt-BR" dirty="0"/>
              <a:t>. Tese (Doutorado em Enfermagem) – Escola de Enfermagem da Universidade de São Paulo. São Paulo, 2012. Disponível em &lt; http://www.teses.usp.br/teses/disponiveis/7/7140/tde-22082012-162211/publico/DO_LILIANA_DE_CASTRO.pdf  &gt;. Acesso em 28 Jun. 2016</a:t>
            </a:r>
            <a:r>
              <a:rPr lang="pt-BR" dirty="0" smtClean="0"/>
              <a:t>.</a:t>
            </a:r>
            <a:endParaRPr lang="pt-BR" dirty="0"/>
          </a:p>
          <a:p>
            <a:endParaRPr lang="pt-BR" dirty="0" smtClean="0"/>
          </a:p>
          <a:p>
            <a:r>
              <a:rPr lang="pt-BR" dirty="0" smtClean="0"/>
              <a:t>HENRIQUE</a:t>
            </a:r>
            <a:r>
              <a:rPr lang="pt-BR" dirty="0"/>
              <a:t>, Daniel. </a:t>
            </a:r>
            <a:r>
              <a:rPr lang="pt-BR" b="1" i="1" dirty="0"/>
              <a:t>Modelo de mapeamento de fluxo de valor para implantações de </a:t>
            </a:r>
            <a:r>
              <a:rPr lang="pt-BR" b="1" i="1" dirty="0" err="1"/>
              <a:t>lean</a:t>
            </a:r>
            <a:r>
              <a:rPr lang="pt-BR" b="1" i="1" dirty="0"/>
              <a:t> em ambientes hospitalares: proposta e aplicação</a:t>
            </a:r>
            <a:r>
              <a:rPr lang="pt-BR" dirty="0"/>
              <a:t>. Dissertação de Mestrado em Engenharia de Produção e Área de concentração em Processos e Gestão de Operações -- Escola de Engenharia de São Carlos da Universidade de São Paulo, 2014. Disponível em:  &lt;  http://www.teses.usp.br/teses/disponiveis/18/18156/tde-17072014-110628/publico/DanielBarberatoHenriqueDEFINITIVO.pdf &gt;. </a:t>
            </a:r>
            <a:r>
              <a:rPr lang="en-US" dirty="0" err="1"/>
              <a:t>Acesso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22 Jun. 2016</a:t>
            </a:r>
            <a:r>
              <a:rPr lang="en-US" dirty="0" smtClean="0"/>
              <a:t>.</a:t>
            </a:r>
            <a:endParaRPr lang="pt-BR" dirty="0" smtClean="0"/>
          </a:p>
          <a:p>
            <a:endParaRPr lang="pt-BR" dirty="0"/>
          </a:p>
          <a:p>
            <a:r>
              <a:rPr lang="en-US" dirty="0" smtClean="0"/>
              <a:t>ISLAM</a:t>
            </a:r>
            <a:r>
              <a:rPr lang="en-US" dirty="0"/>
              <a:t>, Fahad R. </a:t>
            </a:r>
            <a:r>
              <a:rPr lang="en-US" b="1" i="1" dirty="0"/>
              <a:t>Systematic Mapping Study on Integration of B2B Customers in ERP</a:t>
            </a:r>
            <a:r>
              <a:rPr lang="en-US" dirty="0"/>
              <a:t>. Master’s Thesis in Computer Science of Lappeenranta University, 2016. </a:t>
            </a:r>
            <a:r>
              <a:rPr lang="en-US" dirty="0" err="1"/>
              <a:t>Disponível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&lt; https://www.doria.fi/bitstream/handle/10024/120009/Integration%20of%20B2B%20customers%20in%20ERP.pdf?sequence=2 &gt;. </a:t>
            </a:r>
            <a:r>
              <a:rPr lang="pt-BR" dirty="0"/>
              <a:t>Acesso em 23 Jun. 2016</a:t>
            </a:r>
            <a:r>
              <a:rPr lang="pt-BR" dirty="0" smtClean="0"/>
              <a:t>.</a:t>
            </a:r>
          </a:p>
          <a:p>
            <a:endParaRPr lang="pt-BR" dirty="0" smtClean="0"/>
          </a:p>
          <a:p>
            <a:r>
              <a:rPr lang="pt-BR" dirty="0" smtClean="0"/>
              <a:t>MENDES</a:t>
            </a:r>
            <a:r>
              <a:rPr lang="pt-BR" dirty="0"/>
              <a:t>, Rogério; MOREIRA, Márcio. </a:t>
            </a:r>
            <a:r>
              <a:rPr lang="pt-BR" b="1" i="1" dirty="0"/>
              <a:t>ITIL na Gestão da Segurança da Informação</a:t>
            </a:r>
            <a:r>
              <a:rPr lang="pt-BR" dirty="0"/>
              <a:t>. 2008. 5º CONTECSI Congresso Internacional de Gestão de Tecnologia e Sistemas de Informação. São Paulo. TECSI EAC FEA USP. Disponível em: &lt; http://www.teraits.com/marcio/20080606_5thCONTECSI_ITILNaGestaoDaSegurancaDaInformacao.pdf &gt;. Acesso em 27 Jun. 2016</a:t>
            </a:r>
            <a:r>
              <a:rPr lang="pt-BR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64991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Referências</a:t>
            </a:r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pt-BR" dirty="0" smtClean="0"/>
              <a:t>2/2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pt-BR" dirty="0" smtClean="0"/>
              <a:t>MOREIRA</a:t>
            </a:r>
            <a:r>
              <a:rPr lang="pt-BR" dirty="0"/>
              <a:t>, Márcio. </a:t>
            </a:r>
            <a:r>
              <a:rPr lang="pt-BR" b="1" i="1" dirty="0"/>
              <a:t>Gestão de Serviços de TI com ITIL 3</a:t>
            </a:r>
            <a:r>
              <a:rPr lang="pt-BR" dirty="0"/>
              <a:t>. 2014. Pós-graduação Pitágoras. Disponível em: &lt; http://www.teraits.com/pitagoras/marcio/itil/index.htm &gt;. Acesso em 27 Jun. 2016</a:t>
            </a:r>
            <a:r>
              <a:rPr lang="pt-BR" dirty="0" smtClean="0"/>
              <a:t>.</a:t>
            </a:r>
          </a:p>
          <a:p>
            <a:endParaRPr lang="pt-BR" dirty="0" smtClean="0"/>
          </a:p>
          <a:p>
            <a:r>
              <a:rPr lang="pt-BR" dirty="0" smtClean="0"/>
              <a:t>MOREIRA</a:t>
            </a:r>
            <a:r>
              <a:rPr lang="pt-BR" dirty="0"/>
              <a:t>, Márcio. </a:t>
            </a:r>
            <a:r>
              <a:rPr lang="pt-BR" b="1" i="1" dirty="0"/>
              <a:t>RUP - Processo de Desenvolvimento de Software</a:t>
            </a:r>
            <a:r>
              <a:rPr lang="pt-BR" dirty="0"/>
              <a:t>. 2014. Pós-graduação Pitágoras. Disponível em &lt; http://www.teraits.com/pitagoras/marcio/rup/index.htm &gt;. </a:t>
            </a:r>
            <a:r>
              <a:rPr lang="en-US" dirty="0" err="1"/>
              <a:t>Acesso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27 Jun. 2016. </a:t>
            </a:r>
            <a:endParaRPr lang="pt-BR" dirty="0" smtClean="0"/>
          </a:p>
          <a:p>
            <a:endParaRPr lang="en-US" dirty="0" smtClean="0"/>
          </a:p>
          <a:p>
            <a:r>
              <a:rPr lang="en-US" dirty="0" smtClean="0"/>
              <a:t>MURUGESAN</a:t>
            </a:r>
            <a:r>
              <a:rPr lang="en-US" dirty="0"/>
              <a:t>, San. </a:t>
            </a:r>
            <a:r>
              <a:rPr lang="en-US" b="1" i="1" dirty="0"/>
              <a:t>Harnessing Green IT: Principles and Practices</a:t>
            </a:r>
            <a:r>
              <a:rPr lang="en-US" dirty="0"/>
              <a:t>. </a:t>
            </a:r>
            <a:r>
              <a:rPr lang="pt-BR" dirty="0"/>
              <a:t>IT Pro. Janeiro e Fevereiro de 2008. 24-33. IEEE Computer </a:t>
            </a:r>
            <a:r>
              <a:rPr lang="pt-BR" dirty="0" err="1"/>
              <a:t>Society</a:t>
            </a:r>
            <a:r>
              <a:rPr lang="pt-BR" dirty="0"/>
              <a:t>. Disponível em &lt; http://www.pitt.edu/~dtipper/2011/GreenPaper.pdf &gt;. </a:t>
            </a:r>
            <a:r>
              <a:rPr lang="en-US" dirty="0" err="1"/>
              <a:t>Acesso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24 Jun. 2016</a:t>
            </a:r>
            <a:r>
              <a:rPr lang="en-US" dirty="0" smtClean="0"/>
              <a:t>.</a:t>
            </a:r>
            <a:endParaRPr lang="pt-BR" dirty="0" smtClean="0"/>
          </a:p>
          <a:p>
            <a:endParaRPr lang="en-US" dirty="0" smtClean="0"/>
          </a:p>
          <a:p>
            <a:r>
              <a:rPr lang="en-US" dirty="0" smtClean="0"/>
              <a:t>POPPENDIECK</a:t>
            </a:r>
            <a:r>
              <a:rPr lang="en-US" dirty="0"/>
              <a:t>, Mary; POPPENDIECK, Tom. </a:t>
            </a:r>
            <a:r>
              <a:rPr lang="en-US" b="1" i="1" dirty="0"/>
              <a:t>Lean Software Development. An Agile Toolkit</a:t>
            </a:r>
            <a:r>
              <a:rPr lang="en-US" dirty="0"/>
              <a:t>. Seventeenth printing, May 2013. </a:t>
            </a:r>
            <a:r>
              <a:rPr lang="pt-BR" dirty="0" err="1"/>
              <a:t>Crawfordsville</a:t>
            </a:r>
            <a:r>
              <a:rPr lang="pt-BR" dirty="0"/>
              <a:t>. </a:t>
            </a:r>
            <a:r>
              <a:rPr lang="pt-BR" dirty="0" err="1"/>
              <a:t>Indana</a:t>
            </a:r>
            <a:r>
              <a:rPr lang="pt-BR" dirty="0"/>
              <a:t>, USA: 2003, </a:t>
            </a:r>
            <a:r>
              <a:rPr lang="pt-BR" dirty="0" err="1"/>
              <a:t>Addison</a:t>
            </a:r>
            <a:r>
              <a:rPr lang="pt-BR" dirty="0"/>
              <a:t>-Wesley. Disponível em: &lt; http://ptgmedia.pearsoncmg.com/images/9780321150783/samplepages/0321150783.pdf &gt;. Acesso em 20 Jun. 2016</a:t>
            </a:r>
            <a:r>
              <a:rPr lang="pt-BR" dirty="0" smtClean="0"/>
              <a:t>.</a:t>
            </a:r>
          </a:p>
          <a:p>
            <a:endParaRPr lang="pt-BR" dirty="0" smtClean="0"/>
          </a:p>
          <a:p>
            <a:r>
              <a:rPr lang="pt-BR" dirty="0" smtClean="0"/>
              <a:t>REIS</a:t>
            </a:r>
            <a:r>
              <a:rPr lang="pt-BR" dirty="0"/>
              <a:t>, Cláudia; MARTINS, Mônica; LAGUARDIA, Josué. </a:t>
            </a:r>
            <a:r>
              <a:rPr lang="pt-BR" b="1" i="1" dirty="0"/>
              <a:t>A cultura de segurança do paciente: validação de um instrumento de mensuração para o contexto hospitalar brasileiro</a:t>
            </a:r>
            <a:r>
              <a:rPr lang="pt-BR" dirty="0"/>
              <a:t>. Teste (Doutorado em Ciências na área de Saúde Pública) - Escola Nacional de Saúde Pública Sergio Arouca da Fundação Oswaldo Cruz. Rio de Janeiro, 2013. Disponível em:  &lt; http://arca.icict.fiocruz.br/bitstream/icict/7683/2/0000009.pdf &gt;. Acesso em 06 Jun. 2016.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79400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Siga-nos nas redes sociais</a:t>
            </a:r>
            <a:br>
              <a:rPr lang="pt-BR" smtClean="0"/>
            </a:br>
            <a:r>
              <a:rPr lang="pt-BR" smtClean="0"/>
              <a:t>Tera – Márcio Moreira</a:t>
            </a:r>
            <a:endParaRPr lang="pt-BR" dirty="0"/>
          </a:p>
        </p:txBody>
      </p:sp>
      <p:sp>
        <p:nvSpPr>
          <p:cNvPr id="2" name="Subtítulo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smtClean="0"/>
              <a:t>Obrigado!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11376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Introdução</a:t>
            </a:r>
            <a:endParaRPr lang="pt-BR" dirty="0"/>
          </a:p>
        </p:txBody>
      </p:sp>
      <p:graphicFrame>
        <p:nvGraphicFramePr>
          <p:cNvPr id="14" name="Espaço Reservado para Conteúdo 1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93316104"/>
              </p:ext>
            </p:extLst>
          </p:nvPr>
        </p:nvGraphicFramePr>
        <p:xfrm>
          <a:off x="179388" y="842963"/>
          <a:ext cx="8785225" cy="4159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Espaço Reservado para Texto 10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41715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Princípios de Processos Enxutos (</a:t>
            </a:r>
            <a:r>
              <a:rPr lang="pt-BR" dirty="0" err="1" smtClean="0"/>
              <a:t>Lean</a:t>
            </a:r>
            <a:r>
              <a:rPr lang="pt-BR" dirty="0" smtClean="0"/>
              <a:t>)</a:t>
            </a:r>
            <a:endParaRPr lang="pt-BR" dirty="0"/>
          </a:p>
        </p:txBody>
      </p:sp>
      <p:graphicFrame>
        <p:nvGraphicFramePr>
          <p:cNvPr id="5" name="Espaço Reservado para Conteúd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56115883"/>
              </p:ext>
            </p:extLst>
          </p:nvPr>
        </p:nvGraphicFramePr>
        <p:xfrm>
          <a:off x="179388" y="842963"/>
          <a:ext cx="8785225" cy="4159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Espaço Reservado para Texto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pt-BR" dirty="0" err="1"/>
              <a:t>Poppendieck</a:t>
            </a:r>
            <a:r>
              <a:rPr lang="pt-BR" dirty="0"/>
              <a:t> &amp; </a:t>
            </a:r>
            <a:r>
              <a:rPr lang="pt-BR" dirty="0" err="1"/>
              <a:t>Poppendieck</a:t>
            </a:r>
            <a:r>
              <a:rPr lang="pt-BR" dirty="0"/>
              <a:t> (2003, XXV)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257045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Questões Importantes para o Hospital</a:t>
            </a:r>
            <a:endParaRPr lang="pt-BR" dirty="0"/>
          </a:p>
        </p:txBody>
      </p:sp>
      <p:sp>
        <p:nvSpPr>
          <p:cNvPr id="9" name="Espaço Reservado para Texto 8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pt-BR" dirty="0"/>
          </a:p>
        </p:txBody>
      </p:sp>
      <p:graphicFrame>
        <p:nvGraphicFramePr>
          <p:cNvPr id="3" name="Espaço Reservado para Conteúdo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23522276"/>
              </p:ext>
            </p:extLst>
          </p:nvPr>
        </p:nvGraphicFramePr>
        <p:xfrm>
          <a:off x="179388" y="842963"/>
          <a:ext cx="8785225" cy="4159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58797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Reprocessamento de Produtos</a:t>
            </a:r>
            <a:endParaRPr lang="pt-BR" dirty="0"/>
          </a:p>
        </p:txBody>
      </p:sp>
      <p:graphicFrame>
        <p:nvGraphicFramePr>
          <p:cNvPr id="14" name="Espaço Reservado para Conteúdo 1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41183703"/>
              </p:ext>
            </p:extLst>
          </p:nvPr>
        </p:nvGraphicFramePr>
        <p:xfrm>
          <a:off x="179388" y="842963"/>
          <a:ext cx="8785225" cy="4159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3" name="Espaço Reservado para Texto 1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pt-BR" dirty="0" smtClean="0"/>
              <a:t>Problema: Falta de Controle Adequado x Acreditação ONA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355463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Implementação da Solução</a:t>
            </a:r>
            <a:endParaRPr lang="pt-BR" dirty="0"/>
          </a:p>
        </p:txBody>
      </p:sp>
      <p:pic>
        <p:nvPicPr>
          <p:cNvPr id="9" name="Espaço Reservado para Conteúdo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5537" y="832072"/>
            <a:ext cx="8222894" cy="4115941"/>
          </a:xfrm>
        </p:spPr>
      </p:pic>
      <p:sp>
        <p:nvSpPr>
          <p:cNvPr id="7" name="Espaço Reservado para Texto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pt-BR" dirty="0" smtClean="0"/>
              <a:t>Processo de Negócio Revisado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485035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Espaço Reservado para Conteúdo 7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63038" y="1123950"/>
            <a:ext cx="4849322" cy="17637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Espaço Reservado para Conteúdo 10"/>
          <p:cNvPicPr>
            <a:picLocks noGrp="1"/>
          </p:cNvPicPr>
          <p:nvPr>
            <p:ph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63038" y="3308241"/>
            <a:ext cx="4323809" cy="1571844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Espaço Reservado para Texto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pt-BR" dirty="0" smtClean="0"/>
              <a:t>Produto Novo</a:t>
            </a:r>
            <a:endParaRPr lang="pt-BR" dirty="0"/>
          </a:p>
        </p:txBody>
      </p:sp>
      <p:sp>
        <p:nvSpPr>
          <p:cNvPr id="12" name="Espaço Reservado para Texto 1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pt-BR" dirty="0" smtClean="0"/>
              <a:t>Reprocessamentos</a:t>
            </a:r>
            <a:endParaRPr lang="pt-BR" dirty="0"/>
          </a:p>
        </p:txBody>
      </p:sp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Implementação no ERP: Etiquetas</a:t>
            </a:r>
            <a:endParaRPr lang="pt-BR" dirty="0"/>
          </a:p>
        </p:txBody>
      </p:sp>
      <p:sp>
        <p:nvSpPr>
          <p:cNvPr id="13" name="Espaço Reservado para Texto 1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pt-BR" dirty="0"/>
              <a:t>Premissa de Solução: Uso de Funções Nativas do ERP Utilizado</a:t>
            </a:r>
          </a:p>
        </p:txBody>
      </p:sp>
      <p:sp>
        <p:nvSpPr>
          <p:cNvPr id="15" name="Seta para a Direita 14"/>
          <p:cNvSpPr/>
          <p:nvPr/>
        </p:nvSpPr>
        <p:spPr>
          <a:xfrm>
            <a:off x="323528" y="1203598"/>
            <a:ext cx="2520000" cy="504000"/>
          </a:xfrm>
          <a:prstGeom prst="rightArrow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 smtClean="0"/>
              <a:t>1ª Movimentação</a:t>
            </a:r>
            <a:endParaRPr lang="pt-BR" sz="1200" dirty="0"/>
          </a:p>
        </p:txBody>
      </p:sp>
      <p:sp>
        <p:nvSpPr>
          <p:cNvPr id="16" name="Seta para a Direita 15"/>
          <p:cNvSpPr/>
          <p:nvPr/>
        </p:nvSpPr>
        <p:spPr>
          <a:xfrm>
            <a:off x="323768" y="1779662"/>
            <a:ext cx="2520000" cy="504000"/>
          </a:xfrm>
          <a:prstGeom prst="rightArrow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 smtClean="0"/>
              <a:t>Lote do Fabricante</a:t>
            </a:r>
            <a:endParaRPr lang="pt-BR" sz="1200" dirty="0"/>
          </a:p>
        </p:txBody>
      </p:sp>
      <p:sp>
        <p:nvSpPr>
          <p:cNvPr id="17" name="Seta para a Direita 16"/>
          <p:cNvSpPr/>
          <p:nvPr/>
        </p:nvSpPr>
        <p:spPr>
          <a:xfrm>
            <a:off x="323768" y="3308241"/>
            <a:ext cx="2520000" cy="1571844"/>
          </a:xfrm>
          <a:prstGeom prst="righ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200" dirty="0"/>
              <a:t>Data Última Movimentação</a:t>
            </a:r>
          </a:p>
          <a:p>
            <a:r>
              <a:rPr lang="pt-BR" sz="1200" dirty="0"/>
              <a:t>Número Última Movimentação</a:t>
            </a:r>
          </a:p>
          <a:p>
            <a:r>
              <a:rPr lang="pt-BR" sz="1200" dirty="0"/>
              <a:t>Número de </a:t>
            </a:r>
            <a:r>
              <a:rPr lang="pt-BR" sz="1200" dirty="0" smtClean="0"/>
              <a:t>Reprocessamento</a:t>
            </a:r>
            <a:endParaRPr lang="pt-BR" sz="1200" dirty="0"/>
          </a:p>
        </p:txBody>
      </p:sp>
    </p:spTree>
    <p:extLst>
      <p:ext uri="{BB962C8B-B14F-4D97-AF65-F5344CB8AC3E}">
        <p14:creationId xmlns:p14="http://schemas.microsoft.com/office/powerpoint/2010/main" val="6421741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Implementação no ERP: Relatório</a:t>
            </a:r>
            <a:endParaRPr lang="pt-BR" dirty="0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pt-BR" dirty="0" smtClean="0"/>
              <a:t>Rastreabilidade do Reprocessamento</a:t>
            </a:r>
            <a:endParaRPr lang="pt-BR" dirty="0"/>
          </a:p>
        </p:txBody>
      </p:sp>
      <p:sp>
        <p:nvSpPr>
          <p:cNvPr id="15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pic>
        <p:nvPicPr>
          <p:cNvPr id="7" name="Espaço Reservado para Conteúdo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118" y="1491630"/>
            <a:ext cx="8564491" cy="28803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631188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Guias de Internação/Uso</a:t>
            </a:r>
            <a:endParaRPr lang="pt-BR" dirty="0"/>
          </a:p>
        </p:txBody>
      </p:sp>
      <p:graphicFrame>
        <p:nvGraphicFramePr>
          <p:cNvPr id="14" name="Espaço Reservado para Conteúdo 1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25850644"/>
              </p:ext>
            </p:extLst>
          </p:nvPr>
        </p:nvGraphicFramePr>
        <p:xfrm>
          <a:off x="179388" y="842963"/>
          <a:ext cx="8785225" cy="4159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3" name="Espaço Reservado para Texto 1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pt-BR" dirty="0"/>
              <a:t>Perdas de Guias</a:t>
            </a:r>
          </a:p>
        </p:txBody>
      </p:sp>
    </p:spTree>
    <p:extLst>
      <p:ext uri="{BB962C8B-B14F-4D97-AF65-F5344CB8AC3E}">
        <p14:creationId xmlns:p14="http://schemas.microsoft.com/office/powerpoint/2010/main" val="361394506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Personalizada 1">
      <a:dk1>
        <a:srgbClr val="244061"/>
      </a:dk1>
      <a:lt1>
        <a:sysClr val="window" lastClr="FFFFFF"/>
      </a:lt1>
      <a:dk2>
        <a:srgbClr val="366092"/>
      </a:dk2>
      <a:lt2>
        <a:srgbClr val="EEECE1"/>
      </a:lt2>
      <a:accent1>
        <a:srgbClr val="0099FF"/>
      </a:accent1>
      <a:accent2>
        <a:srgbClr val="33CC33"/>
      </a:accent2>
      <a:accent3>
        <a:srgbClr val="FFFF66"/>
      </a:accent3>
      <a:accent4>
        <a:srgbClr val="FF3300"/>
      </a:accent4>
      <a:accent5>
        <a:srgbClr val="800080"/>
      </a:accent5>
      <a:accent6>
        <a:srgbClr val="1D1B10"/>
      </a:accent6>
      <a:hlink>
        <a:srgbClr val="244061"/>
      </a:hlink>
      <a:folHlink>
        <a:srgbClr val="36609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1866</TotalTime>
  <Words>1386</Words>
  <Application>Microsoft Office PowerPoint</Application>
  <PresentationFormat>Apresentação na tela (16:9)</PresentationFormat>
  <Paragraphs>142</Paragraphs>
  <Slides>16</Slides>
  <Notes>2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16</vt:i4>
      </vt:variant>
    </vt:vector>
  </HeadingPairs>
  <TitlesOfParts>
    <vt:vector size="23" baseType="lpstr">
      <vt:lpstr>Arial</vt:lpstr>
      <vt:lpstr>Arial Black</vt:lpstr>
      <vt:lpstr>Arial Narrow</vt:lpstr>
      <vt:lpstr>Calibri</vt:lpstr>
      <vt:lpstr>Courier New</vt:lpstr>
      <vt:lpstr>Wingdings</vt:lpstr>
      <vt:lpstr>Tema do Office</vt:lpstr>
      <vt:lpstr>Resolvendo Problemas de Perdas de Guias e Controle de Reprocessamento Num Hospital de Uberlândia</vt:lpstr>
      <vt:lpstr>Introdução</vt:lpstr>
      <vt:lpstr>Princípios de Processos Enxutos (Lean)</vt:lpstr>
      <vt:lpstr>Questões Importantes para o Hospital</vt:lpstr>
      <vt:lpstr>Reprocessamento de Produtos</vt:lpstr>
      <vt:lpstr>Implementação da Solução</vt:lpstr>
      <vt:lpstr>Implementação no ERP: Etiquetas</vt:lpstr>
      <vt:lpstr>Implementação no ERP: Relatório</vt:lpstr>
      <vt:lpstr>Guias de Internação/Uso</vt:lpstr>
      <vt:lpstr>Implementação da Solução</vt:lpstr>
      <vt:lpstr>Ajustes nas Atividades</vt:lpstr>
      <vt:lpstr>Implementação da Solução no ERP</vt:lpstr>
      <vt:lpstr>Conclusões</vt:lpstr>
      <vt:lpstr>Referências</vt:lpstr>
      <vt:lpstr>Referências</vt:lpstr>
      <vt:lpstr>Siga-nos nas redes sociais Tera – Márcio Moreira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Daniel Rezende</dc:creator>
  <cp:lastModifiedBy>Marcio Moreira</cp:lastModifiedBy>
  <cp:revision>276</cp:revision>
  <dcterms:created xsi:type="dcterms:W3CDTF">2014-11-24T13:42:20Z</dcterms:created>
  <dcterms:modified xsi:type="dcterms:W3CDTF">2018-05-25T14:29:06Z</dcterms:modified>
</cp:coreProperties>
</file>