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46" r:id="rId3"/>
    <p:sldId id="470" r:id="rId4"/>
    <p:sldId id="471" r:id="rId5"/>
    <p:sldId id="472" r:id="rId6"/>
    <p:sldId id="476" r:id="rId7"/>
    <p:sldId id="473" r:id="rId8"/>
    <p:sldId id="474" r:id="rId9"/>
    <p:sldId id="475" r:id="rId10"/>
    <p:sldId id="464" r:id="rId11"/>
    <p:sldId id="467" r:id="rId12"/>
    <p:sldId id="468" r:id="rId13"/>
    <p:sldId id="258" r:id="rId14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o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5050"/>
    <a:srgbClr val="FF9900"/>
    <a:srgbClr val="85E085"/>
    <a:srgbClr val="FF8566"/>
    <a:srgbClr val="FFD6CC"/>
    <a:srgbClr val="223C5C"/>
    <a:srgbClr val="000066"/>
    <a:srgbClr val="29486D"/>
    <a:srgbClr val="006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3727" autoAdjust="0"/>
  </p:normalViewPr>
  <p:slideViewPr>
    <p:cSldViewPr>
      <p:cViewPr varScale="1">
        <p:scale>
          <a:sx n="93" d="100"/>
          <a:sy n="93" d="100"/>
        </p:scale>
        <p:origin x="51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6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9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Plan1!$B$1</c:f>
              <c:strCache>
                <c:ptCount val="1"/>
                <c:pt idx="0">
                  <c:v>Total de funcionários</c:v>
                </c:pt>
              </c:strCache>
            </c:strRef>
          </c:tx>
          <c:spPr>
            <a:ln w="28575" cap="rnd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Plan1!$A$2:$A$14</c:f>
              <c:numCache>
                <c:formatCode>mmm/yy</c:formatCode>
                <c:ptCount val="13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  <c:pt idx="4">
                  <c:v>41365</c:v>
                </c:pt>
                <c:pt idx="5">
                  <c:v>41395</c:v>
                </c:pt>
                <c:pt idx="6">
                  <c:v>41426</c:v>
                </c:pt>
                <c:pt idx="7">
                  <c:v>41456</c:v>
                </c:pt>
                <c:pt idx="8">
                  <c:v>41487</c:v>
                </c:pt>
                <c:pt idx="9">
                  <c:v>41518</c:v>
                </c:pt>
                <c:pt idx="10">
                  <c:v>41548</c:v>
                </c:pt>
                <c:pt idx="11">
                  <c:v>41579</c:v>
                </c:pt>
                <c:pt idx="12">
                  <c:v>41609</c:v>
                </c:pt>
              </c:numCache>
            </c:numRef>
          </c:cat>
          <c:val>
            <c:numRef>
              <c:f>Plan1!$B$2:$B$14</c:f>
              <c:numCache>
                <c:formatCode>0</c:formatCode>
                <c:ptCount val="13"/>
                <c:pt idx="0">
                  <c:v>435</c:v>
                </c:pt>
                <c:pt idx="1">
                  <c:v>418</c:v>
                </c:pt>
                <c:pt idx="2">
                  <c:v>442</c:v>
                </c:pt>
                <c:pt idx="3">
                  <c:v>448</c:v>
                </c:pt>
                <c:pt idx="4">
                  <c:v>411</c:v>
                </c:pt>
                <c:pt idx="5">
                  <c:v>385</c:v>
                </c:pt>
                <c:pt idx="6">
                  <c:v>371</c:v>
                </c:pt>
                <c:pt idx="7">
                  <c:v>358</c:v>
                </c:pt>
                <c:pt idx="8">
                  <c:v>363</c:v>
                </c:pt>
                <c:pt idx="9">
                  <c:v>369</c:v>
                </c:pt>
                <c:pt idx="10">
                  <c:v>375</c:v>
                </c:pt>
                <c:pt idx="11">
                  <c:v>416</c:v>
                </c:pt>
                <c:pt idx="12">
                  <c:v>429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Plan1!$C$1</c:f>
              <c:strCache>
                <c:ptCount val="1"/>
                <c:pt idx="0">
                  <c:v>Tentativa de acesso à Sites Bloqueados 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Plan1!$A$2:$A$14</c:f>
              <c:numCache>
                <c:formatCode>mmm/yy</c:formatCode>
                <c:ptCount val="13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  <c:pt idx="4">
                  <c:v>41365</c:v>
                </c:pt>
                <c:pt idx="5">
                  <c:v>41395</c:v>
                </c:pt>
                <c:pt idx="6">
                  <c:v>41426</c:v>
                </c:pt>
                <c:pt idx="7">
                  <c:v>41456</c:v>
                </c:pt>
                <c:pt idx="8">
                  <c:v>41487</c:v>
                </c:pt>
                <c:pt idx="9">
                  <c:v>41518</c:v>
                </c:pt>
                <c:pt idx="10">
                  <c:v>41548</c:v>
                </c:pt>
                <c:pt idx="11">
                  <c:v>41579</c:v>
                </c:pt>
                <c:pt idx="12">
                  <c:v>41609</c:v>
                </c:pt>
              </c:numCache>
            </c:numRef>
          </c:cat>
          <c:val>
            <c:numRef>
              <c:f>Plan1!$C$2:$C$14</c:f>
              <c:numCache>
                <c:formatCode>0</c:formatCode>
                <c:ptCount val="13"/>
                <c:pt idx="0">
                  <c:v>6280.09</c:v>
                </c:pt>
                <c:pt idx="1">
                  <c:v>4666.1200000000035</c:v>
                </c:pt>
                <c:pt idx="2">
                  <c:v>5491.2000000000007</c:v>
                </c:pt>
                <c:pt idx="3">
                  <c:v>4342.3600000000024</c:v>
                </c:pt>
                <c:pt idx="4">
                  <c:v>4849.25</c:v>
                </c:pt>
                <c:pt idx="5">
                  <c:v>5332.4699999999993</c:v>
                </c:pt>
                <c:pt idx="6">
                  <c:v>5188.91</c:v>
                </c:pt>
                <c:pt idx="7">
                  <c:v>6066.48</c:v>
                </c:pt>
                <c:pt idx="8">
                  <c:v>2386.6299999999997</c:v>
                </c:pt>
                <c:pt idx="9">
                  <c:v>2265</c:v>
                </c:pt>
                <c:pt idx="10">
                  <c:v>2517</c:v>
                </c:pt>
                <c:pt idx="11">
                  <c:v>2419</c:v>
                </c:pt>
                <c:pt idx="12">
                  <c:v>2635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Plan1!$B$1</c:f>
              <c:strCache>
                <c:ptCount val="1"/>
                <c:pt idx="0">
                  <c:v>Total de funcionários</c:v>
                </c:pt>
              </c:strCache>
            </c:strRef>
          </c:tx>
          <c:spPr>
            <a:ln w="28575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7"/>
            <c:spPr>
              <a:gradFill rotWithShape="1">
                <a:gsLst>
                  <a:gs pos="0">
                    <a:schemeClr val="dk1">
                      <a:shade val="51000"/>
                      <a:satMod val="130000"/>
                    </a:schemeClr>
                  </a:gs>
                  <a:gs pos="80000">
                    <a:schemeClr val="dk1">
                      <a:shade val="93000"/>
                      <a:satMod val="130000"/>
                    </a:schemeClr>
                  </a:gs>
                  <a:gs pos="100000">
                    <a:schemeClr val="dk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Plan1!$A$2:$A$14</c:f>
              <c:numCache>
                <c:formatCode>mmm/yy</c:formatCode>
                <c:ptCount val="13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  <c:pt idx="4">
                  <c:v>41365</c:v>
                </c:pt>
                <c:pt idx="5">
                  <c:v>41395</c:v>
                </c:pt>
                <c:pt idx="6">
                  <c:v>41426</c:v>
                </c:pt>
                <c:pt idx="7">
                  <c:v>41456</c:v>
                </c:pt>
                <c:pt idx="8">
                  <c:v>41487</c:v>
                </c:pt>
                <c:pt idx="9">
                  <c:v>41518</c:v>
                </c:pt>
                <c:pt idx="10">
                  <c:v>41548</c:v>
                </c:pt>
                <c:pt idx="11">
                  <c:v>41579</c:v>
                </c:pt>
                <c:pt idx="12">
                  <c:v>41609</c:v>
                </c:pt>
              </c:numCache>
            </c:numRef>
          </c:cat>
          <c:val>
            <c:numRef>
              <c:f>Plan1!$B$2:$B$14</c:f>
              <c:numCache>
                <c:formatCode>0</c:formatCode>
                <c:ptCount val="13"/>
                <c:pt idx="0">
                  <c:v>435</c:v>
                </c:pt>
                <c:pt idx="1">
                  <c:v>418</c:v>
                </c:pt>
                <c:pt idx="2">
                  <c:v>442</c:v>
                </c:pt>
                <c:pt idx="3">
                  <c:v>448</c:v>
                </c:pt>
                <c:pt idx="4">
                  <c:v>411</c:v>
                </c:pt>
                <c:pt idx="5">
                  <c:v>385</c:v>
                </c:pt>
                <c:pt idx="6">
                  <c:v>371</c:v>
                </c:pt>
                <c:pt idx="7">
                  <c:v>358</c:v>
                </c:pt>
                <c:pt idx="8">
                  <c:v>363</c:v>
                </c:pt>
                <c:pt idx="9">
                  <c:v>369</c:v>
                </c:pt>
                <c:pt idx="10">
                  <c:v>375</c:v>
                </c:pt>
                <c:pt idx="11">
                  <c:v>416</c:v>
                </c:pt>
                <c:pt idx="12">
                  <c:v>429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Tentativa de acesso à Sites Bloqueados </c:v>
                </c:pt>
              </c:strCache>
            </c:strRef>
          </c:tx>
          <c:spPr>
            <a:ln w="28575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7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Plan1!$A$2:$A$14</c:f>
              <c:numCache>
                <c:formatCode>mmm/yy</c:formatCode>
                <c:ptCount val="13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  <c:pt idx="4">
                  <c:v>41365</c:v>
                </c:pt>
                <c:pt idx="5">
                  <c:v>41395</c:v>
                </c:pt>
                <c:pt idx="6">
                  <c:v>41426</c:v>
                </c:pt>
                <c:pt idx="7">
                  <c:v>41456</c:v>
                </c:pt>
                <c:pt idx="8">
                  <c:v>41487</c:v>
                </c:pt>
                <c:pt idx="9">
                  <c:v>41518</c:v>
                </c:pt>
                <c:pt idx="10">
                  <c:v>41548</c:v>
                </c:pt>
                <c:pt idx="11">
                  <c:v>41579</c:v>
                </c:pt>
                <c:pt idx="12">
                  <c:v>41609</c:v>
                </c:pt>
              </c:numCache>
            </c:numRef>
          </c:cat>
          <c:val>
            <c:numRef>
              <c:f>Plan1!$C$2:$C$14</c:f>
              <c:numCache>
                <c:formatCode>0</c:formatCode>
                <c:ptCount val="13"/>
                <c:pt idx="0">
                  <c:v>6280.09</c:v>
                </c:pt>
                <c:pt idx="1">
                  <c:v>4666.1200000000035</c:v>
                </c:pt>
                <c:pt idx="2">
                  <c:v>5491.2000000000007</c:v>
                </c:pt>
                <c:pt idx="3">
                  <c:v>4342.3600000000024</c:v>
                </c:pt>
                <c:pt idx="4">
                  <c:v>4849.25</c:v>
                </c:pt>
                <c:pt idx="5">
                  <c:v>5332.4699999999993</c:v>
                </c:pt>
                <c:pt idx="6">
                  <c:v>5188.91</c:v>
                </c:pt>
                <c:pt idx="7">
                  <c:v>6066.48</c:v>
                </c:pt>
                <c:pt idx="8">
                  <c:v>2386.6299999999997</c:v>
                </c:pt>
                <c:pt idx="9">
                  <c:v>2265</c:v>
                </c:pt>
                <c:pt idx="10">
                  <c:v>2517</c:v>
                </c:pt>
                <c:pt idx="11">
                  <c:v>2419</c:v>
                </c:pt>
                <c:pt idx="12">
                  <c:v>2635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337664"/>
        <c:axId val="658349088"/>
      </c:lineChart>
      <c:dateAx>
        <c:axId val="658337664"/>
        <c:scaling>
          <c:orientation val="minMax"/>
        </c:scaling>
        <c:delete val="0"/>
        <c:axPos val="b"/>
        <c:numFmt formatCode="mmm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8349088"/>
        <c:crosses val="autoZero"/>
        <c:auto val="1"/>
        <c:lblOffset val="100"/>
        <c:baseTimeUnit val="months"/>
      </c:dateAx>
      <c:valAx>
        <c:axId val="65834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833766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Tentativa de acesso à Sites Bloqueados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Plan1!$A$2:$A$14</c:f>
              <c:numCache>
                <c:formatCode>mmm/yy</c:formatCode>
                <c:ptCount val="13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  <c:pt idx="4">
                  <c:v>41365</c:v>
                </c:pt>
                <c:pt idx="5">
                  <c:v>41395</c:v>
                </c:pt>
                <c:pt idx="6">
                  <c:v>41426</c:v>
                </c:pt>
                <c:pt idx="7">
                  <c:v>41456</c:v>
                </c:pt>
                <c:pt idx="8">
                  <c:v>41487</c:v>
                </c:pt>
                <c:pt idx="9">
                  <c:v>41518</c:v>
                </c:pt>
                <c:pt idx="10">
                  <c:v>41548</c:v>
                </c:pt>
                <c:pt idx="11">
                  <c:v>41579</c:v>
                </c:pt>
                <c:pt idx="12">
                  <c:v>41609</c:v>
                </c:pt>
              </c:numCache>
            </c:numRef>
          </c:cat>
          <c:val>
            <c:numRef>
              <c:f>Plan1!$B$2:$B$14</c:f>
              <c:numCache>
                <c:formatCode>General</c:formatCode>
                <c:ptCount val="13"/>
                <c:pt idx="0">
                  <c:v>4159</c:v>
                </c:pt>
                <c:pt idx="1">
                  <c:v>3286</c:v>
                </c:pt>
                <c:pt idx="2">
                  <c:v>3432</c:v>
                </c:pt>
                <c:pt idx="3">
                  <c:v>3124</c:v>
                </c:pt>
                <c:pt idx="4">
                  <c:v>2975</c:v>
                </c:pt>
                <c:pt idx="5">
                  <c:v>3729</c:v>
                </c:pt>
                <c:pt idx="6">
                  <c:v>3961</c:v>
                </c:pt>
                <c:pt idx="7">
                  <c:v>3611</c:v>
                </c:pt>
                <c:pt idx="8">
                  <c:v>1717</c:v>
                </c:pt>
                <c:pt idx="9">
                  <c:v>1487</c:v>
                </c:pt>
                <c:pt idx="10">
                  <c:v>1803</c:v>
                </c:pt>
                <c:pt idx="11">
                  <c:v>1635</c:v>
                </c:pt>
                <c:pt idx="12">
                  <c:v>1917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5822176"/>
        <c:axId val="905823264"/>
      </c:lineChart>
      <c:dateAx>
        <c:axId val="905822176"/>
        <c:scaling>
          <c:orientation val="minMax"/>
        </c:scaling>
        <c:delete val="0"/>
        <c:axPos val="b"/>
        <c:numFmt formatCode="mmm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5823264"/>
        <c:crosses val="autoZero"/>
        <c:auto val="1"/>
        <c:lblOffset val="100"/>
        <c:baseTimeUnit val="months"/>
      </c:dateAx>
      <c:valAx>
        <c:axId val="90582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58221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48487659678613E-2"/>
          <c:y val="1.8320610687022901E-2"/>
          <c:w val="0.89103466331255032"/>
          <c:h val="0.91084498407164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Analistas</c:v>
                </c:pt>
                <c:pt idx="1">
                  <c:v>Supervisores</c:v>
                </c:pt>
                <c:pt idx="2">
                  <c:v>Gerentes</c:v>
                </c:pt>
                <c:pt idx="3">
                  <c:v>Diretores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4.0000000000000022E-2</c:v>
                </c:pt>
                <c:pt idx="1">
                  <c:v>0.44444444444444442</c:v>
                </c:pt>
                <c:pt idx="2">
                  <c:v>0.46666666666666695</c:v>
                </c:pt>
                <c:pt idx="3">
                  <c:v>0.42857142857142855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689553888"/>
        <c:axId val="689553344"/>
      </c:barChart>
      <c:valAx>
        <c:axId val="68955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689553888"/>
        <c:crosses val="autoZero"/>
        <c:crossBetween val="between"/>
      </c:valAx>
      <c:catAx>
        <c:axId val="68955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accent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689553344"/>
        <c:crosses val="autoZero"/>
        <c:auto val="1"/>
        <c:lblAlgn val="ctr"/>
        <c:lblOffset val="100"/>
        <c:noMultiLvlLbl val="0"/>
      </c:catAx>
      <c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49733-A497-4977-B474-49750B5E6D93}" type="doc">
      <dgm:prSet loTypeId="urn:microsoft.com/office/officeart/2008/layout/PictureStrips" loCatId="pictur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F95B2B34-CFA1-4FFA-A529-C5255A51144B}">
      <dgm:prSet phldrT="[Texto]"/>
      <dgm:spPr/>
      <dgm:t>
        <a:bodyPr/>
        <a:lstStyle/>
        <a:p>
          <a:r>
            <a:rPr lang="pt-BR" dirty="0" smtClean="0"/>
            <a:t>Analisar as diretrizes que orientam a Segurança da Informação em uma média empresa na cidade de Uberlândia</a:t>
          </a:r>
          <a:endParaRPr lang="pt-BR" dirty="0"/>
        </a:p>
      </dgm:t>
    </dgm:pt>
    <dgm:pt modelId="{0CF023A3-5958-47E4-B1E7-E33A8AEEF528}" type="parTrans" cxnId="{47A2F0D2-8431-4C0E-A135-5E2C3D909A20}">
      <dgm:prSet/>
      <dgm:spPr/>
      <dgm:t>
        <a:bodyPr/>
        <a:lstStyle/>
        <a:p>
          <a:endParaRPr lang="pt-BR"/>
        </a:p>
      </dgm:t>
    </dgm:pt>
    <dgm:pt modelId="{C1946A0C-1135-46AC-9A05-0683CCC310F0}" type="sibTrans" cxnId="{47A2F0D2-8431-4C0E-A135-5E2C3D909A20}">
      <dgm:prSet/>
      <dgm:spPr/>
      <dgm:t>
        <a:bodyPr/>
        <a:lstStyle/>
        <a:p>
          <a:endParaRPr lang="pt-BR"/>
        </a:p>
      </dgm:t>
    </dgm:pt>
    <dgm:pt modelId="{708DFCE7-C2D1-4962-AC00-FDF4501B799B}">
      <dgm:prSet phldrT="[Texto]"/>
      <dgm:spPr/>
      <dgm:t>
        <a:bodyPr/>
        <a:lstStyle/>
        <a:p>
          <a:r>
            <a:rPr lang="pt-BR" dirty="0" smtClean="0"/>
            <a:t>Analisar a forma como a média e alta gerência da organização compreende e vive o que tais diretrizes pregam</a:t>
          </a:r>
          <a:endParaRPr lang="pt-BR" dirty="0"/>
        </a:p>
      </dgm:t>
    </dgm:pt>
    <dgm:pt modelId="{5ED035B4-AC3E-4DB1-BC24-73AE3EA1928C}" type="parTrans" cxnId="{C320DDF7-193E-4D3B-9BEB-C61D6661D31B}">
      <dgm:prSet/>
      <dgm:spPr/>
      <dgm:t>
        <a:bodyPr/>
        <a:lstStyle/>
        <a:p>
          <a:endParaRPr lang="pt-BR"/>
        </a:p>
      </dgm:t>
    </dgm:pt>
    <dgm:pt modelId="{EA36D7AB-A76D-41D2-B744-D129ECFA6E0E}" type="sibTrans" cxnId="{C320DDF7-193E-4D3B-9BEB-C61D6661D31B}">
      <dgm:prSet/>
      <dgm:spPr/>
      <dgm:t>
        <a:bodyPr/>
        <a:lstStyle/>
        <a:p>
          <a:endParaRPr lang="pt-BR"/>
        </a:p>
      </dgm:t>
    </dgm:pt>
    <dgm:pt modelId="{F2C00472-89C0-416D-AFB4-3F4F1BB3E927}" type="pres">
      <dgm:prSet presAssocID="{B3A49733-A497-4977-B474-49750B5E6D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4AE4A02-B917-4AAA-8C6C-28498A708AAB}" type="pres">
      <dgm:prSet presAssocID="{F95B2B34-CFA1-4FFA-A529-C5255A51144B}" presName="composite" presStyleCnt="0"/>
      <dgm:spPr/>
    </dgm:pt>
    <dgm:pt modelId="{FA292252-BD17-4B35-A693-9F6A71D7ED82}" type="pres">
      <dgm:prSet presAssocID="{F95B2B34-CFA1-4FFA-A529-C5255A51144B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9AD7DE-2101-4E28-B525-5DCCDE53AA83}" type="pres">
      <dgm:prSet presAssocID="{F95B2B34-CFA1-4FFA-A529-C5255A51144B}" presName="rect2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2059771-259D-4FFA-9F80-97D7D8D81E24}" type="pres">
      <dgm:prSet presAssocID="{C1946A0C-1135-46AC-9A05-0683CCC310F0}" presName="sibTrans" presStyleCnt="0"/>
      <dgm:spPr/>
    </dgm:pt>
    <dgm:pt modelId="{1E9B20EA-6DB0-4D32-A3F9-0EDA2323FEDB}" type="pres">
      <dgm:prSet presAssocID="{708DFCE7-C2D1-4962-AC00-FDF4501B799B}" presName="composite" presStyleCnt="0"/>
      <dgm:spPr/>
    </dgm:pt>
    <dgm:pt modelId="{74698B6F-9AAF-402D-A3FC-A121B7E83261}" type="pres">
      <dgm:prSet presAssocID="{708DFCE7-C2D1-4962-AC00-FDF4501B799B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7899E3-1249-4716-B39E-DA76912AC0C9}" type="pres">
      <dgm:prSet presAssocID="{708DFCE7-C2D1-4962-AC00-FDF4501B799B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ACE0673F-7E68-4D43-90A9-325DC5C84C5D}" type="presOf" srcId="{B3A49733-A497-4977-B474-49750B5E6D93}" destId="{F2C00472-89C0-416D-AFB4-3F4F1BB3E927}" srcOrd="0" destOrd="0" presId="urn:microsoft.com/office/officeart/2008/layout/PictureStrips"/>
    <dgm:cxn modelId="{3FE84705-6803-4416-8C4D-842B5CFC53DF}" type="presOf" srcId="{F95B2B34-CFA1-4FFA-A529-C5255A51144B}" destId="{FA292252-BD17-4B35-A693-9F6A71D7ED82}" srcOrd="0" destOrd="0" presId="urn:microsoft.com/office/officeart/2008/layout/PictureStrips"/>
    <dgm:cxn modelId="{C320DDF7-193E-4D3B-9BEB-C61D6661D31B}" srcId="{B3A49733-A497-4977-B474-49750B5E6D93}" destId="{708DFCE7-C2D1-4962-AC00-FDF4501B799B}" srcOrd="1" destOrd="0" parTransId="{5ED035B4-AC3E-4DB1-BC24-73AE3EA1928C}" sibTransId="{EA36D7AB-A76D-41D2-B744-D129ECFA6E0E}"/>
    <dgm:cxn modelId="{47A2F0D2-8431-4C0E-A135-5E2C3D909A20}" srcId="{B3A49733-A497-4977-B474-49750B5E6D93}" destId="{F95B2B34-CFA1-4FFA-A529-C5255A51144B}" srcOrd="0" destOrd="0" parTransId="{0CF023A3-5958-47E4-B1E7-E33A8AEEF528}" sibTransId="{C1946A0C-1135-46AC-9A05-0683CCC310F0}"/>
    <dgm:cxn modelId="{652FB7E7-1D6F-4E9E-A9BD-082AB94B789E}" type="presOf" srcId="{708DFCE7-C2D1-4962-AC00-FDF4501B799B}" destId="{74698B6F-9AAF-402D-A3FC-A121B7E83261}" srcOrd="0" destOrd="0" presId="urn:microsoft.com/office/officeart/2008/layout/PictureStrips"/>
    <dgm:cxn modelId="{8B7C2D5C-4634-4B59-AF2F-4EBD689DE2F4}" type="presParOf" srcId="{F2C00472-89C0-416D-AFB4-3F4F1BB3E927}" destId="{54AE4A02-B917-4AAA-8C6C-28498A708AAB}" srcOrd="0" destOrd="0" presId="urn:microsoft.com/office/officeart/2008/layout/PictureStrips"/>
    <dgm:cxn modelId="{2B614296-A293-4EA1-9821-B8CC50819AD8}" type="presParOf" srcId="{54AE4A02-B917-4AAA-8C6C-28498A708AAB}" destId="{FA292252-BD17-4B35-A693-9F6A71D7ED82}" srcOrd="0" destOrd="0" presId="urn:microsoft.com/office/officeart/2008/layout/PictureStrips"/>
    <dgm:cxn modelId="{03637A45-41F8-4A96-B84F-F15EF22B24CA}" type="presParOf" srcId="{54AE4A02-B917-4AAA-8C6C-28498A708AAB}" destId="{A89AD7DE-2101-4E28-B525-5DCCDE53AA83}" srcOrd="1" destOrd="0" presId="urn:microsoft.com/office/officeart/2008/layout/PictureStrips"/>
    <dgm:cxn modelId="{DE876525-F55D-47B1-B5B5-CAE9E9D0B131}" type="presParOf" srcId="{F2C00472-89C0-416D-AFB4-3F4F1BB3E927}" destId="{42059771-259D-4FFA-9F80-97D7D8D81E24}" srcOrd="1" destOrd="0" presId="urn:microsoft.com/office/officeart/2008/layout/PictureStrips"/>
    <dgm:cxn modelId="{9A7EB4E9-A23B-4E95-A5E8-D3F9C88A2519}" type="presParOf" srcId="{F2C00472-89C0-416D-AFB4-3F4F1BB3E927}" destId="{1E9B20EA-6DB0-4D32-A3F9-0EDA2323FEDB}" srcOrd="2" destOrd="0" presId="urn:microsoft.com/office/officeart/2008/layout/PictureStrips"/>
    <dgm:cxn modelId="{ED00C3EE-07BA-4670-9A1B-3453A265EAF4}" type="presParOf" srcId="{1E9B20EA-6DB0-4D32-A3F9-0EDA2323FEDB}" destId="{74698B6F-9AAF-402D-A3FC-A121B7E83261}" srcOrd="0" destOrd="0" presId="urn:microsoft.com/office/officeart/2008/layout/PictureStrips"/>
    <dgm:cxn modelId="{5D7B9237-7112-4773-A290-6EF5D8F8D98C}" type="presParOf" srcId="{1E9B20EA-6DB0-4D32-A3F9-0EDA2323FEDB}" destId="{4E7899E3-1249-4716-B39E-DA76912AC0C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BF077-5D8F-4C79-8BA1-42CDDBB99E6C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AC5EAB2-FC62-4CF3-8E64-EBAA553183DF}">
      <dgm:prSet phldrT="[Texto]"/>
      <dgm:spPr/>
      <dgm:t>
        <a:bodyPr/>
        <a:lstStyle/>
        <a:p>
          <a:r>
            <a:rPr lang="pt-BR" dirty="0" smtClean="0">
              <a:latin typeface="Calibri" panose="020F0502020204030204" pitchFamily="34" charset="0"/>
              <a:cs typeface="Times New Roman" panose="02020603050405020304" pitchFamily="18" charset="0"/>
            </a:rPr>
            <a:t>Reconhece a importância da informação para a competitividade</a:t>
          </a:r>
          <a:endParaRPr lang="pt-BR" dirty="0"/>
        </a:p>
      </dgm:t>
    </dgm:pt>
    <dgm:pt modelId="{748E8158-A172-4BF3-9DDB-9C509CCBA96D}" type="parTrans" cxnId="{4D901AA1-BC31-4427-96C8-2BD902A98336}">
      <dgm:prSet/>
      <dgm:spPr/>
      <dgm:t>
        <a:bodyPr/>
        <a:lstStyle/>
        <a:p>
          <a:endParaRPr lang="pt-BR"/>
        </a:p>
      </dgm:t>
    </dgm:pt>
    <dgm:pt modelId="{C369A33D-A830-429D-957E-B13CF9913542}" type="sibTrans" cxnId="{4D901AA1-BC31-4427-96C8-2BD902A98336}">
      <dgm:prSet/>
      <dgm:spPr/>
      <dgm:t>
        <a:bodyPr/>
        <a:lstStyle/>
        <a:p>
          <a:endParaRPr lang="pt-BR"/>
        </a:p>
      </dgm:t>
    </dgm:pt>
    <dgm:pt modelId="{953F47EF-2624-4303-801A-DB98F0CA9C20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  <a:cs typeface="Times New Roman" panose="02020603050405020304" pitchFamily="18" charset="0"/>
            </a:rPr>
            <a:t>Compreende que a exposição indevida de informações pode causar sérios prejuízos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1761D47-8E40-4E75-9BEC-D9B9D92C1C54}" type="parTrans" cxnId="{F1EF47AE-87FD-4200-9252-449B46959CD8}">
      <dgm:prSet/>
      <dgm:spPr/>
      <dgm:t>
        <a:bodyPr/>
        <a:lstStyle/>
        <a:p>
          <a:endParaRPr lang="pt-BR"/>
        </a:p>
      </dgm:t>
    </dgm:pt>
    <dgm:pt modelId="{5A57E7B1-2C40-4428-A80B-8934A2D6E30C}" type="sibTrans" cxnId="{F1EF47AE-87FD-4200-9252-449B46959CD8}">
      <dgm:prSet/>
      <dgm:spPr/>
      <dgm:t>
        <a:bodyPr/>
        <a:lstStyle/>
        <a:p>
          <a:endParaRPr lang="pt-BR"/>
        </a:p>
      </dgm:t>
    </dgm:pt>
    <dgm:pt modelId="{C54FC79F-40A7-4435-9602-B4709185A0D6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  <a:cs typeface="Times New Roman" panose="02020603050405020304" pitchFamily="18" charset="0"/>
            </a:rPr>
            <a:t>Sabe que quanto mais alto o cargo de uma pessoa, mais valiosa tende a ser a informação a que ela tem acesso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945EB4E-AF19-449F-ACB4-B9FB97939A4C}" type="parTrans" cxnId="{32A0FD89-A161-4C18-9741-9099725708AE}">
      <dgm:prSet/>
      <dgm:spPr/>
      <dgm:t>
        <a:bodyPr/>
        <a:lstStyle/>
        <a:p>
          <a:endParaRPr lang="pt-BR"/>
        </a:p>
      </dgm:t>
    </dgm:pt>
    <dgm:pt modelId="{48694535-087E-4674-9B61-15B41099A998}" type="sibTrans" cxnId="{32A0FD89-A161-4C18-9741-9099725708AE}">
      <dgm:prSet/>
      <dgm:spPr/>
      <dgm:t>
        <a:bodyPr/>
        <a:lstStyle/>
        <a:p>
          <a:endParaRPr lang="pt-BR"/>
        </a:p>
      </dgm:t>
    </dgm:pt>
    <dgm:pt modelId="{0E7AE2E1-5C1C-478C-8218-AF33DECB1EEE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  <a:cs typeface="Times New Roman" panose="02020603050405020304" pitchFamily="18" charset="0"/>
            </a:rPr>
            <a:t>Suspeita que nem sempre a preocupação com a Segurança da Informação é compatível com o cargo ocupado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311EE18-5473-45E2-A7E2-7D8FFBD86A71}" type="parTrans" cxnId="{24F50C19-A1EA-4033-8E39-4066732A0540}">
      <dgm:prSet/>
      <dgm:spPr/>
      <dgm:t>
        <a:bodyPr/>
        <a:lstStyle/>
        <a:p>
          <a:endParaRPr lang="pt-BR"/>
        </a:p>
      </dgm:t>
    </dgm:pt>
    <dgm:pt modelId="{F5F5AEC4-DE34-4E27-B4D0-B05E0BE83241}" type="sibTrans" cxnId="{24F50C19-A1EA-4033-8E39-4066732A0540}">
      <dgm:prSet/>
      <dgm:spPr/>
      <dgm:t>
        <a:bodyPr/>
        <a:lstStyle/>
        <a:p>
          <a:endParaRPr lang="pt-BR"/>
        </a:p>
      </dgm:t>
    </dgm:pt>
    <dgm:pt modelId="{4DB29E71-1D6F-4994-8812-3B79DBFC6C5A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  <a:cs typeface="Times New Roman" panose="02020603050405020304" pitchFamily="18" charset="0"/>
            </a:rPr>
            <a:t>Incerteza: O que fazer quando não se pode impor a Segurança da Informação?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08E8A0E-DBD4-4445-8672-B6B4A881D775}" type="parTrans" cxnId="{5DA9DB8F-F6C6-48FD-A012-64DA89C4F8D8}">
      <dgm:prSet/>
      <dgm:spPr/>
      <dgm:t>
        <a:bodyPr/>
        <a:lstStyle/>
        <a:p>
          <a:endParaRPr lang="pt-BR"/>
        </a:p>
      </dgm:t>
    </dgm:pt>
    <dgm:pt modelId="{619B6CC4-52D4-4363-BF0A-72F51BA68AA8}" type="sibTrans" cxnId="{5DA9DB8F-F6C6-48FD-A012-64DA89C4F8D8}">
      <dgm:prSet/>
      <dgm:spPr/>
      <dgm:t>
        <a:bodyPr/>
        <a:lstStyle/>
        <a:p>
          <a:endParaRPr lang="pt-BR"/>
        </a:p>
      </dgm:t>
    </dgm:pt>
    <dgm:pt modelId="{DF9533CA-CFBE-464F-AD4C-4A7288FED240}" type="pres">
      <dgm:prSet presAssocID="{4E0BF077-5D8F-4C79-8BA1-42CDDBB99E6C}" presName="Name0" presStyleCnt="0">
        <dgm:presLayoutVars>
          <dgm:chMax val="7"/>
          <dgm:chPref val="7"/>
          <dgm:dir/>
        </dgm:presLayoutVars>
      </dgm:prSet>
      <dgm:spPr/>
    </dgm:pt>
    <dgm:pt modelId="{0AE182EB-A591-4C6A-B88C-31C3F2BB475C}" type="pres">
      <dgm:prSet presAssocID="{4E0BF077-5D8F-4C79-8BA1-42CDDBB99E6C}" presName="Name1" presStyleCnt="0"/>
      <dgm:spPr/>
    </dgm:pt>
    <dgm:pt modelId="{C2A14597-7157-4F2C-AC47-E5DDF764D7A9}" type="pres">
      <dgm:prSet presAssocID="{4E0BF077-5D8F-4C79-8BA1-42CDDBB99E6C}" presName="cycle" presStyleCnt="0"/>
      <dgm:spPr/>
    </dgm:pt>
    <dgm:pt modelId="{6BCDF142-FA0D-4645-AF5A-EAB24E3EB0EB}" type="pres">
      <dgm:prSet presAssocID="{4E0BF077-5D8F-4C79-8BA1-42CDDBB99E6C}" presName="srcNode" presStyleLbl="node1" presStyleIdx="0" presStyleCnt="5"/>
      <dgm:spPr/>
    </dgm:pt>
    <dgm:pt modelId="{2DA805C3-4268-478B-A395-23875309AB58}" type="pres">
      <dgm:prSet presAssocID="{4E0BF077-5D8F-4C79-8BA1-42CDDBB99E6C}" presName="conn" presStyleLbl="parChTrans1D2" presStyleIdx="0" presStyleCnt="1"/>
      <dgm:spPr/>
    </dgm:pt>
    <dgm:pt modelId="{90901237-2DB8-46C9-82E0-3A7D78DE95E3}" type="pres">
      <dgm:prSet presAssocID="{4E0BF077-5D8F-4C79-8BA1-42CDDBB99E6C}" presName="extraNode" presStyleLbl="node1" presStyleIdx="0" presStyleCnt="5"/>
      <dgm:spPr/>
    </dgm:pt>
    <dgm:pt modelId="{4B462499-73AE-45DC-8C1C-380D2869257C}" type="pres">
      <dgm:prSet presAssocID="{4E0BF077-5D8F-4C79-8BA1-42CDDBB99E6C}" presName="dstNode" presStyleLbl="node1" presStyleIdx="0" presStyleCnt="5"/>
      <dgm:spPr/>
    </dgm:pt>
    <dgm:pt modelId="{CC7B460F-87DA-4C97-8705-27136CA2B77C}" type="pres">
      <dgm:prSet presAssocID="{9AC5EAB2-FC62-4CF3-8E64-EBAA553183DF}" presName="text_1" presStyleLbl="node1" presStyleIdx="0" presStyleCnt="5">
        <dgm:presLayoutVars>
          <dgm:bulletEnabled val="1"/>
        </dgm:presLayoutVars>
      </dgm:prSet>
      <dgm:spPr/>
    </dgm:pt>
    <dgm:pt modelId="{B6DBA493-9B60-4B5F-ABCB-016B388B15D5}" type="pres">
      <dgm:prSet presAssocID="{9AC5EAB2-FC62-4CF3-8E64-EBAA553183DF}" presName="accent_1" presStyleCnt="0"/>
      <dgm:spPr/>
    </dgm:pt>
    <dgm:pt modelId="{72281226-E870-413D-95E4-05B8F2EAA339}" type="pres">
      <dgm:prSet presAssocID="{9AC5EAB2-FC62-4CF3-8E64-EBAA553183DF}" presName="accentRepeatNode" presStyleLbl="solidFgAcc1" presStyleIdx="0" presStyleCnt="5"/>
      <dgm:spPr/>
    </dgm:pt>
    <dgm:pt modelId="{CC94B952-63FD-434E-BACB-CAED46615C4B}" type="pres">
      <dgm:prSet presAssocID="{953F47EF-2624-4303-801A-DB98F0CA9C20}" presName="text_2" presStyleLbl="node1" presStyleIdx="1" presStyleCnt="5">
        <dgm:presLayoutVars>
          <dgm:bulletEnabled val="1"/>
        </dgm:presLayoutVars>
      </dgm:prSet>
      <dgm:spPr/>
    </dgm:pt>
    <dgm:pt modelId="{2502A68C-DDA9-4BD2-84A7-090F2803F6C9}" type="pres">
      <dgm:prSet presAssocID="{953F47EF-2624-4303-801A-DB98F0CA9C20}" presName="accent_2" presStyleCnt="0"/>
      <dgm:spPr/>
    </dgm:pt>
    <dgm:pt modelId="{D6E96526-FC3B-44F5-A15D-F8FF635E82FA}" type="pres">
      <dgm:prSet presAssocID="{953F47EF-2624-4303-801A-DB98F0CA9C20}" presName="accentRepeatNode" presStyleLbl="solidFgAcc1" presStyleIdx="1" presStyleCnt="5"/>
      <dgm:spPr/>
    </dgm:pt>
    <dgm:pt modelId="{3AB1CA8F-EA3E-461C-9A2A-41248D0FC805}" type="pres">
      <dgm:prSet presAssocID="{C54FC79F-40A7-4435-9602-B4709185A0D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6251C7-3F71-452F-A75A-4C8DE30D10A2}" type="pres">
      <dgm:prSet presAssocID="{C54FC79F-40A7-4435-9602-B4709185A0D6}" presName="accent_3" presStyleCnt="0"/>
      <dgm:spPr/>
    </dgm:pt>
    <dgm:pt modelId="{ABFF772A-30B9-49B5-9827-38D3FEC2EC8C}" type="pres">
      <dgm:prSet presAssocID="{C54FC79F-40A7-4435-9602-B4709185A0D6}" presName="accentRepeatNode" presStyleLbl="solidFgAcc1" presStyleIdx="2" presStyleCnt="5"/>
      <dgm:spPr/>
    </dgm:pt>
    <dgm:pt modelId="{5A295D57-4A46-42D5-A3C8-928613983BCE}" type="pres">
      <dgm:prSet presAssocID="{0E7AE2E1-5C1C-478C-8218-AF33DECB1EEE}" presName="text_4" presStyleLbl="node1" presStyleIdx="3" presStyleCnt="5">
        <dgm:presLayoutVars>
          <dgm:bulletEnabled val="1"/>
        </dgm:presLayoutVars>
      </dgm:prSet>
      <dgm:spPr/>
    </dgm:pt>
    <dgm:pt modelId="{C8F0F1D7-0AE9-4A57-8534-319EB9724715}" type="pres">
      <dgm:prSet presAssocID="{0E7AE2E1-5C1C-478C-8218-AF33DECB1EEE}" presName="accent_4" presStyleCnt="0"/>
      <dgm:spPr/>
    </dgm:pt>
    <dgm:pt modelId="{4867642E-92C8-4C8C-A9D0-64564824B96B}" type="pres">
      <dgm:prSet presAssocID="{0E7AE2E1-5C1C-478C-8218-AF33DECB1EEE}" presName="accentRepeatNode" presStyleLbl="solidFgAcc1" presStyleIdx="3" presStyleCnt="5"/>
      <dgm:spPr/>
    </dgm:pt>
    <dgm:pt modelId="{2ABDAC1A-36FB-4A76-95E7-C81D6C90B244}" type="pres">
      <dgm:prSet presAssocID="{4DB29E71-1D6F-4994-8812-3B79DBFC6C5A}" presName="text_5" presStyleLbl="node1" presStyleIdx="4" presStyleCnt="5">
        <dgm:presLayoutVars>
          <dgm:bulletEnabled val="1"/>
        </dgm:presLayoutVars>
      </dgm:prSet>
      <dgm:spPr/>
    </dgm:pt>
    <dgm:pt modelId="{268DA0E6-2778-495C-B879-8E86FDCEAF75}" type="pres">
      <dgm:prSet presAssocID="{4DB29E71-1D6F-4994-8812-3B79DBFC6C5A}" presName="accent_5" presStyleCnt="0"/>
      <dgm:spPr/>
    </dgm:pt>
    <dgm:pt modelId="{040B7AD1-FE1B-4EF1-9E29-FAD486D2E33E}" type="pres">
      <dgm:prSet presAssocID="{4DB29E71-1D6F-4994-8812-3B79DBFC6C5A}" presName="accentRepeatNode" presStyleLbl="solidFgAcc1" presStyleIdx="4" presStyleCnt="5"/>
      <dgm:spPr/>
    </dgm:pt>
  </dgm:ptLst>
  <dgm:cxnLst>
    <dgm:cxn modelId="{24F50C19-A1EA-4033-8E39-4066732A0540}" srcId="{4E0BF077-5D8F-4C79-8BA1-42CDDBB99E6C}" destId="{0E7AE2E1-5C1C-478C-8218-AF33DECB1EEE}" srcOrd="3" destOrd="0" parTransId="{F311EE18-5473-45E2-A7E2-7D8FFBD86A71}" sibTransId="{F5F5AEC4-DE34-4E27-B4D0-B05E0BE83241}"/>
    <dgm:cxn modelId="{D180DD56-C522-43AA-A4A7-6E93974AAC60}" type="presOf" srcId="{9AC5EAB2-FC62-4CF3-8E64-EBAA553183DF}" destId="{CC7B460F-87DA-4C97-8705-27136CA2B77C}" srcOrd="0" destOrd="0" presId="urn:microsoft.com/office/officeart/2008/layout/VerticalCurvedList"/>
    <dgm:cxn modelId="{4D901AA1-BC31-4427-96C8-2BD902A98336}" srcId="{4E0BF077-5D8F-4C79-8BA1-42CDDBB99E6C}" destId="{9AC5EAB2-FC62-4CF3-8E64-EBAA553183DF}" srcOrd="0" destOrd="0" parTransId="{748E8158-A172-4BF3-9DDB-9C509CCBA96D}" sibTransId="{C369A33D-A830-429D-957E-B13CF9913542}"/>
    <dgm:cxn modelId="{7EB316EC-9D5D-43E3-BCFE-29A74F9DC934}" type="presOf" srcId="{4E0BF077-5D8F-4C79-8BA1-42CDDBB99E6C}" destId="{DF9533CA-CFBE-464F-AD4C-4A7288FED240}" srcOrd="0" destOrd="0" presId="urn:microsoft.com/office/officeart/2008/layout/VerticalCurvedList"/>
    <dgm:cxn modelId="{F1EF47AE-87FD-4200-9252-449B46959CD8}" srcId="{4E0BF077-5D8F-4C79-8BA1-42CDDBB99E6C}" destId="{953F47EF-2624-4303-801A-DB98F0CA9C20}" srcOrd="1" destOrd="0" parTransId="{61761D47-8E40-4E75-9BEC-D9B9D92C1C54}" sibTransId="{5A57E7B1-2C40-4428-A80B-8934A2D6E30C}"/>
    <dgm:cxn modelId="{5DA9DB8F-F6C6-48FD-A012-64DA89C4F8D8}" srcId="{4E0BF077-5D8F-4C79-8BA1-42CDDBB99E6C}" destId="{4DB29E71-1D6F-4994-8812-3B79DBFC6C5A}" srcOrd="4" destOrd="0" parTransId="{308E8A0E-DBD4-4445-8672-B6B4A881D775}" sibTransId="{619B6CC4-52D4-4363-BF0A-72F51BA68AA8}"/>
    <dgm:cxn modelId="{438C7544-9792-42EB-9087-45AF043FA903}" type="presOf" srcId="{C369A33D-A830-429D-957E-B13CF9913542}" destId="{2DA805C3-4268-478B-A395-23875309AB58}" srcOrd="0" destOrd="0" presId="urn:microsoft.com/office/officeart/2008/layout/VerticalCurvedList"/>
    <dgm:cxn modelId="{B8FC4220-9403-4D80-BB03-2EE16DC2A94A}" type="presOf" srcId="{C54FC79F-40A7-4435-9602-B4709185A0D6}" destId="{3AB1CA8F-EA3E-461C-9A2A-41248D0FC805}" srcOrd="0" destOrd="0" presId="urn:microsoft.com/office/officeart/2008/layout/VerticalCurvedList"/>
    <dgm:cxn modelId="{219BC9C2-680C-49CB-A307-B1D2A7CEDF10}" type="presOf" srcId="{953F47EF-2624-4303-801A-DB98F0CA9C20}" destId="{CC94B952-63FD-434E-BACB-CAED46615C4B}" srcOrd="0" destOrd="0" presId="urn:microsoft.com/office/officeart/2008/layout/VerticalCurvedList"/>
    <dgm:cxn modelId="{32A0FD89-A161-4C18-9741-9099725708AE}" srcId="{4E0BF077-5D8F-4C79-8BA1-42CDDBB99E6C}" destId="{C54FC79F-40A7-4435-9602-B4709185A0D6}" srcOrd="2" destOrd="0" parTransId="{5945EB4E-AF19-449F-ACB4-B9FB97939A4C}" sibTransId="{48694535-087E-4674-9B61-15B41099A998}"/>
    <dgm:cxn modelId="{3AB605E1-2A21-4564-9A85-198843DE1D70}" type="presOf" srcId="{0E7AE2E1-5C1C-478C-8218-AF33DECB1EEE}" destId="{5A295D57-4A46-42D5-A3C8-928613983BCE}" srcOrd="0" destOrd="0" presId="urn:microsoft.com/office/officeart/2008/layout/VerticalCurvedList"/>
    <dgm:cxn modelId="{895DAF0B-FC56-411A-9451-135C50B1F8FF}" type="presOf" srcId="{4DB29E71-1D6F-4994-8812-3B79DBFC6C5A}" destId="{2ABDAC1A-36FB-4A76-95E7-C81D6C90B244}" srcOrd="0" destOrd="0" presId="urn:microsoft.com/office/officeart/2008/layout/VerticalCurvedList"/>
    <dgm:cxn modelId="{9A815434-9DD6-4B48-9D8A-C5BE4EC87269}" type="presParOf" srcId="{DF9533CA-CFBE-464F-AD4C-4A7288FED240}" destId="{0AE182EB-A591-4C6A-B88C-31C3F2BB475C}" srcOrd="0" destOrd="0" presId="urn:microsoft.com/office/officeart/2008/layout/VerticalCurvedList"/>
    <dgm:cxn modelId="{D825F9A6-7A21-4DCB-8211-1019B656EFE0}" type="presParOf" srcId="{0AE182EB-A591-4C6A-B88C-31C3F2BB475C}" destId="{C2A14597-7157-4F2C-AC47-E5DDF764D7A9}" srcOrd="0" destOrd="0" presId="urn:microsoft.com/office/officeart/2008/layout/VerticalCurvedList"/>
    <dgm:cxn modelId="{8E0F4259-4FC3-4762-87C1-35957546D111}" type="presParOf" srcId="{C2A14597-7157-4F2C-AC47-E5DDF764D7A9}" destId="{6BCDF142-FA0D-4645-AF5A-EAB24E3EB0EB}" srcOrd="0" destOrd="0" presId="urn:microsoft.com/office/officeart/2008/layout/VerticalCurvedList"/>
    <dgm:cxn modelId="{975B3612-B103-43F5-B944-5E2F071002FF}" type="presParOf" srcId="{C2A14597-7157-4F2C-AC47-E5DDF764D7A9}" destId="{2DA805C3-4268-478B-A395-23875309AB58}" srcOrd="1" destOrd="0" presId="urn:microsoft.com/office/officeart/2008/layout/VerticalCurvedList"/>
    <dgm:cxn modelId="{C12DC50C-BCC4-420A-AE24-CD8095D484E4}" type="presParOf" srcId="{C2A14597-7157-4F2C-AC47-E5DDF764D7A9}" destId="{90901237-2DB8-46C9-82E0-3A7D78DE95E3}" srcOrd="2" destOrd="0" presId="urn:microsoft.com/office/officeart/2008/layout/VerticalCurvedList"/>
    <dgm:cxn modelId="{53778CD9-9E21-457A-B20B-FD1D8F491900}" type="presParOf" srcId="{C2A14597-7157-4F2C-AC47-E5DDF764D7A9}" destId="{4B462499-73AE-45DC-8C1C-380D2869257C}" srcOrd="3" destOrd="0" presId="urn:microsoft.com/office/officeart/2008/layout/VerticalCurvedList"/>
    <dgm:cxn modelId="{2233F3C8-E954-41EE-A90A-7ABF71D0B9F4}" type="presParOf" srcId="{0AE182EB-A591-4C6A-B88C-31C3F2BB475C}" destId="{CC7B460F-87DA-4C97-8705-27136CA2B77C}" srcOrd="1" destOrd="0" presId="urn:microsoft.com/office/officeart/2008/layout/VerticalCurvedList"/>
    <dgm:cxn modelId="{BED2A172-B041-4CB1-8C80-2693A5386AC8}" type="presParOf" srcId="{0AE182EB-A591-4C6A-B88C-31C3F2BB475C}" destId="{B6DBA493-9B60-4B5F-ABCB-016B388B15D5}" srcOrd="2" destOrd="0" presId="urn:microsoft.com/office/officeart/2008/layout/VerticalCurvedList"/>
    <dgm:cxn modelId="{7D76FA40-F938-46A1-8332-341D9E66EAF1}" type="presParOf" srcId="{B6DBA493-9B60-4B5F-ABCB-016B388B15D5}" destId="{72281226-E870-413D-95E4-05B8F2EAA339}" srcOrd="0" destOrd="0" presId="urn:microsoft.com/office/officeart/2008/layout/VerticalCurvedList"/>
    <dgm:cxn modelId="{A8E8460A-4C77-4996-9C09-50D9B6DC0EDC}" type="presParOf" srcId="{0AE182EB-A591-4C6A-B88C-31C3F2BB475C}" destId="{CC94B952-63FD-434E-BACB-CAED46615C4B}" srcOrd="3" destOrd="0" presId="urn:microsoft.com/office/officeart/2008/layout/VerticalCurvedList"/>
    <dgm:cxn modelId="{B1ADD2B1-A086-4300-A610-5216771CEAAA}" type="presParOf" srcId="{0AE182EB-A591-4C6A-B88C-31C3F2BB475C}" destId="{2502A68C-DDA9-4BD2-84A7-090F2803F6C9}" srcOrd="4" destOrd="0" presId="urn:microsoft.com/office/officeart/2008/layout/VerticalCurvedList"/>
    <dgm:cxn modelId="{D8BDDE6D-4E4D-41F3-A39D-0B700569CEBC}" type="presParOf" srcId="{2502A68C-DDA9-4BD2-84A7-090F2803F6C9}" destId="{D6E96526-FC3B-44F5-A15D-F8FF635E82FA}" srcOrd="0" destOrd="0" presId="urn:microsoft.com/office/officeart/2008/layout/VerticalCurvedList"/>
    <dgm:cxn modelId="{8895BCF0-BB70-4E5A-95AF-221D035BACD3}" type="presParOf" srcId="{0AE182EB-A591-4C6A-B88C-31C3F2BB475C}" destId="{3AB1CA8F-EA3E-461C-9A2A-41248D0FC805}" srcOrd="5" destOrd="0" presId="urn:microsoft.com/office/officeart/2008/layout/VerticalCurvedList"/>
    <dgm:cxn modelId="{5213BFE6-3C40-41A8-A67C-76D944B5ED6B}" type="presParOf" srcId="{0AE182EB-A591-4C6A-B88C-31C3F2BB475C}" destId="{B96251C7-3F71-452F-A75A-4C8DE30D10A2}" srcOrd="6" destOrd="0" presId="urn:microsoft.com/office/officeart/2008/layout/VerticalCurvedList"/>
    <dgm:cxn modelId="{453B5D4A-F72E-4423-9EA5-1D9DEEF3184A}" type="presParOf" srcId="{B96251C7-3F71-452F-A75A-4C8DE30D10A2}" destId="{ABFF772A-30B9-49B5-9827-38D3FEC2EC8C}" srcOrd="0" destOrd="0" presId="urn:microsoft.com/office/officeart/2008/layout/VerticalCurvedList"/>
    <dgm:cxn modelId="{3A9A3D65-7FD9-4E80-80F0-5D9E4A4293B2}" type="presParOf" srcId="{0AE182EB-A591-4C6A-B88C-31C3F2BB475C}" destId="{5A295D57-4A46-42D5-A3C8-928613983BCE}" srcOrd="7" destOrd="0" presId="urn:microsoft.com/office/officeart/2008/layout/VerticalCurvedList"/>
    <dgm:cxn modelId="{F061CFE9-DEB9-4BC5-855C-3559121752C3}" type="presParOf" srcId="{0AE182EB-A591-4C6A-B88C-31C3F2BB475C}" destId="{C8F0F1D7-0AE9-4A57-8534-319EB9724715}" srcOrd="8" destOrd="0" presId="urn:microsoft.com/office/officeart/2008/layout/VerticalCurvedList"/>
    <dgm:cxn modelId="{DD1273D9-1FF9-432B-8D75-77215506C547}" type="presParOf" srcId="{C8F0F1D7-0AE9-4A57-8534-319EB9724715}" destId="{4867642E-92C8-4C8C-A9D0-64564824B96B}" srcOrd="0" destOrd="0" presId="urn:microsoft.com/office/officeart/2008/layout/VerticalCurvedList"/>
    <dgm:cxn modelId="{4269AA55-83C7-4D53-B00B-E5CD5A21334D}" type="presParOf" srcId="{0AE182EB-A591-4C6A-B88C-31C3F2BB475C}" destId="{2ABDAC1A-36FB-4A76-95E7-C81D6C90B244}" srcOrd="9" destOrd="0" presId="urn:microsoft.com/office/officeart/2008/layout/VerticalCurvedList"/>
    <dgm:cxn modelId="{78A3358C-7DE1-45B9-9F0E-FE0E3135B174}" type="presParOf" srcId="{0AE182EB-A591-4C6A-B88C-31C3F2BB475C}" destId="{268DA0E6-2778-495C-B879-8E86FDCEAF75}" srcOrd="10" destOrd="0" presId="urn:microsoft.com/office/officeart/2008/layout/VerticalCurvedList"/>
    <dgm:cxn modelId="{C68A08E9-4FA0-4348-97B5-A7A63C7BD2A0}" type="presParOf" srcId="{268DA0E6-2778-495C-B879-8E86FDCEAF75}" destId="{040B7AD1-FE1B-4EF1-9E29-FAD486D2E3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0BF077-5D8F-4C79-8BA1-42CDDBB99E6C}" type="doc">
      <dgm:prSet loTypeId="urn:microsoft.com/office/officeart/2008/layout/PictureStrips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ABAE0B5F-527D-4F1B-B6A8-B14B09036EF0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As pessoas são fundamentais para o sucesso do negócio</a:t>
          </a:r>
          <a:endParaRPr lang="pt-BR" dirty="0">
            <a:latin typeface="Calibri" panose="020F0502020204030204" pitchFamily="34" charset="0"/>
          </a:endParaRPr>
        </a:p>
      </dgm:t>
    </dgm:pt>
    <dgm:pt modelId="{D38689E6-90A2-4686-A99B-C73234EFD511}" type="parTrans" cxnId="{6F8EE329-21D4-487E-B08B-7C2F1B7BCC98}">
      <dgm:prSet/>
      <dgm:spPr/>
      <dgm:t>
        <a:bodyPr/>
        <a:lstStyle/>
        <a:p>
          <a:endParaRPr lang="pt-BR"/>
        </a:p>
      </dgm:t>
    </dgm:pt>
    <dgm:pt modelId="{4C98CCF2-0CCB-4EE3-8B5B-59BA41C63BE6}" type="sibTrans" cxnId="{6F8EE329-21D4-487E-B08B-7C2F1B7BCC98}">
      <dgm:prSet/>
      <dgm:spPr/>
      <dgm:t>
        <a:bodyPr/>
        <a:lstStyle/>
        <a:p>
          <a:endParaRPr lang="pt-BR"/>
        </a:p>
      </dgm:t>
    </dgm:pt>
    <dgm:pt modelId="{9F016720-DB1D-4F0D-A514-258AB1B77AB4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  <a:cs typeface="Times New Roman" panose="02020603050405020304" pitchFamily="18" charset="0"/>
            </a:rPr>
            <a:t>Quanto mais pessoas, mais percepções de segurança teremos</a:t>
          </a:r>
        </a:p>
      </dgm:t>
    </dgm:pt>
    <dgm:pt modelId="{DBF833F7-D0DD-4C3C-A61A-EB419D7E5F84}" type="parTrans" cxnId="{FC954C0A-4D99-4539-A744-453CBC55F516}">
      <dgm:prSet/>
      <dgm:spPr/>
      <dgm:t>
        <a:bodyPr/>
        <a:lstStyle/>
        <a:p>
          <a:endParaRPr lang="pt-BR"/>
        </a:p>
      </dgm:t>
    </dgm:pt>
    <dgm:pt modelId="{50977AD3-0F2D-45B2-8554-EB1FD435E39B}" type="sibTrans" cxnId="{FC954C0A-4D99-4539-A744-453CBC55F516}">
      <dgm:prSet/>
      <dgm:spPr/>
      <dgm:t>
        <a:bodyPr/>
        <a:lstStyle/>
        <a:p>
          <a:endParaRPr lang="pt-BR"/>
        </a:p>
      </dgm:t>
    </dgm:pt>
    <dgm:pt modelId="{169E79ED-574E-4C22-BE74-09BBEC756F21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  <a:cs typeface="Times New Roman" panose="02020603050405020304" pitchFamily="18" charset="0"/>
            </a:rPr>
            <a:t>As pessoas são o elo fraco na corrente da Segurança da Informação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4CE4FD3-7DE4-4293-9C82-434AADAA48CC}" type="parTrans" cxnId="{F49605BC-A8A0-471D-BD26-5ABB89223600}">
      <dgm:prSet/>
      <dgm:spPr/>
      <dgm:t>
        <a:bodyPr/>
        <a:lstStyle/>
        <a:p>
          <a:endParaRPr lang="pt-BR"/>
        </a:p>
      </dgm:t>
    </dgm:pt>
    <dgm:pt modelId="{53CB8BD8-08A7-4E35-9F7A-F8019AA85FD9}" type="sibTrans" cxnId="{F49605BC-A8A0-471D-BD26-5ABB89223600}">
      <dgm:prSet/>
      <dgm:spPr/>
      <dgm:t>
        <a:bodyPr/>
        <a:lstStyle/>
        <a:p>
          <a:endParaRPr lang="pt-BR"/>
        </a:p>
      </dgm:t>
    </dgm:pt>
    <dgm:pt modelId="{174500C3-D702-4494-9870-A2F81274A502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  <a:cs typeface="Times New Roman" panose="02020603050405020304" pitchFamily="18" charset="0"/>
            </a:rPr>
            <a:t>Os meios e formas de expor (revelar) informações vem aumentando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F48F7B4-E994-4C89-91A1-39D3A299448D}" type="parTrans" cxnId="{1DE2A100-4AC1-4B92-B67C-84B078C9A79E}">
      <dgm:prSet/>
      <dgm:spPr/>
      <dgm:t>
        <a:bodyPr/>
        <a:lstStyle/>
        <a:p>
          <a:endParaRPr lang="pt-BR"/>
        </a:p>
      </dgm:t>
    </dgm:pt>
    <dgm:pt modelId="{32F63035-897C-4C7D-A61C-83A8C72BFA07}" type="sibTrans" cxnId="{1DE2A100-4AC1-4B92-B67C-84B078C9A79E}">
      <dgm:prSet/>
      <dgm:spPr/>
      <dgm:t>
        <a:bodyPr/>
        <a:lstStyle/>
        <a:p>
          <a:endParaRPr lang="pt-BR"/>
        </a:p>
      </dgm:t>
    </dgm:pt>
    <dgm:pt modelId="{823949FC-1DFC-45AD-AB22-800FA49FFFAC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  <a:cs typeface="Times New Roman" panose="02020603050405020304" pitchFamily="18" charset="0"/>
            </a:rPr>
            <a:t>Os ataques tem evoluído para buscar alvos mais precisos utilizando meios sofisticados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9A79E6F-29C2-4435-BD21-2DE842253A9D}" type="parTrans" cxnId="{2BED45D5-1CCA-43B4-B15E-5FDD980F36EC}">
      <dgm:prSet/>
      <dgm:spPr/>
      <dgm:t>
        <a:bodyPr/>
        <a:lstStyle/>
        <a:p>
          <a:endParaRPr lang="pt-BR"/>
        </a:p>
      </dgm:t>
    </dgm:pt>
    <dgm:pt modelId="{CD62D348-03B3-4C3B-9870-189EF0F0D9D9}" type="sibTrans" cxnId="{2BED45D5-1CCA-43B4-B15E-5FDD980F36EC}">
      <dgm:prSet/>
      <dgm:spPr/>
      <dgm:t>
        <a:bodyPr/>
        <a:lstStyle/>
        <a:p>
          <a:endParaRPr lang="pt-BR"/>
        </a:p>
      </dgm:t>
    </dgm:pt>
    <dgm:pt modelId="{2093131D-30AB-46AB-BCE2-90FD4CCE5E51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  <a:cs typeface="Times New Roman" panose="02020603050405020304" pitchFamily="18" charset="0"/>
            </a:rPr>
            <a:t>A Segurança da Informação deve ser incorporada na cultura organizacional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472BCCF-DFDE-48DD-865D-568F593C38B3}" type="parTrans" cxnId="{835041E7-5AFA-47E6-9C89-D529DF08A85A}">
      <dgm:prSet/>
      <dgm:spPr/>
      <dgm:t>
        <a:bodyPr/>
        <a:lstStyle/>
        <a:p>
          <a:endParaRPr lang="pt-BR"/>
        </a:p>
      </dgm:t>
    </dgm:pt>
    <dgm:pt modelId="{4028D812-304D-4694-9C79-B5952195CC06}" type="sibTrans" cxnId="{835041E7-5AFA-47E6-9C89-D529DF08A85A}">
      <dgm:prSet/>
      <dgm:spPr/>
      <dgm:t>
        <a:bodyPr/>
        <a:lstStyle/>
        <a:p>
          <a:endParaRPr lang="pt-BR"/>
        </a:p>
      </dgm:t>
    </dgm:pt>
    <dgm:pt modelId="{9F12F150-49A2-429B-BB8A-DF62CD6C4970}" type="pres">
      <dgm:prSet presAssocID="{4E0BF077-5D8F-4C79-8BA1-42CDDBB99E6C}" presName="Name0" presStyleCnt="0">
        <dgm:presLayoutVars>
          <dgm:dir/>
          <dgm:resizeHandles val="exact"/>
        </dgm:presLayoutVars>
      </dgm:prSet>
      <dgm:spPr/>
    </dgm:pt>
    <dgm:pt modelId="{1F23597E-775A-45A0-AFB3-434535D125DB}" type="pres">
      <dgm:prSet presAssocID="{ABAE0B5F-527D-4F1B-B6A8-B14B09036EF0}" presName="composite" presStyleCnt="0"/>
      <dgm:spPr/>
    </dgm:pt>
    <dgm:pt modelId="{D63B20EF-3C6F-49D0-9B77-14DEE43E70C0}" type="pres">
      <dgm:prSet presAssocID="{ABAE0B5F-527D-4F1B-B6A8-B14B09036EF0}" presName="rect1" presStyleLbl="trAlignAcc1" presStyleIdx="0" presStyleCnt="6">
        <dgm:presLayoutVars>
          <dgm:bulletEnabled val="1"/>
        </dgm:presLayoutVars>
      </dgm:prSet>
      <dgm:spPr/>
    </dgm:pt>
    <dgm:pt modelId="{279C9363-02C8-40AE-ACD1-E0825B02A331}" type="pres">
      <dgm:prSet presAssocID="{ABAE0B5F-527D-4F1B-B6A8-B14B09036EF0}" presName="rect2" presStyleLbl="fgImgPlace1" presStyleIdx="0" presStyleCnt="6"/>
      <dgm:spPr/>
    </dgm:pt>
    <dgm:pt modelId="{3E8FABBC-7F13-4879-9567-233DF21F6B69}" type="pres">
      <dgm:prSet presAssocID="{4C98CCF2-0CCB-4EE3-8B5B-59BA41C63BE6}" presName="sibTrans" presStyleCnt="0"/>
      <dgm:spPr/>
    </dgm:pt>
    <dgm:pt modelId="{BFDC8CB0-6E19-400E-BD7C-986804DA219C}" type="pres">
      <dgm:prSet presAssocID="{9F016720-DB1D-4F0D-A514-258AB1B77AB4}" presName="composite" presStyleCnt="0"/>
      <dgm:spPr/>
    </dgm:pt>
    <dgm:pt modelId="{5E063E93-E77A-4CB7-9213-44EB4845B4EA}" type="pres">
      <dgm:prSet presAssocID="{9F016720-DB1D-4F0D-A514-258AB1B77AB4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B8092-E2D1-4271-80E4-8C83187A0671}" type="pres">
      <dgm:prSet presAssocID="{9F016720-DB1D-4F0D-A514-258AB1B77AB4}" presName="rect2" presStyleLbl="fgImgPlace1" presStyleIdx="1" presStyleCnt="6"/>
      <dgm:spPr/>
    </dgm:pt>
    <dgm:pt modelId="{D2632641-D426-4DA3-8362-5738FFF56933}" type="pres">
      <dgm:prSet presAssocID="{50977AD3-0F2D-45B2-8554-EB1FD435E39B}" presName="sibTrans" presStyleCnt="0"/>
      <dgm:spPr/>
    </dgm:pt>
    <dgm:pt modelId="{643AAD7F-CBD9-4C9A-BB42-8CF6262FE9E6}" type="pres">
      <dgm:prSet presAssocID="{169E79ED-574E-4C22-BE74-09BBEC756F21}" presName="composite" presStyleCnt="0"/>
      <dgm:spPr/>
    </dgm:pt>
    <dgm:pt modelId="{91B18724-8CBD-4492-94EA-78E1C904C71B}" type="pres">
      <dgm:prSet presAssocID="{169E79ED-574E-4C22-BE74-09BBEC756F21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D32BDF-B930-4491-9BCC-934CD0B8E7F4}" type="pres">
      <dgm:prSet presAssocID="{169E79ED-574E-4C22-BE74-09BBEC756F21}" presName="rect2" presStyleLbl="fgImgPlace1" presStyleIdx="2" presStyleCnt="6"/>
      <dgm:spPr/>
    </dgm:pt>
    <dgm:pt modelId="{5AAEFBBE-B329-48FD-B8B5-4C0D5724AFCD}" type="pres">
      <dgm:prSet presAssocID="{53CB8BD8-08A7-4E35-9F7A-F8019AA85FD9}" presName="sibTrans" presStyleCnt="0"/>
      <dgm:spPr/>
    </dgm:pt>
    <dgm:pt modelId="{65A30816-E9DF-4597-B7BA-C1202F53FC08}" type="pres">
      <dgm:prSet presAssocID="{174500C3-D702-4494-9870-A2F81274A502}" presName="composite" presStyleCnt="0"/>
      <dgm:spPr/>
    </dgm:pt>
    <dgm:pt modelId="{3073B1F5-02E8-44F6-B1C5-D42069126332}" type="pres">
      <dgm:prSet presAssocID="{174500C3-D702-4494-9870-A2F81274A502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3B7FC7-2CF4-445E-9106-6320EACA4F8F}" type="pres">
      <dgm:prSet presAssocID="{174500C3-D702-4494-9870-A2F81274A502}" presName="rect2" presStyleLbl="fgImgPlace1" presStyleIdx="3" presStyleCnt="6"/>
      <dgm:spPr/>
    </dgm:pt>
    <dgm:pt modelId="{5DB69477-22A6-462A-908E-474BC44082D8}" type="pres">
      <dgm:prSet presAssocID="{32F63035-897C-4C7D-A61C-83A8C72BFA07}" presName="sibTrans" presStyleCnt="0"/>
      <dgm:spPr/>
    </dgm:pt>
    <dgm:pt modelId="{585AFE55-FBEE-4107-8A97-5CEAB732F19D}" type="pres">
      <dgm:prSet presAssocID="{823949FC-1DFC-45AD-AB22-800FA49FFFAC}" presName="composite" presStyleCnt="0"/>
      <dgm:spPr/>
    </dgm:pt>
    <dgm:pt modelId="{A60615FF-30F5-4CEC-BD35-67D19C6A7B08}" type="pres">
      <dgm:prSet presAssocID="{823949FC-1DFC-45AD-AB22-800FA49FFFAC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68244A-041F-4241-9EBF-D90700C27A66}" type="pres">
      <dgm:prSet presAssocID="{823949FC-1DFC-45AD-AB22-800FA49FFFAC}" presName="rect2" presStyleLbl="fgImgPlace1" presStyleIdx="4" presStyleCnt="6"/>
      <dgm:spPr/>
    </dgm:pt>
    <dgm:pt modelId="{CE5EA378-526E-401D-9B6C-88101D4624C0}" type="pres">
      <dgm:prSet presAssocID="{CD62D348-03B3-4C3B-9870-189EF0F0D9D9}" presName="sibTrans" presStyleCnt="0"/>
      <dgm:spPr/>
    </dgm:pt>
    <dgm:pt modelId="{7610AA0B-AFFF-4F8C-B41B-D82D62CD85D7}" type="pres">
      <dgm:prSet presAssocID="{2093131D-30AB-46AB-BCE2-90FD4CCE5E51}" presName="composite" presStyleCnt="0"/>
      <dgm:spPr/>
    </dgm:pt>
    <dgm:pt modelId="{66237F78-CA03-4364-BB32-3129B134A910}" type="pres">
      <dgm:prSet presAssocID="{2093131D-30AB-46AB-BCE2-90FD4CCE5E51}" presName="rect1" presStyleLbl="trAlignAcc1" presStyleIdx="5" presStyleCnt="6">
        <dgm:presLayoutVars>
          <dgm:bulletEnabled val="1"/>
        </dgm:presLayoutVars>
      </dgm:prSet>
      <dgm:spPr/>
    </dgm:pt>
    <dgm:pt modelId="{094930D6-5F07-4F67-B3AC-9D84F9A04717}" type="pres">
      <dgm:prSet presAssocID="{2093131D-30AB-46AB-BCE2-90FD4CCE5E51}" presName="rect2" presStyleLbl="fgImgPlace1" presStyleIdx="5" presStyleCnt="6"/>
      <dgm:spPr/>
    </dgm:pt>
  </dgm:ptLst>
  <dgm:cxnLst>
    <dgm:cxn modelId="{574AD317-1E2D-4CF5-A059-F6155BE1AB7A}" type="presOf" srcId="{9F016720-DB1D-4F0D-A514-258AB1B77AB4}" destId="{5E063E93-E77A-4CB7-9213-44EB4845B4EA}" srcOrd="0" destOrd="0" presId="urn:microsoft.com/office/officeart/2008/layout/PictureStrips"/>
    <dgm:cxn modelId="{2BED45D5-1CCA-43B4-B15E-5FDD980F36EC}" srcId="{4E0BF077-5D8F-4C79-8BA1-42CDDBB99E6C}" destId="{823949FC-1DFC-45AD-AB22-800FA49FFFAC}" srcOrd="4" destOrd="0" parTransId="{69A79E6F-29C2-4435-BD21-2DE842253A9D}" sibTransId="{CD62D348-03B3-4C3B-9870-189EF0F0D9D9}"/>
    <dgm:cxn modelId="{1DE2A100-4AC1-4B92-B67C-84B078C9A79E}" srcId="{4E0BF077-5D8F-4C79-8BA1-42CDDBB99E6C}" destId="{174500C3-D702-4494-9870-A2F81274A502}" srcOrd="3" destOrd="0" parTransId="{8F48F7B4-E994-4C89-91A1-39D3A299448D}" sibTransId="{32F63035-897C-4C7D-A61C-83A8C72BFA07}"/>
    <dgm:cxn modelId="{6D5A05FE-8DF9-4E80-BFC1-77FC61C41932}" type="presOf" srcId="{174500C3-D702-4494-9870-A2F81274A502}" destId="{3073B1F5-02E8-44F6-B1C5-D42069126332}" srcOrd="0" destOrd="0" presId="urn:microsoft.com/office/officeart/2008/layout/PictureStrips"/>
    <dgm:cxn modelId="{4517169B-B9E9-447A-8882-E839D9719D73}" type="presOf" srcId="{2093131D-30AB-46AB-BCE2-90FD4CCE5E51}" destId="{66237F78-CA03-4364-BB32-3129B134A910}" srcOrd="0" destOrd="0" presId="urn:microsoft.com/office/officeart/2008/layout/PictureStrips"/>
    <dgm:cxn modelId="{FDE7B9C5-7E72-4CCE-9069-6944D412CCBA}" type="presOf" srcId="{4E0BF077-5D8F-4C79-8BA1-42CDDBB99E6C}" destId="{9F12F150-49A2-429B-BB8A-DF62CD6C4970}" srcOrd="0" destOrd="0" presId="urn:microsoft.com/office/officeart/2008/layout/PictureStrips"/>
    <dgm:cxn modelId="{6F8EE329-21D4-487E-B08B-7C2F1B7BCC98}" srcId="{4E0BF077-5D8F-4C79-8BA1-42CDDBB99E6C}" destId="{ABAE0B5F-527D-4F1B-B6A8-B14B09036EF0}" srcOrd="0" destOrd="0" parTransId="{D38689E6-90A2-4686-A99B-C73234EFD511}" sibTransId="{4C98CCF2-0CCB-4EE3-8B5B-59BA41C63BE6}"/>
    <dgm:cxn modelId="{E7955208-34D2-49A9-9452-DC0943C77FF7}" type="presOf" srcId="{ABAE0B5F-527D-4F1B-B6A8-B14B09036EF0}" destId="{D63B20EF-3C6F-49D0-9B77-14DEE43E70C0}" srcOrd="0" destOrd="0" presId="urn:microsoft.com/office/officeart/2008/layout/PictureStrips"/>
    <dgm:cxn modelId="{835041E7-5AFA-47E6-9C89-D529DF08A85A}" srcId="{4E0BF077-5D8F-4C79-8BA1-42CDDBB99E6C}" destId="{2093131D-30AB-46AB-BCE2-90FD4CCE5E51}" srcOrd="5" destOrd="0" parTransId="{4472BCCF-DFDE-48DD-865D-568F593C38B3}" sibTransId="{4028D812-304D-4694-9C79-B5952195CC06}"/>
    <dgm:cxn modelId="{F49605BC-A8A0-471D-BD26-5ABB89223600}" srcId="{4E0BF077-5D8F-4C79-8BA1-42CDDBB99E6C}" destId="{169E79ED-574E-4C22-BE74-09BBEC756F21}" srcOrd="2" destOrd="0" parTransId="{44CE4FD3-7DE4-4293-9C82-434AADAA48CC}" sibTransId="{53CB8BD8-08A7-4E35-9F7A-F8019AA85FD9}"/>
    <dgm:cxn modelId="{FC954C0A-4D99-4539-A744-453CBC55F516}" srcId="{4E0BF077-5D8F-4C79-8BA1-42CDDBB99E6C}" destId="{9F016720-DB1D-4F0D-A514-258AB1B77AB4}" srcOrd="1" destOrd="0" parTransId="{DBF833F7-D0DD-4C3C-A61A-EB419D7E5F84}" sibTransId="{50977AD3-0F2D-45B2-8554-EB1FD435E39B}"/>
    <dgm:cxn modelId="{8F001408-8234-4CBE-AC38-5598F90F453C}" type="presOf" srcId="{169E79ED-574E-4C22-BE74-09BBEC756F21}" destId="{91B18724-8CBD-4492-94EA-78E1C904C71B}" srcOrd="0" destOrd="0" presId="urn:microsoft.com/office/officeart/2008/layout/PictureStrips"/>
    <dgm:cxn modelId="{4E9EC1A1-C08E-4F8B-8DAD-D9FF3B43912A}" type="presOf" srcId="{823949FC-1DFC-45AD-AB22-800FA49FFFAC}" destId="{A60615FF-30F5-4CEC-BD35-67D19C6A7B08}" srcOrd="0" destOrd="0" presId="urn:microsoft.com/office/officeart/2008/layout/PictureStrips"/>
    <dgm:cxn modelId="{8F240886-3308-4031-A664-9E2576F8F315}" type="presParOf" srcId="{9F12F150-49A2-429B-BB8A-DF62CD6C4970}" destId="{1F23597E-775A-45A0-AFB3-434535D125DB}" srcOrd="0" destOrd="0" presId="urn:microsoft.com/office/officeart/2008/layout/PictureStrips"/>
    <dgm:cxn modelId="{E3074AA4-C6C8-4D7B-82FB-3EB451B49D43}" type="presParOf" srcId="{1F23597E-775A-45A0-AFB3-434535D125DB}" destId="{D63B20EF-3C6F-49D0-9B77-14DEE43E70C0}" srcOrd="0" destOrd="0" presId="urn:microsoft.com/office/officeart/2008/layout/PictureStrips"/>
    <dgm:cxn modelId="{BF26A9B9-4665-46BB-8E37-0A9915918DF7}" type="presParOf" srcId="{1F23597E-775A-45A0-AFB3-434535D125DB}" destId="{279C9363-02C8-40AE-ACD1-E0825B02A331}" srcOrd="1" destOrd="0" presId="urn:microsoft.com/office/officeart/2008/layout/PictureStrips"/>
    <dgm:cxn modelId="{6F147648-291A-4D5E-93FD-81ED5466C22D}" type="presParOf" srcId="{9F12F150-49A2-429B-BB8A-DF62CD6C4970}" destId="{3E8FABBC-7F13-4879-9567-233DF21F6B69}" srcOrd="1" destOrd="0" presId="urn:microsoft.com/office/officeart/2008/layout/PictureStrips"/>
    <dgm:cxn modelId="{2A6E2DA7-A055-4724-8B31-91B1F78D1778}" type="presParOf" srcId="{9F12F150-49A2-429B-BB8A-DF62CD6C4970}" destId="{BFDC8CB0-6E19-400E-BD7C-986804DA219C}" srcOrd="2" destOrd="0" presId="urn:microsoft.com/office/officeart/2008/layout/PictureStrips"/>
    <dgm:cxn modelId="{76D6955B-0AA1-4E92-8B85-91A5E445F108}" type="presParOf" srcId="{BFDC8CB0-6E19-400E-BD7C-986804DA219C}" destId="{5E063E93-E77A-4CB7-9213-44EB4845B4EA}" srcOrd="0" destOrd="0" presId="urn:microsoft.com/office/officeart/2008/layout/PictureStrips"/>
    <dgm:cxn modelId="{3E6ED694-438B-4494-8751-6B54903723F9}" type="presParOf" srcId="{BFDC8CB0-6E19-400E-BD7C-986804DA219C}" destId="{302B8092-E2D1-4271-80E4-8C83187A0671}" srcOrd="1" destOrd="0" presId="urn:microsoft.com/office/officeart/2008/layout/PictureStrips"/>
    <dgm:cxn modelId="{9CE8BECB-97C2-40C4-A49E-6E90B9F3CE43}" type="presParOf" srcId="{9F12F150-49A2-429B-BB8A-DF62CD6C4970}" destId="{D2632641-D426-4DA3-8362-5738FFF56933}" srcOrd="3" destOrd="0" presId="urn:microsoft.com/office/officeart/2008/layout/PictureStrips"/>
    <dgm:cxn modelId="{5CB0A982-89DF-4690-BE6C-AF947D52CC84}" type="presParOf" srcId="{9F12F150-49A2-429B-BB8A-DF62CD6C4970}" destId="{643AAD7F-CBD9-4C9A-BB42-8CF6262FE9E6}" srcOrd="4" destOrd="0" presId="urn:microsoft.com/office/officeart/2008/layout/PictureStrips"/>
    <dgm:cxn modelId="{0DBBC825-9991-46EE-B474-4D83941697E5}" type="presParOf" srcId="{643AAD7F-CBD9-4C9A-BB42-8CF6262FE9E6}" destId="{91B18724-8CBD-4492-94EA-78E1C904C71B}" srcOrd="0" destOrd="0" presId="urn:microsoft.com/office/officeart/2008/layout/PictureStrips"/>
    <dgm:cxn modelId="{F6CCFEE4-7A59-400C-8567-BF7D195ADC38}" type="presParOf" srcId="{643AAD7F-CBD9-4C9A-BB42-8CF6262FE9E6}" destId="{AAD32BDF-B930-4491-9BCC-934CD0B8E7F4}" srcOrd="1" destOrd="0" presId="urn:microsoft.com/office/officeart/2008/layout/PictureStrips"/>
    <dgm:cxn modelId="{030868A3-B2D4-427F-94D1-EEE5DCC46B51}" type="presParOf" srcId="{9F12F150-49A2-429B-BB8A-DF62CD6C4970}" destId="{5AAEFBBE-B329-48FD-B8B5-4C0D5724AFCD}" srcOrd="5" destOrd="0" presId="urn:microsoft.com/office/officeart/2008/layout/PictureStrips"/>
    <dgm:cxn modelId="{EFE5106A-8153-4B0E-A9FA-E8FD1B8DC0F1}" type="presParOf" srcId="{9F12F150-49A2-429B-BB8A-DF62CD6C4970}" destId="{65A30816-E9DF-4597-B7BA-C1202F53FC08}" srcOrd="6" destOrd="0" presId="urn:microsoft.com/office/officeart/2008/layout/PictureStrips"/>
    <dgm:cxn modelId="{3704BBBF-12EF-40AD-9322-041ACB4D441D}" type="presParOf" srcId="{65A30816-E9DF-4597-B7BA-C1202F53FC08}" destId="{3073B1F5-02E8-44F6-B1C5-D42069126332}" srcOrd="0" destOrd="0" presId="urn:microsoft.com/office/officeart/2008/layout/PictureStrips"/>
    <dgm:cxn modelId="{81849CDF-2AB2-4313-88CA-396465912E0D}" type="presParOf" srcId="{65A30816-E9DF-4597-B7BA-C1202F53FC08}" destId="{223B7FC7-2CF4-445E-9106-6320EACA4F8F}" srcOrd="1" destOrd="0" presId="urn:microsoft.com/office/officeart/2008/layout/PictureStrips"/>
    <dgm:cxn modelId="{2736CD12-06FB-461B-94DA-6CFA56E89872}" type="presParOf" srcId="{9F12F150-49A2-429B-BB8A-DF62CD6C4970}" destId="{5DB69477-22A6-462A-908E-474BC44082D8}" srcOrd="7" destOrd="0" presId="urn:microsoft.com/office/officeart/2008/layout/PictureStrips"/>
    <dgm:cxn modelId="{71A53373-6CA9-45B0-A51E-EBEA35EFC4C9}" type="presParOf" srcId="{9F12F150-49A2-429B-BB8A-DF62CD6C4970}" destId="{585AFE55-FBEE-4107-8A97-5CEAB732F19D}" srcOrd="8" destOrd="0" presId="urn:microsoft.com/office/officeart/2008/layout/PictureStrips"/>
    <dgm:cxn modelId="{3F7ABF33-FF9D-4617-ABC2-F3DBBB62CF22}" type="presParOf" srcId="{585AFE55-FBEE-4107-8A97-5CEAB732F19D}" destId="{A60615FF-30F5-4CEC-BD35-67D19C6A7B08}" srcOrd="0" destOrd="0" presId="urn:microsoft.com/office/officeart/2008/layout/PictureStrips"/>
    <dgm:cxn modelId="{88EA1AD8-975B-4F75-AC98-BE08185C1D27}" type="presParOf" srcId="{585AFE55-FBEE-4107-8A97-5CEAB732F19D}" destId="{5A68244A-041F-4241-9EBF-D90700C27A66}" srcOrd="1" destOrd="0" presId="urn:microsoft.com/office/officeart/2008/layout/PictureStrips"/>
    <dgm:cxn modelId="{ED857DB2-9AE7-492E-ABD2-68DC526FFE83}" type="presParOf" srcId="{9F12F150-49A2-429B-BB8A-DF62CD6C4970}" destId="{CE5EA378-526E-401D-9B6C-88101D4624C0}" srcOrd="9" destOrd="0" presId="urn:microsoft.com/office/officeart/2008/layout/PictureStrips"/>
    <dgm:cxn modelId="{C477B24D-A496-4FA3-89DE-81710D3C869D}" type="presParOf" srcId="{9F12F150-49A2-429B-BB8A-DF62CD6C4970}" destId="{7610AA0B-AFFF-4F8C-B41B-D82D62CD85D7}" srcOrd="10" destOrd="0" presId="urn:microsoft.com/office/officeart/2008/layout/PictureStrips"/>
    <dgm:cxn modelId="{316A8EF7-400E-473F-9CAA-143353EE89EA}" type="presParOf" srcId="{7610AA0B-AFFF-4F8C-B41B-D82D62CD85D7}" destId="{66237F78-CA03-4364-BB32-3129B134A910}" srcOrd="0" destOrd="0" presId="urn:microsoft.com/office/officeart/2008/layout/PictureStrips"/>
    <dgm:cxn modelId="{3408A583-CC5A-4BD4-98E6-096C0EBE187D}" type="presParOf" srcId="{7610AA0B-AFFF-4F8C-B41B-D82D62CD85D7}" destId="{094930D6-5F07-4F67-B3AC-9D84F9A0471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7F8823-96F6-42A5-B492-96144DF1CEF0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</dgm:pt>
    <dgm:pt modelId="{C61B943B-CBDC-47BA-92BC-E8A627E804A6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  <a:cs typeface="Times New Roman" panose="02020603050405020304" pitchFamily="18" charset="0"/>
            </a:rPr>
            <a:t>Existia a Política de Segurança, mas ela não atingia seus objetivos e era desrespeitada em todas as esferas hierárquicas da empresa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FC97303-6C12-4BBD-AFE4-BA995A1AE6B4}" type="parTrans" cxnId="{E5D2F51D-0240-4AC6-B8B6-36D10D3DFEE9}">
      <dgm:prSet/>
      <dgm:spPr/>
      <dgm:t>
        <a:bodyPr/>
        <a:lstStyle/>
        <a:p>
          <a:endParaRPr lang="pt-BR"/>
        </a:p>
      </dgm:t>
    </dgm:pt>
    <dgm:pt modelId="{C429C23D-5235-4CD0-A586-EAB2D55EFF9A}" type="sibTrans" cxnId="{E5D2F51D-0240-4AC6-B8B6-36D10D3DFEE9}">
      <dgm:prSet/>
      <dgm:spPr/>
      <dgm:t>
        <a:bodyPr/>
        <a:lstStyle/>
        <a:p>
          <a:endParaRPr lang="pt-BR"/>
        </a:p>
      </dgm:t>
    </dgm:pt>
    <dgm:pt modelId="{420771CD-0F61-48A7-B22F-6CA7A5F3DCCB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  <a:cs typeface="Times New Roman" panose="02020603050405020304" pitchFamily="18" charset="0"/>
            </a:rPr>
            <a:t>Os processos de Segurança da Informação foram avaliados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9D9608E-801E-4E31-B63B-944D6B906433}" type="parTrans" cxnId="{6CC5B8DE-81B0-4799-8EBB-61EE3D6C92FA}">
      <dgm:prSet/>
      <dgm:spPr/>
      <dgm:t>
        <a:bodyPr/>
        <a:lstStyle/>
        <a:p>
          <a:endParaRPr lang="pt-BR"/>
        </a:p>
      </dgm:t>
    </dgm:pt>
    <dgm:pt modelId="{13DECBA6-4D93-4395-B5DB-0B68A98045BE}" type="sibTrans" cxnId="{6CC5B8DE-81B0-4799-8EBB-61EE3D6C92FA}">
      <dgm:prSet/>
      <dgm:spPr/>
      <dgm:t>
        <a:bodyPr/>
        <a:lstStyle/>
        <a:p>
          <a:endParaRPr lang="pt-BR"/>
        </a:p>
      </dgm:t>
    </dgm:pt>
    <dgm:pt modelId="{B48B36E3-878F-42FA-8D23-CBF2661499F2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  <a:cs typeface="Times New Roman" panose="02020603050405020304" pitchFamily="18" charset="0"/>
            </a:rPr>
            <a:t>Os principais transgressores foram identificados e os motivos das transgressões avaliados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C9C47F6-3DF8-42EA-A3B5-00BFF5F65CDC}" type="parTrans" cxnId="{479B9EE3-A8AF-42AE-932E-00F2C4081C01}">
      <dgm:prSet/>
      <dgm:spPr/>
      <dgm:t>
        <a:bodyPr/>
        <a:lstStyle/>
        <a:p>
          <a:endParaRPr lang="pt-BR"/>
        </a:p>
      </dgm:t>
    </dgm:pt>
    <dgm:pt modelId="{FB2B8A93-6475-4A13-810F-536BDD4D9C90}" type="sibTrans" cxnId="{479B9EE3-A8AF-42AE-932E-00F2C4081C01}">
      <dgm:prSet/>
      <dgm:spPr/>
      <dgm:t>
        <a:bodyPr/>
        <a:lstStyle/>
        <a:p>
          <a:endParaRPr lang="pt-BR"/>
        </a:p>
      </dgm:t>
    </dgm:pt>
    <dgm:pt modelId="{6422CB8D-14F1-46C7-87D5-C538E88C72F3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  <a:cs typeface="Times New Roman" panose="02020603050405020304" pitchFamily="18" charset="0"/>
            </a:rPr>
            <a:t>Foram feitas recomendações à alta direção para evitar Incidentes e mitigar os riscos identificados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35A316F-92A1-4890-89E0-4FF72A2B5D8B}" type="parTrans" cxnId="{B915A9FC-4D24-46A1-9D95-19F05EADC985}">
      <dgm:prSet/>
      <dgm:spPr/>
      <dgm:t>
        <a:bodyPr/>
        <a:lstStyle/>
        <a:p>
          <a:endParaRPr lang="pt-BR"/>
        </a:p>
      </dgm:t>
    </dgm:pt>
    <dgm:pt modelId="{41247944-F113-4DD7-879D-B939D2B7FFD7}" type="sibTrans" cxnId="{B915A9FC-4D24-46A1-9D95-19F05EADC985}">
      <dgm:prSet/>
      <dgm:spPr/>
      <dgm:t>
        <a:bodyPr/>
        <a:lstStyle/>
        <a:p>
          <a:endParaRPr lang="pt-BR"/>
        </a:p>
      </dgm:t>
    </dgm:pt>
    <dgm:pt modelId="{B93AE36F-79AF-4AAF-B351-3E4FB10D9485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  <a:cs typeface="Times New Roman" panose="02020603050405020304" pitchFamily="18" charset="0"/>
            </a:rPr>
            <a:t>Os resultados da aplicação das recomendações foram analisados</a:t>
          </a:r>
          <a:endParaRPr lang="pt-BR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62DD8C3-14E6-457A-B0AB-3CEC0F58D46A}" type="parTrans" cxnId="{E1116136-55C8-465E-87A5-507113E52C97}">
      <dgm:prSet/>
      <dgm:spPr/>
      <dgm:t>
        <a:bodyPr/>
        <a:lstStyle/>
        <a:p>
          <a:endParaRPr lang="pt-BR"/>
        </a:p>
      </dgm:t>
    </dgm:pt>
    <dgm:pt modelId="{D1FEABD8-1C49-4139-97F6-8B7057CD49BB}" type="sibTrans" cxnId="{E1116136-55C8-465E-87A5-507113E52C97}">
      <dgm:prSet/>
      <dgm:spPr/>
      <dgm:t>
        <a:bodyPr/>
        <a:lstStyle/>
        <a:p>
          <a:endParaRPr lang="pt-BR"/>
        </a:p>
      </dgm:t>
    </dgm:pt>
    <dgm:pt modelId="{C73FE62E-D109-481E-9669-676BE4D6561C}" type="pres">
      <dgm:prSet presAssocID="{077F8823-96F6-42A5-B492-96144DF1CEF0}" presName="outerComposite" presStyleCnt="0">
        <dgm:presLayoutVars>
          <dgm:chMax val="5"/>
          <dgm:dir/>
          <dgm:resizeHandles val="exact"/>
        </dgm:presLayoutVars>
      </dgm:prSet>
      <dgm:spPr/>
    </dgm:pt>
    <dgm:pt modelId="{BEFCB05D-56C0-4ED6-B7E4-32E1B39261F9}" type="pres">
      <dgm:prSet presAssocID="{077F8823-96F6-42A5-B492-96144DF1CEF0}" presName="dummyMaxCanvas" presStyleCnt="0">
        <dgm:presLayoutVars/>
      </dgm:prSet>
      <dgm:spPr/>
    </dgm:pt>
    <dgm:pt modelId="{D568CE1F-689C-4C0E-B045-F11BC613A2FE}" type="pres">
      <dgm:prSet presAssocID="{077F8823-96F6-42A5-B492-96144DF1CEF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8E03E4-887B-4620-9425-CBE74693AA50}" type="pres">
      <dgm:prSet presAssocID="{077F8823-96F6-42A5-B492-96144DF1CEF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9B2721-49FA-4F0F-A162-24B8FCA654AF}" type="pres">
      <dgm:prSet presAssocID="{077F8823-96F6-42A5-B492-96144DF1CEF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64D3E-1732-4165-80BC-86FCBC28E098}" type="pres">
      <dgm:prSet presAssocID="{077F8823-96F6-42A5-B492-96144DF1CEF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7BFE0F-58E6-438D-B054-1E13BA73D24B}" type="pres">
      <dgm:prSet presAssocID="{077F8823-96F6-42A5-B492-96144DF1CEF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F3C2FC-AA48-4CD3-B345-307926E4152D}" type="pres">
      <dgm:prSet presAssocID="{077F8823-96F6-42A5-B492-96144DF1CEF0}" presName="FiveConn_1-2" presStyleLbl="fgAccFollowNode1" presStyleIdx="0" presStyleCnt="4">
        <dgm:presLayoutVars>
          <dgm:bulletEnabled val="1"/>
        </dgm:presLayoutVars>
      </dgm:prSet>
      <dgm:spPr/>
    </dgm:pt>
    <dgm:pt modelId="{5D28BF6F-25EA-46E8-A2B3-657E0BC44732}" type="pres">
      <dgm:prSet presAssocID="{077F8823-96F6-42A5-B492-96144DF1CEF0}" presName="FiveConn_2-3" presStyleLbl="fgAccFollowNode1" presStyleIdx="1" presStyleCnt="4">
        <dgm:presLayoutVars>
          <dgm:bulletEnabled val="1"/>
        </dgm:presLayoutVars>
      </dgm:prSet>
      <dgm:spPr/>
    </dgm:pt>
    <dgm:pt modelId="{FAEC4E10-24D8-4539-9C8F-99DDFFDDC11F}" type="pres">
      <dgm:prSet presAssocID="{077F8823-96F6-42A5-B492-96144DF1CEF0}" presName="FiveConn_3-4" presStyleLbl="fgAccFollowNode1" presStyleIdx="2" presStyleCnt="4">
        <dgm:presLayoutVars>
          <dgm:bulletEnabled val="1"/>
        </dgm:presLayoutVars>
      </dgm:prSet>
      <dgm:spPr/>
    </dgm:pt>
    <dgm:pt modelId="{48EAF9ED-5BEC-46FC-A3F7-E32EAF4742A1}" type="pres">
      <dgm:prSet presAssocID="{077F8823-96F6-42A5-B492-96144DF1CEF0}" presName="FiveConn_4-5" presStyleLbl="fgAccFollowNode1" presStyleIdx="3" presStyleCnt="4">
        <dgm:presLayoutVars>
          <dgm:bulletEnabled val="1"/>
        </dgm:presLayoutVars>
      </dgm:prSet>
      <dgm:spPr/>
    </dgm:pt>
    <dgm:pt modelId="{771FF6FA-7444-4B21-8CDC-848F69B941F5}" type="pres">
      <dgm:prSet presAssocID="{077F8823-96F6-42A5-B492-96144DF1CEF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65DB7C-B0D2-4D0D-8C05-ADFB2DC405AC}" type="pres">
      <dgm:prSet presAssocID="{077F8823-96F6-42A5-B492-96144DF1CEF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98B243-0778-419C-928E-8E9E9039CE32}" type="pres">
      <dgm:prSet presAssocID="{077F8823-96F6-42A5-B492-96144DF1CEF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7B0E1B-181F-4803-B406-4D0E023BB2A2}" type="pres">
      <dgm:prSet presAssocID="{077F8823-96F6-42A5-B492-96144DF1CEF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DAD635-4D61-46A6-A2FD-D7B2D55E8D6E}" type="pres">
      <dgm:prSet presAssocID="{077F8823-96F6-42A5-B492-96144DF1CEF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CD6E114-7D6E-424A-8C9D-118E61F28E04}" type="presOf" srcId="{13DECBA6-4D93-4395-B5DB-0B68A98045BE}" destId="{5D28BF6F-25EA-46E8-A2B3-657E0BC44732}" srcOrd="0" destOrd="0" presId="urn:microsoft.com/office/officeart/2005/8/layout/vProcess5"/>
    <dgm:cxn modelId="{0D345709-2133-4445-9AF6-D398F2232E6A}" type="presOf" srcId="{C429C23D-5235-4CD0-A586-EAB2D55EFF9A}" destId="{B5F3C2FC-AA48-4CD3-B345-307926E4152D}" srcOrd="0" destOrd="0" presId="urn:microsoft.com/office/officeart/2005/8/layout/vProcess5"/>
    <dgm:cxn modelId="{E5D2F51D-0240-4AC6-B8B6-36D10D3DFEE9}" srcId="{077F8823-96F6-42A5-B492-96144DF1CEF0}" destId="{C61B943B-CBDC-47BA-92BC-E8A627E804A6}" srcOrd="0" destOrd="0" parTransId="{BFC97303-6C12-4BBD-AFE4-BA995A1AE6B4}" sibTransId="{C429C23D-5235-4CD0-A586-EAB2D55EFF9A}"/>
    <dgm:cxn modelId="{5D7E4022-8F8B-4220-8D92-514631E813F7}" type="presOf" srcId="{B93AE36F-79AF-4AAF-B351-3E4FB10D9485}" destId="{1A7BFE0F-58E6-438D-B054-1E13BA73D24B}" srcOrd="0" destOrd="0" presId="urn:microsoft.com/office/officeart/2005/8/layout/vProcess5"/>
    <dgm:cxn modelId="{1258DEDB-6F43-48B9-89E1-2F61FC71800C}" type="presOf" srcId="{6422CB8D-14F1-46C7-87D5-C538E88C72F3}" destId="{FB064D3E-1732-4165-80BC-86FCBC28E098}" srcOrd="0" destOrd="0" presId="urn:microsoft.com/office/officeart/2005/8/layout/vProcess5"/>
    <dgm:cxn modelId="{6E76DB75-79D1-4F03-B12F-A457E04BFBD2}" type="presOf" srcId="{077F8823-96F6-42A5-B492-96144DF1CEF0}" destId="{C73FE62E-D109-481E-9669-676BE4D6561C}" srcOrd="0" destOrd="0" presId="urn:microsoft.com/office/officeart/2005/8/layout/vProcess5"/>
    <dgm:cxn modelId="{D79828A4-3C7B-436F-9D9D-C7F937D098DC}" type="presOf" srcId="{420771CD-0F61-48A7-B22F-6CA7A5F3DCCB}" destId="{E065DB7C-B0D2-4D0D-8C05-ADFB2DC405AC}" srcOrd="1" destOrd="0" presId="urn:microsoft.com/office/officeart/2005/8/layout/vProcess5"/>
    <dgm:cxn modelId="{6CC5B8DE-81B0-4799-8EBB-61EE3D6C92FA}" srcId="{077F8823-96F6-42A5-B492-96144DF1CEF0}" destId="{420771CD-0F61-48A7-B22F-6CA7A5F3DCCB}" srcOrd="1" destOrd="0" parTransId="{09D9608E-801E-4E31-B63B-944D6B906433}" sibTransId="{13DECBA6-4D93-4395-B5DB-0B68A98045BE}"/>
    <dgm:cxn modelId="{B915A9FC-4D24-46A1-9D95-19F05EADC985}" srcId="{077F8823-96F6-42A5-B492-96144DF1CEF0}" destId="{6422CB8D-14F1-46C7-87D5-C538E88C72F3}" srcOrd="3" destOrd="0" parTransId="{535A316F-92A1-4890-89E0-4FF72A2B5D8B}" sibTransId="{41247944-F113-4DD7-879D-B939D2B7FFD7}"/>
    <dgm:cxn modelId="{ECDF48A8-FFE7-4EF9-98CF-5DBAF48F1A27}" type="presOf" srcId="{B48B36E3-878F-42FA-8D23-CBF2661499F2}" destId="{F998B243-0778-419C-928E-8E9E9039CE32}" srcOrd="1" destOrd="0" presId="urn:microsoft.com/office/officeart/2005/8/layout/vProcess5"/>
    <dgm:cxn modelId="{44F84D6C-95EE-435E-A759-929049901991}" type="presOf" srcId="{B48B36E3-878F-42FA-8D23-CBF2661499F2}" destId="{4D9B2721-49FA-4F0F-A162-24B8FCA654AF}" srcOrd="0" destOrd="0" presId="urn:microsoft.com/office/officeart/2005/8/layout/vProcess5"/>
    <dgm:cxn modelId="{A5C343BE-6031-49A1-9A04-3B62A01A937D}" type="presOf" srcId="{420771CD-0F61-48A7-B22F-6CA7A5F3DCCB}" destId="{E78E03E4-887B-4620-9425-CBE74693AA50}" srcOrd="0" destOrd="0" presId="urn:microsoft.com/office/officeart/2005/8/layout/vProcess5"/>
    <dgm:cxn modelId="{E1116136-55C8-465E-87A5-507113E52C97}" srcId="{077F8823-96F6-42A5-B492-96144DF1CEF0}" destId="{B93AE36F-79AF-4AAF-B351-3E4FB10D9485}" srcOrd="4" destOrd="0" parTransId="{D62DD8C3-14E6-457A-B0AB-3CEC0F58D46A}" sibTransId="{D1FEABD8-1C49-4139-97F6-8B7057CD49BB}"/>
    <dgm:cxn modelId="{D7286673-DFC8-4106-B086-8386DE09F336}" type="presOf" srcId="{B93AE36F-79AF-4AAF-B351-3E4FB10D9485}" destId="{92DAD635-4D61-46A6-A2FD-D7B2D55E8D6E}" srcOrd="1" destOrd="0" presId="urn:microsoft.com/office/officeart/2005/8/layout/vProcess5"/>
    <dgm:cxn modelId="{E39411C7-4361-4B8E-B4F3-78D0F475CB69}" type="presOf" srcId="{6422CB8D-14F1-46C7-87D5-C538E88C72F3}" destId="{037B0E1B-181F-4803-B406-4D0E023BB2A2}" srcOrd="1" destOrd="0" presId="urn:microsoft.com/office/officeart/2005/8/layout/vProcess5"/>
    <dgm:cxn modelId="{479B9EE3-A8AF-42AE-932E-00F2C4081C01}" srcId="{077F8823-96F6-42A5-B492-96144DF1CEF0}" destId="{B48B36E3-878F-42FA-8D23-CBF2661499F2}" srcOrd="2" destOrd="0" parTransId="{AC9C47F6-3DF8-42EA-A3B5-00BFF5F65CDC}" sibTransId="{FB2B8A93-6475-4A13-810F-536BDD4D9C90}"/>
    <dgm:cxn modelId="{78163BC6-E2A4-4963-A192-0B902C08B467}" type="presOf" srcId="{C61B943B-CBDC-47BA-92BC-E8A627E804A6}" destId="{771FF6FA-7444-4B21-8CDC-848F69B941F5}" srcOrd="1" destOrd="0" presId="urn:microsoft.com/office/officeart/2005/8/layout/vProcess5"/>
    <dgm:cxn modelId="{29948D85-D322-4927-8BBF-2F7FF70C018F}" type="presOf" srcId="{C61B943B-CBDC-47BA-92BC-E8A627E804A6}" destId="{D568CE1F-689C-4C0E-B045-F11BC613A2FE}" srcOrd="0" destOrd="0" presId="urn:microsoft.com/office/officeart/2005/8/layout/vProcess5"/>
    <dgm:cxn modelId="{8D2B270C-D550-4B0C-9422-DBBF2AE02F8E}" type="presOf" srcId="{FB2B8A93-6475-4A13-810F-536BDD4D9C90}" destId="{FAEC4E10-24D8-4539-9C8F-99DDFFDDC11F}" srcOrd="0" destOrd="0" presId="urn:microsoft.com/office/officeart/2005/8/layout/vProcess5"/>
    <dgm:cxn modelId="{E543B505-A1E5-48FA-B5D8-F98ECCD6ACE4}" type="presOf" srcId="{41247944-F113-4DD7-879D-B939D2B7FFD7}" destId="{48EAF9ED-5BEC-46FC-A3F7-E32EAF4742A1}" srcOrd="0" destOrd="0" presId="urn:microsoft.com/office/officeart/2005/8/layout/vProcess5"/>
    <dgm:cxn modelId="{357BD329-9EF3-46A8-A8C2-59E3D74AD7CD}" type="presParOf" srcId="{C73FE62E-D109-481E-9669-676BE4D6561C}" destId="{BEFCB05D-56C0-4ED6-B7E4-32E1B39261F9}" srcOrd="0" destOrd="0" presId="urn:microsoft.com/office/officeart/2005/8/layout/vProcess5"/>
    <dgm:cxn modelId="{7917D26A-6EF5-4697-A5E2-D3A5743103AD}" type="presParOf" srcId="{C73FE62E-D109-481E-9669-676BE4D6561C}" destId="{D568CE1F-689C-4C0E-B045-F11BC613A2FE}" srcOrd="1" destOrd="0" presId="urn:microsoft.com/office/officeart/2005/8/layout/vProcess5"/>
    <dgm:cxn modelId="{9523AB42-8373-45AA-BDAA-7241D8202DA5}" type="presParOf" srcId="{C73FE62E-D109-481E-9669-676BE4D6561C}" destId="{E78E03E4-887B-4620-9425-CBE74693AA50}" srcOrd="2" destOrd="0" presId="urn:microsoft.com/office/officeart/2005/8/layout/vProcess5"/>
    <dgm:cxn modelId="{A253C963-1C30-4AB5-B78C-4061F329A95C}" type="presParOf" srcId="{C73FE62E-D109-481E-9669-676BE4D6561C}" destId="{4D9B2721-49FA-4F0F-A162-24B8FCA654AF}" srcOrd="3" destOrd="0" presId="urn:microsoft.com/office/officeart/2005/8/layout/vProcess5"/>
    <dgm:cxn modelId="{8EBC4CFC-0D58-49E1-92BE-F8D4760B9375}" type="presParOf" srcId="{C73FE62E-D109-481E-9669-676BE4D6561C}" destId="{FB064D3E-1732-4165-80BC-86FCBC28E098}" srcOrd="4" destOrd="0" presId="urn:microsoft.com/office/officeart/2005/8/layout/vProcess5"/>
    <dgm:cxn modelId="{0B3F44B5-63F7-4E87-9B88-D169B3F190B6}" type="presParOf" srcId="{C73FE62E-D109-481E-9669-676BE4D6561C}" destId="{1A7BFE0F-58E6-438D-B054-1E13BA73D24B}" srcOrd="5" destOrd="0" presId="urn:microsoft.com/office/officeart/2005/8/layout/vProcess5"/>
    <dgm:cxn modelId="{6C5D9324-779D-4E95-8219-D4F89D8B6C46}" type="presParOf" srcId="{C73FE62E-D109-481E-9669-676BE4D6561C}" destId="{B5F3C2FC-AA48-4CD3-B345-307926E4152D}" srcOrd="6" destOrd="0" presId="urn:microsoft.com/office/officeart/2005/8/layout/vProcess5"/>
    <dgm:cxn modelId="{237AC1C8-9C14-400B-A674-8123204C3EDA}" type="presParOf" srcId="{C73FE62E-D109-481E-9669-676BE4D6561C}" destId="{5D28BF6F-25EA-46E8-A2B3-657E0BC44732}" srcOrd="7" destOrd="0" presId="urn:microsoft.com/office/officeart/2005/8/layout/vProcess5"/>
    <dgm:cxn modelId="{6031B61B-417F-4D8C-AA30-57FA147B62A3}" type="presParOf" srcId="{C73FE62E-D109-481E-9669-676BE4D6561C}" destId="{FAEC4E10-24D8-4539-9C8F-99DDFFDDC11F}" srcOrd="8" destOrd="0" presId="urn:microsoft.com/office/officeart/2005/8/layout/vProcess5"/>
    <dgm:cxn modelId="{BA36DC14-EB8A-482D-A876-E60FF3E1C812}" type="presParOf" srcId="{C73FE62E-D109-481E-9669-676BE4D6561C}" destId="{48EAF9ED-5BEC-46FC-A3F7-E32EAF4742A1}" srcOrd="9" destOrd="0" presId="urn:microsoft.com/office/officeart/2005/8/layout/vProcess5"/>
    <dgm:cxn modelId="{AEA325D5-DA86-4F2F-AA53-B44D23840A6A}" type="presParOf" srcId="{C73FE62E-D109-481E-9669-676BE4D6561C}" destId="{771FF6FA-7444-4B21-8CDC-848F69B941F5}" srcOrd="10" destOrd="0" presId="urn:microsoft.com/office/officeart/2005/8/layout/vProcess5"/>
    <dgm:cxn modelId="{364E752E-C26F-424D-921F-69908D5B4B02}" type="presParOf" srcId="{C73FE62E-D109-481E-9669-676BE4D6561C}" destId="{E065DB7C-B0D2-4D0D-8C05-ADFB2DC405AC}" srcOrd="11" destOrd="0" presId="urn:microsoft.com/office/officeart/2005/8/layout/vProcess5"/>
    <dgm:cxn modelId="{317F4B43-4467-4870-BABE-536F15641880}" type="presParOf" srcId="{C73FE62E-D109-481E-9669-676BE4D6561C}" destId="{F998B243-0778-419C-928E-8E9E9039CE32}" srcOrd="12" destOrd="0" presId="urn:microsoft.com/office/officeart/2005/8/layout/vProcess5"/>
    <dgm:cxn modelId="{13E6F07F-EBBA-434D-87A9-659C1B3A545F}" type="presParOf" srcId="{C73FE62E-D109-481E-9669-676BE4D6561C}" destId="{037B0E1B-181F-4803-B406-4D0E023BB2A2}" srcOrd="13" destOrd="0" presId="urn:microsoft.com/office/officeart/2005/8/layout/vProcess5"/>
    <dgm:cxn modelId="{A039AEE3-9CAB-4E63-BA68-9656C0CB0E9A}" type="presParOf" srcId="{C73FE62E-D109-481E-9669-676BE4D6561C}" destId="{92DAD635-4D61-46A6-A2FD-D7B2D55E8D6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1BB7FB-7C3A-451C-A6A1-F61D3CE30006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7574EDC-9D02-496A-BEC4-D044A6C4DF62}">
      <dgm:prSet phldrT="[Texto]"/>
      <dgm:spPr/>
      <dgm:t>
        <a:bodyPr/>
        <a:lstStyle/>
        <a:p>
          <a:r>
            <a:rPr lang="pt-BR" dirty="0" smtClean="0"/>
            <a:t>Uso de ferramentas ligadas à Internet para fins estanhos ao negócio</a:t>
          </a:r>
          <a:endParaRPr lang="pt-BR" dirty="0"/>
        </a:p>
      </dgm:t>
    </dgm:pt>
    <dgm:pt modelId="{7CBEA7EE-F204-40E0-960A-A71ABDB330ED}" type="parTrans" cxnId="{3728AB7D-F9FC-4B92-949C-1C7DE70B43C1}">
      <dgm:prSet/>
      <dgm:spPr/>
      <dgm:t>
        <a:bodyPr/>
        <a:lstStyle/>
        <a:p>
          <a:endParaRPr lang="pt-BR"/>
        </a:p>
      </dgm:t>
    </dgm:pt>
    <dgm:pt modelId="{1E8404B8-10CE-45EC-B0A9-0F9D081A62BE}" type="sibTrans" cxnId="{3728AB7D-F9FC-4B92-949C-1C7DE70B43C1}">
      <dgm:prSet/>
      <dgm:spPr/>
      <dgm:t>
        <a:bodyPr/>
        <a:lstStyle/>
        <a:p>
          <a:endParaRPr lang="pt-BR"/>
        </a:p>
      </dgm:t>
    </dgm:pt>
    <dgm:pt modelId="{0BFF1380-461B-40C7-A3C9-5760F1736D42}">
      <dgm:prSet/>
      <dgm:spPr/>
      <dgm:t>
        <a:bodyPr/>
        <a:lstStyle/>
        <a:p>
          <a:r>
            <a:rPr lang="pt-BR" dirty="0" smtClean="0"/>
            <a:t>Acesso a sites ou conteúdos inadequados</a:t>
          </a:r>
          <a:endParaRPr lang="pt-BR" dirty="0"/>
        </a:p>
      </dgm:t>
    </dgm:pt>
    <dgm:pt modelId="{472DDE74-6038-472E-A3FE-FC1860DE374A}" type="parTrans" cxnId="{824B3A57-6A8E-4BF7-995C-68983DFF08F4}">
      <dgm:prSet/>
      <dgm:spPr/>
      <dgm:t>
        <a:bodyPr/>
        <a:lstStyle/>
        <a:p>
          <a:endParaRPr lang="pt-BR"/>
        </a:p>
      </dgm:t>
    </dgm:pt>
    <dgm:pt modelId="{0ADDC95E-0A76-4ED5-9BC2-F44031CECDFB}" type="sibTrans" cxnId="{824B3A57-6A8E-4BF7-995C-68983DFF08F4}">
      <dgm:prSet/>
      <dgm:spPr/>
      <dgm:t>
        <a:bodyPr/>
        <a:lstStyle/>
        <a:p>
          <a:endParaRPr lang="pt-BR"/>
        </a:p>
      </dgm:t>
    </dgm:pt>
    <dgm:pt modelId="{BF01F648-6766-4309-BEAF-97CEA37B6621}">
      <dgm:prSet/>
      <dgm:spPr/>
      <dgm:t>
        <a:bodyPr/>
        <a:lstStyle/>
        <a:p>
          <a:r>
            <a:rPr lang="pt-BR" dirty="0" smtClean="0"/>
            <a:t>Abertura de e-mails e links de origens desconhecidas ou duvidosas</a:t>
          </a:r>
          <a:endParaRPr lang="pt-BR" dirty="0"/>
        </a:p>
      </dgm:t>
    </dgm:pt>
    <dgm:pt modelId="{F1CAA040-CF05-4BA9-AE46-99484B58EC2B}" type="parTrans" cxnId="{84D38A76-6D0F-4BB0-9F26-0E1B4B829005}">
      <dgm:prSet/>
      <dgm:spPr/>
      <dgm:t>
        <a:bodyPr/>
        <a:lstStyle/>
        <a:p>
          <a:endParaRPr lang="pt-BR"/>
        </a:p>
      </dgm:t>
    </dgm:pt>
    <dgm:pt modelId="{8AEAC9A8-4711-401C-B7AA-A52AE3BBAEC3}" type="sibTrans" cxnId="{84D38A76-6D0F-4BB0-9F26-0E1B4B829005}">
      <dgm:prSet/>
      <dgm:spPr/>
      <dgm:t>
        <a:bodyPr/>
        <a:lstStyle/>
        <a:p>
          <a:endParaRPr lang="pt-BR"/>
        </a:p>
      </dgm:t>
    </dgm:pt>
    <dgm:pt modelId="{4B0CB998-F3A0-4F74-ACA4-B7BE88B4F2B7}">
      <dgm:prSet/>
      <dgm:spPr/>
      <dgm:t>
        <a:bodyPr/>
        <a:lstStyle/>
        <a:p>
          <a:r>
            <a:rPr lang="pt-BR" dirty="0" smtClean="0"/>
            <a:t>Uso de áreas da empresa para armazenar informações particulares ou estranhas ao trabalho</a:t>
          </a:r>
          <a:endParaRPr lang="pt-BR" dirty="0"/>
        </a:p>
      </dgm:t>
    </dgm:pt>
    <dgm:pt modelId="{5E9C9893-DF17-41F0-91BD-70B04E67E2E9}" type="parTrans" cxnId="{F4FA8877-92D8-4062-A08E-3AD150613635}">
      <dgm:prSet/>
      <dgm:spPr/>
      <dgm:t>
        <a:bodyPr/>
        <a:lstStyle/>
        <a:p>
          <a:endParaRPr lang="pt-BR"/>
        </a:p>
      </dgm:t>
    </dgm:pt>
    <dgm:pt modelId="{A4CAD7CC-DAAA-44E2-94A0-8F0945A65D36}" type="sibTrans" cxnId="{F4FA8877-92D8-4062-A08E-3AD150613635}">
      <dgm:prSet/>
      <dgm:spPr/>
      <dgm:t>
        <a:bodyPr/>
        <a:lstStyle/>
        <a:p>
          <a:endParaRPr lang="pt-BR"/>
        </a:p>
      </dgm:t>
    </dgm:pt>
    <dgm:pt modelId="{BBDA82D2-4807-4F11-919A-F001E431F66E}">
      <dgm:prSet/>
      <dgm:spPr/>
      <dgm:t>
        <a:bodyPr/>
        <a:lstStyle/>
        <a:p>
          <a:r>
            <a:rPr lang="pt-BR" dirty="0" smtClean="0"/>
            <a:t>Instalação ou execução de softwares sem a anuência da área de TI</a:t>
          </a:r>
          <a:endParaRPr lang="pt-BR" dirty="0"/>
        </a:p>
      </dgm:t>
    </dgm:pt>
    <dgm:pt modelId="{8C296022-EFB3-4638-85CB-970C39F1A33B}" type="parTrans" cxnId="{8A4E5932-4E27-4FE1-8DA2-975CE4325659}">
      <dgm:prSet/>
      <dgm:spPr/>
      <dgm:t>
        <a:bodyPr/>
        <a:lstStyle/>
        <a:p>
          <a:endParaRPr lang="pt-BR"/>
        </a:p>
      </dgm:t>
    </dgm:pt>
    <dgm:pt modelId="{051FB1DC-C0C4-430D-A74D-800B8AEB1153}" type="sibTrans" cxnId="{8A4E5932-4E27-4FE1-8DA2-975CE4325659}">
      <dgm:prSet/>
      <dgm:spPr/>
      <dgm:t>
        <a:bodyPr/>
        <a:lstStyle/>
        <a:p>
          <a:endParaRPr lang="pt-BR"/>
        </a:p>
      </dgm:t>
    </dgm:pt>
    <dgm:pt modelId="{8AC23A17-41DE-429F-B37F-1A175BF67B67}">
      <dgm:prSet/>
      <dgm:spPr/>
      <dgm:t>
        <a:bodyPr/>
        <a:lstStyle/>
        <a:p>
          <a:r>
            <a:rPr lang="pt-BR" dirty="0" smtClean="0"/>
            <a:t>Distribuição de informações restritas ou confidenciais sem criptografia</a:t>
          </a:r>
          <a:endParaRPr lang="pt-BR" dirty="0"/>
        </a:p>
      </dgm:t>
    </dgm:pt>
    <dgm:pt modelId="{DFB06F82-2320-469A-9E86-6513A19E84FF}" type="parTrans" cxnId="{6F38E822-6884-48E7-8807-F1E1EAC096D4}">
      <dgm:prSet/>
      <dgm:spPr/>
      <dgm:t>
        <a:bodyPr/>
        <a:lstStyle/>
        <a:p>
          <a:endParaRPr lang="pt-BR"/>
        </a:p>
      </dgm:t>
    </dgm:pt>
    <dgm:pt modelId="{F0B0AFA2-2BB9-4392-9E01-9205BC29ED8C}" type="sibTrans" cxnId="{6F38E822-6884-48E7-8807-F1E1EAC096D4}">
      <dgm:prSet/>
      <dgm:spPr/>
      <dgm:t>
        <a:bodyPr/>
        <a:lstStyle/>
        <a:p>
          <a:endParaRPr lang="pt-BR"/>
        </a:p>
      </dgm:t>
    </dgm:pt>
    <dgm:pt modelId="{A9482200-FB2C-4554-9459-4B0A82AF9953}" type="pres">
      <dgm:prSet presAssocID="{191BB7FB-7C3A-451C-A6A1-F61D3CE30006}" presName="Name0" presStyleCnt="0">
        <dgm:presLayoutVars>
          <dgm:chMax val="7"/>
          <dgm:chPref val="7"/>
          <dgm:dir/>
        </dgm:presLayoutVars>
      </dgm:prSet>
      <dgm:spPr/>
    </dgm:pt>
    <dgm:pt modelId="{692EB7BC-15D0-45C5-B0F1-E912AE7EA816}" type="pres">
      <dgm:prSet presAssocID="{191BB7FB-7C3A-451C-A6A1-F61D3CE30006}" presName="Name1" presStyleCnt="0"/>
      <dgm:spPr/>
    </dgm:pt>
    <dgm:pt modelId="{98772920-02FC-4E09-824D-50D6E7D5B6E9}" type="pres">
      <dgm:prSet presAssocID="{191BB7FB-7C3A-451C-A6A1-F61D3CE30006}" presName="cycle" presStyleCnt="0"/>
      <dgm:spPr/>
    </dgm:pt>
    <dgm:pt modelId="{35A6DDE8-556F-4186-BC49-6417A14ED34D}" type="pres">
      <dgm:prSet presAssocID="{191BB7FB-7C3A-451C-A6A1-F61D3CE30006}" presName="srcNode" presStyleLbl="node1" presStyleIdx="0" presStyleCnt="6"/>
      <dgm:spPr/>
    </dgm:pt>
    <dgm:pt modelId="{DF079149-79E7-4F9B-A33B-5E2651A1C759}" type="pres">
      <dgm:prSet presAssocID="{191BB7FB-7C3A-451C-A6A1-F61D3CE30006}" presName="conn" presStyleLbl="parChTrans1D2" presStyleIdx="0" presStyleCnt="1"/>
      <dgm:spPr/>
    </dgm:pt>
    <dgm:pt modelId="{5CBDB6F8-A033-4174-8195-DD563A9D2C41}" type="pres">
      <dgm:prSet presAssocID="{191BB7FB-7C3A-451C-A6A1-F61D3CE30006}" presName="extraNode" presStyleLbl="node1" presStyleIdx="0" presStyleCnt="6"/>
      <dgm:spPr/>
    </dgm:pt>
    <dgm:pt modelId="{A3DEAF6D-D7C8-4911-A94C-593312CC2CEB}" type="pres">
      <dgm:prSet presAssocID="{191BB7FB-7C3A-451C-A6A1-F61D3CE30006}" presName="dstNode" presStyleLbl="node1" presStyleIdx="0" presStyleCnt="6"/>
      <dgm:spPr/>
    </dgm:pt>
    <dgm:pt modelId="{EF75BD99-60B3-42B3-A881-A8E0A3B3D4B6}" type="pres">
      <dgm:prSet presAssocID="{57574EDC-9D02-496A-BEC4-D044A6C4DF6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6A915B-E8CA-41B7-9B08-157CB480B7DB}" type="pres">
      <dgm:prSet presAssocID="{57574EDC-9D02-496A-BEC4-D044A6C4DF62}" presName="accent_1" presStyleCnt="0"/>
      <dgm:spPr/>
    </dgm:pt>
    <dgm:pt modelId="{B8BC5881-385E-4AAE-B761-3A70732931E4}" type="pres">
      <dgm:prSet presAssocID="{57574EDC-9D02-496A-BEC4-D044A6C4DF62}" presName="accentRepeatNode" presStyleLbl="solidFgAcc1" presStyleIdx="0" presStyleCnt="6"/>
      <dgm:spPr/>
    </dgm:pt>
    <dgm:pt modelId="{A43CC709-B7F5-47F3-A4BB-9224BC092976}" type="pres">
      <dgm:prSet presAssocID="{0BFF1380-461B-40C7-A3C9-5760F1736D4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6928E8-718B-4C63-8F2A-E669C0EB9561}" type="pres">
      <dgm:prSet presAssocID="{0BFF1380-461B-40C7-A3C9-5760F1736D42}" presName="accent_2" presStyleCnt="0"/>
      <dgm:spPr/>
    </dgm:pt>
    <dgm:pt modelId="{97710C4F-E532-4058-9BF4-32E7DD11712E}" type="pres">
      <dgm:prSet presAssocID="{0BFF1380-461B-40C7-A3C9-5760F1736D42}" presName="accentRepeatNode" presStyleLbl="solidFgAcc1" presStyleIdx="1" presStyleCnt="6"/>
      <dgm:spPr/>
    </dgm:pt>
    <dgm:pt modelId="{8BC6F5E3-7B4B-4E36-A435-0EC7450E8AA0}" type="pres">
      <dgm:prSet presAssocID="{BF01F648-6766-4309-BEAF-97CEA37B662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843810-B4C6-4691-88BD-68253D1E6EA5}" type="pres">
      <dgm:prSet presAssocID="{BF01F648-6766-4309-BEAF-97CEA37B6621}" presName="accent_3" presStyleCnt="0"/>
      <dgm:spPr/>
    </dgm:pt>
    <dgm:pt modelId="{6CD88EE9-3EAF-4C43-9984-3064493259D6}" type="pres">
      <dgm:prSet presAssocID="{BF01F648-6766-4309-BEAF-97CEA37B6621}" presName="accentRepeatNode" presStyleLbl="solidFgAcc1" presStyleIdx="2" presStyleCnt="6"/>
      <dgm:spPr/>
    </dgm:pt>
    <dgm:pt modelId="{3E2D268D-F51A-4762-BDF5-20A6B2A17386}" type="pres">
      <dgm:prSet presAssocID="{4B0CB998-F3A0-4F74-ACA4-B7BE88B4F2B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4B157F-A06F-413C-A6A8-8E1B4183DD81}" type="pres">
      <dgm:prSet presAssocID="{4B0CB998-F3A0-4F74-ACA4-B7BE88B4F2B7}" presName="accent_4" presStyleCnt="0"/>
      <dgm:spPr/>
    </dgm:pt>
    <dgm:pt modelId="{08D29524-DC6D-44E6-9357-CF62EFD5204F}" type="pres">
      <dgm:prSet presAssocID="{4B0CB998-F3A0-4F74-ACA4-B7BE88B4F2B7}" presName="accentRepeatNode" presStyleLbl="solidFgAcc1" presStyleIdx="3" presStyleCnt="6"/>
      <dgm:spPr/>
    </dgm:pt>
    <dgm:pt modelId="{7B7EC2E8-51D2-47E9-ADBD-1C035F44D519}" type="pres">
      <dgm:prSet presAssocID="{BBDA82D2-4807-4F11-919A-F001E431F66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E885CD-6F93-4A47-914D-D12D1A09EDFA}" type="pres">
      <dgm:prSet presAssocID="{BBDA82D2-4807-4F11-919A-F001E431F66E}" presName="accent_5" presStyleCnt="0"/>
      <dgm:spPr/>
    </dgm:pt>
    <dgm:pt modelId="{9D92DF10-60B7-4A6A-8D72-29AA7BFA73C1}" type="pres">
      <dgm:prSet presAssocID="{BBDA82D2-4807-4F11-919A-F001E431F66E}" presName="accentRepeatNode" presStyleLbl="solidFgAcc1" presStyleIdx="4" presStyleCnt="6"/>
      <dgm:spPr/>
    </dgm:pt>
    <dgm:pt modelId="{58EA367A-4ED9-4E35-A8BA-81E257911AF1}" type="pres">
      <dgm:prSet presAssocID="{8AC23A17-41DE-429F-B37F-1A175BF67B6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8440F7-A27B-4D13-988B-C2410910F105}" type="pres">
      <dgm:prSet presAssocID="{8AC23A17-41DE-429F-B37F-1A175BF67B67}" presName="accent_6" presStyleCnt="0"/>
      <dgm:spPr/>
    </dgm:pt>
    <dgm:pt modelId="{F416FD76-D2D8-4C44-BF75-5E44B9D9CD78}" type="pres">
      <dgm:prSet presAssocID="{8AC23A17-41DE-429F-B37F-1A175BF67B67}" presName="accentRepeatNode" presStyleLbl="solidFgAcc1" presStyleIdx="5" presStyleCnt="6"/>
      <dgm:spPr/>
    </dgm:pt>
  </dgm:ptLst>
  <dgm:cxnLst>
    <dgm:cxn modelId="{3728AB7D-F9FC-4B92-949C-1C7DE70B43C1}" srcId="{191BB7FB-7C3A-451C-A6A1-F61D3CE30006}" destId="{57574EDC-9D02-496A-BEC4-D044A6C4DF62}" srcOrd="0" destOrd="0" parTransId="{7CBEA7EE-F204-40E0-960A-A71ABDB330ED}" sibTransId="{1E8404B8-10CE-45EC-B0A9-0F9D081A62BE}"/>
    <dgm:cxn modelId="{0704AA04-ECA7-475F-BB23-CE0634D18CE1}" type="presOf" srcId="{BF01F648-6766-4309-BEAF-97CEA37B6621}" destId="{8BC6F5E3-7B4B-4E36-A435-0EC7450E8AA0}" srcOrd="0" destOrd="0" presId="urn:microsoft.com/office/officeart/2008/layout/VerticalCurvedList"/>
    <dgm:cxn modelId="{1792B2F7-A7FD-40FA-A524-16412872EA54}" type="presOf" srcId="{191BB7FB-7C3A-451C-A6A1-F61D3CE30006}" destId="{A9482200-FB2C-4554-9459-4B0A82AF9953}" srcOrd="0" destOrd="0" presId="urn:microsoft.com/office/officeart/2008/layout/VerticalCurvedList"/>
    <dgm:cxn modelId="{F7BF0241-A0E5-46FB-A37C-C72F5597C517}" type="presOf" srcId="{BBDA82D2-4807-4F11-919A-F001E431F66E}" destId="{7B7EC2E8-51D2-47E9-ADBD-1C035F44D519}" srcOrd="0" destOrd="0" presId="urn:microsoft.com/office/officeart/2008/layout/VerticalCurvedList"/>
    <dgm:cxn modelId="{D5D87300-A492-4F51-9292-A50E8AFABF85}" type="presOf" srcId="{4B0CB998-F3A0-4F74-ACA4-B7BE88B4F2B7}" destId="{3E2D268D-F51A-4762-BDF5-20A6B2A17386}" srcOrd="0" destOrd="0" presId="urn:microsoft.com/office/officeart/2008/layout/VerticalCurvedList"/>
    <dgm:cxn modelId="{84D38A76-6D0F-4BB0-9F26-0E1B4B829005}" srcId="{191BB7FB-7C3A-451C-A6A1-F61D3CE30006}" destId="{BF01F648-6766-4309-BEAF-97CEA37B6621}" srcOrd="2" destOrd="0" parTransId="{F1CAA040-CF05-4BA9-AE46-99484B58EC2B}" sibTransId="{8AEAC9A8-4711-401C-B7AA-A52AE3BBAEC3}"/>
    <dgm:cxn modelId="{61830370-4CCC-48F7-88FA-AC286F3E4B40}" type="presOf" srcId="{57574EDC-9D02-496A-BEC4-D044A6C4DF62}" destId="{EF75BD99-60B3-42B3-A881-A8E0A3B3D4B6}" srcOrd="0" destOrd="0" presId="urn:microsoft.com/office/officeart/2008/layout/VerticalCurvedList"/>
    <dgm:cxn modelId="{824B3A57-6A8E-4BF7-995C-68983DFF08F4}" srcId="{191BB7FB-7C3A-451C-A6A1-F61D3CE30006}" destId="{0BFF1380-461B-40C7-A3C9-5760F1736D42}" srcOrd="1" destOrd="0" parTransId="{472DDE74-6038-472E-A3FE-FC1860DE374A}" sibTransId="{0ADDC95E-0A76-4ED5-9BC2-F44031CECDFB}"/>
    <dgm:cxn modelId="{8A4E5932-4E27-4FE1-8DA2-975CE4325659}" srcId="{191BB7FB-7C3A-451C-A6A1-F61D3CE30006}" destId="{BBDA82D2-4807-4F11-919A-F001E431F66E}" srcOrd="4" destOrd="0" parTransId="{8C296022-EFB3-4638-85CB-970C39F1A33B}" sibTransId="{051FB1DC-C0C4-430D-A74D-800B8AEB1153}"/>
    <dgm:cxn modelId="{4C003779-AE5E-4D95-A49D-A5762B99FB30}" type="presOf" srcId="{8AC23A17-41DE-429F-B37F-1A175BF67B67}" destId="{58EA367A-4ED9-4E35-A8BA-81E257911AF1}" srcOrd="0" destOrd="0" presId="urn:microsoft.com/office/officeart/2008/layout/VerticalCurvedList"/>
    <dgm:cxn modelId="{6F38E822-6884-48E7-8807-F1E1EAC096D4}" srcId="{191BB7FB-7C3A-451C-A6A1-F61D3CE30006}" destId="{8AC23A17-41DE-429F-B37F-1A175BF67B67}" srcOrd="5" destOrd="0" parTransId="{DFB06F82-2320-469A-9E86-6513A19E84FF}" sibTransId="{F0B0AFA2-2BB9-4392-9E01-9205BC29ED8C}"/>
    <dgm:cxn modelId="{F4FA8877-92D8-4062-A08E-3AD150613635}" srcId="{191BB7FB-7C3A-451C-A6A1-F61D3CE30006}" destId="{4B0CB998-F3A0-4F74-ACA4-B7BE88B4F2B7}" srcOrd="3" destOrd="0" parTransId="{5E9C9893-DF17-41F0-91BD-70B04E67E2E9}" sibTransId="{A4CAD7CC-DAAA-44E2-94A0-8F0945A65D36}"/>
    <dgm:cxn modelId="{860179AF-2BB2-4BD2-8063-4DB19AB77021}" type="presOf" srcId="{0BFF1380-461B-40C7-A3C9-5760F1736D42}" destId="{A43CC709-B7F5-47F3-A4BB-9224BC092976}" srcOrd="0" destOrd="0" presId="urn:microsoft.com/office/officeart/2008/layout/VerticalCurvedList"/>
    <dgm:cxn modelId="{1DD09CE6-6525-41C7-B917-4FF393153088}" type="presOf" srcId="{1E8404B8-10CE-45EC-B0A9-0F9D081A62BE}" destId="{DF079149-79E7-4F9B-A33B-5E2651A1C759}" srcOrd="0" destOrd="0" presId="urn:microsoft.com/office/officeart/2008/layout/VerticalCurvedList"/>
    <dgm:cxn modelId="{D5C4F3DF-0E74-4EBD-81EE-F60C37D1EF49}" type="presParOf" srcId="{A9482200-FB2C-4554-9459-4B0A82AF9953}" destId="{692EB7BC-15D0-45C5-B0F1-E912AE7EA816}" srcOrd="0" destOrd="0" presId="urn:microsoft.com/office/officeart/2008/layout/VerticalCurvedList"/>
    <dgm:cxn modelId="{A60B37DC-6DEE-4F9A-9BFB-43C5AC0A4BE5}" type="presParOf" srcId="{692EB7BC-15D0-45C5-B0F1-E912AE7EA816}" destId="{98772920-02FC-4E09-824D-50D6E7D5B6E9}" srcOrd="0" destOrd="0" presId="urn:microsoft.com/office/officeart/2008/layout/VerticalCurvedList"/>
    <dgm:cxn modelId="{3F1A8F02-3492-4C91-83A4-FBB5BAE95E6C}" type="presParOf" srcId="{98772920-02FC-4E09-824D-50D6E7D5B6E9}" destId="{35A6DDE8-556F-4186-BC49-6417A14ED34D}" srcOrd="0" destOrd="0" presId="urn:microsoft.com/office/officeart/2008/layout/VerticalCurvedList"/>
    <dgm:cxn modelId="{9ED6E8EF-F693-4A3E-8AF4-EA07D011FB5E}" type="presParOf" srcId="{98772920-02FC-4E09-824D-50D6E7D5B6E9}" destId="{DF079149-79E7-4F9B-A33B-5E2651A1C759}" srcOrd="1" destOrd="0" presId="urn:microsoft.com/office/officeart/2008/layout/VerticalCurvedList"/>
    <dgm:cxn modelId="{82C36276-065D-4810-B8F4-205A7A20261F}" type="presParOf" srcId="{98772920-02FC-4E09-824D-50D6E7D5B6E9}" destId="{5CBDB6F8-A033-4174-8195-DD563A9D2C41}" srcOrd="2" destOrd="0" presId="urn:microsoft.com/office/officeart/2008/layout/VerticalCurvedList"/>
    <dgm:cxn modelId="{184D265E-DE8C-4928-82B2-4128128C41B4}" type="presParOf" srcId="{98772920-02FC-4E09-824D-50D6E7D5B6E9}" destId="{A3DEAF6D-D7C8-4911-A94C-593312CC2CEB}" srcOrd="3" destOrd="0" presId="urn:microsoft.com/office/officeart/2008/layout/VerticalCurvedList"/>
    <dgm:cxn modelId="{9E55B961-8EF2-47F4-AD4C-EA78499C803F}" type="presParOf" srcId="{692EB7BC-15D0-45C5-B0F1-E912AE7EA816}" destId="{EF75BD99-60B3-42B3-A881-A8E0A3B3D4B6}" srcOrd="1" destOrd="0" presId="urn:microsoft.com/office/officeart/2008/layout/VerticalCurvedList"/>
    <dgm:cxn modelId="{B35A6323-B4A8-496A-BF15-8241DA3C3114}" type="presParOf" srcId="{692EB7BC-15D0-45C5-B0F1-E912AE7EA816}" destId="{7D6A915B-E8CA-41B7-9B08-157CB480B7DB}" srcOrd="2" destOrd="0" presId="urn:microsoft.com/office/officeart/2008/layout/VerticalCurvedList"/>
    <dgm:cxn modelId="{38FE26CA-D38C-4BE0-8895-F7C467B04944}" type="presParOf" srcId="{7D6A915B-E8CA-41B7-9B08-157CB480B7DB}" destId="{B8BC5881-385E-4AAE-B761-3A70732931E4}" srcOrd="0" destOrd="0" presId="urn:microsoft.com/office/officeart/2008/layout/VerticalCurvedList"/>
    <dgm:cxn modelId="{D8530DF0-DBD9-4F04-84E8-1C9AB4F34527}" type="presParOf" srcId="{692EB7BC-15D0-45C5-B0F1-E912AE7EA816}" destId="{A43CC709-B7F5-47F3-A4BB-9224BC092976}" srcOrd="3" destOrd="0" presId="urn:microsoft.com/office/officeart/2008/layout/VerticalCurvedList"/>
    <dgm:cxn modelId="{229FFEA0-FA74-45F1-8378-9C409F4EA044}" type="presParOf" srcId="{692EB7BC-15D0-45C5-B0F1-E912AE7EA816}" destId="{B06928E8-718B-4C63-8F2A-E669C0EB9561}" srcOrd="4" destOrd="0" presId="urn:microsoft.com/office/officeart/2008/layout/VerticalCurvedList"/>
    <dgm:cxn modelId="{42760938-7624-40CC-B300-D420D2BD6906}" type="presParOf" srcId="{B06928E8-718B-4C63-8F2A-E669C0EB9561}" destId="{97710C4F-E532-4058-9BF4-32E7DD11712E}" srcOrd="0" destOrd="0" presId="urn:microsoft.com/office/officeart/2008/layout/VerticalCurvedList"/>
    <dgm:cxn modelId="{1A2522A0-1E28-4C48-996D-1E337B2CE437}" type="presParOf" srcId="{692EB7BC-15D0-45C5-B0F1-E912AE7EA816}" destId="{8BC6F5E3-7B4B-4E36-A435-0EC7450E8AA0}" srcOrd="5" destOrd="0" presId="urn:microsoft.com/office/officeart/2008/layout/VerticalCurvedList"/>
    <dgm:cxn modelId="{8E40CA07-C472-493A-8BAE-D89B009EEF57}" type="presParOf" srcId="{692EB7BC-15D0-45C5-B0F1-E912AE7EA816}" destId="{99843810-B4C6-4691-88BD-68253D1E6EA5}" srcOrd="6" destOrd="0" presId="urn:microsoft.com/office/officeart/2008/layout/VerticalCurvedList"/>
    <dgm:cxn modelId="{C68927E2-B8DF-4255-BE1A-A632731D8B1D}" type="presParOf" srcId="{99843810-B4C6-4691-88BD-68253D1E6EA5}" destId="{6CD88EE9-3EAF-4C43-9984-3064493259D6}" srcOrd="0" destOrd="0" presId="urn:microsoft.com/office/officeart/2008/layout/VerticalCurvedList"/>
    <dgm:cxn modelId="{766B7122-1DF8-4395-B739-2DC2CB31364A}" type="presParOf" srcId="{692EB7BC-15D0-45C5-B0F1-E912AE7EA816}" destId="{3E2D268D-F51A-4762-BDF5-20A6B2A17386}" srcOrd="7" destOrd="0" presId="urn:microsoft.com/office/officeart/2008/layout/VerticalCurvedList"/>
    <dgm:cxn modelId="{C5D4E2F0-19B2-4D26-B9C8-E805990C170A}" type="presParOf" srcId="{692EB7BC-15D0-45C5-B0F1-E912AE7EA816}" destId="{634B157F-A06F-413C-A6A8-8E1B4183DD81}" srcOrd="8" destOrd="0" presId="urn:microsoft.com/office/officeart/2008/layout/VerticalCurvedList"/>
    <dgm:cxn modelId="{9D36F5D9-B7A7-48D0-9B30-D415A1933E99}" type="presParOf" srcId="{634B157F-A06F-413C-A6A8-8E1B4183DD81}" destId="{08D29524-DC6D-44E6-9357-CF62EFD5204F}" srcOrd="0" destOrd="0" presId="urn:microsoft.com/office/officeart/2008/layout/VerticalCurvedList"/>
    <dgm:cxn modelId="{3E4E48BB-1768-466C-AB51-83523D2A388E}" type="presParOf" srcId="{692EB7BC-15D0-45C5-B0F1-E912AE7EA816}" destId="{7B7EC2E8-51D2-47E9-ADBD-1C035F44D519}" srcOrd="9" destOrd="0" presId="urn:microsoft.com/office/officeart/2008/layout/VerticalCurvedList"/>
    <dgm:cxn modelId="{1A30E98F-8B77-4DE0-ADFB-CE3B203DAEF7}" type="presParOf" srcId="{692EB7BC-15D0-45C5-B0F1-E912AE7EA816}" destId="{A7E885CD-6F93-4A47-914D-D12D1A09EDFA}" srcOrd="10" destOrd="0" presId="urn:microsoft.com/office/officeart/2008/layout/VerticalCurvedList"/>
    <dgm:cxn modelId="{29F31769-CE89-437C-814E-6816ED4253A1}" type="presParOf" srcId="{A7E885CD-6F93-4A47-914D-D12D1A09EDFA}" destId="{9D92DF10-60B7-4A6A-8D72-29AA7BFA73C1}" srcOrd="0" destOrd="0" presId="urn:microsoft.com/office/officeart/2008/layout/VerticalCurvedList"/>
    <dgm:cxn modelId="{AA703DA9-DCAD-4A3F-9B86-2E8525AA1F8D}" type="presParOf" srcId="{692EB7BC-15D0-45C5-B0F1-E912AE7EA816}" destId="{58EA367A-4ED9-4E35-A8BA-81E257911AF1}" srcOrd="11" destOrd="0" presId="urn:microsoft.com/office/officeart/2008/layout/VerticalCurvedList"/>
    <dgm:cxn modelId="{25A28674-F9D8-4C4E-A2FF-96421C415D51}" type="presParOf" srcId="{692EB7BC-15D0-45C5-B0F1-E912AE7EA816}" destId="{688440F7-A27B-4D13-988B-C2410910F105}" srcOrd="12" destOrd="0" presId="urn:microsoft.com/office/officeart/2008/layout/VerticalCurvedList"/>
    <dgm:cxn modelId="{C4653748-BA42-4FC9-BF7A-D25D483BF650}" type="presParOf" srcId="{688440F7-A27B-4D13-988B-C2410910F105}" destId="{F416FD76-D2D8-4C44-BF75-5E44B9D9CD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FC3960-3010-4FF1-9513-DDA3C7918692}" type="doc">
      <dgm:prSet loTypeId="urn:microsoft.com/office/officeart/2008/layout/PictureStrips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86B77CC-B2BA-4A1C-BC3E-7E67C2876346}">
      <dgm:prSet phldrT="[Texto]"/>
      <dgm:spPr/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Até que incidentes graves ocorram, as organizações tendem a colocar a Segurança da Informação em segundo plano</a:t>
          </a:r>
          <a:endParaRPr lang="pt-BR" dirty="0"/>
        </a:p>
      </dgm:t>
    </dgm:pt>
    <dgm:pt modelId="{46B6C770-EED8-4212-AAD5-B8C7C98C6BDB}" type="parTrans" cxnId="{0487089E-5C92-4EF9-8476-4D71BDCB6A81}">
      <dgm:prSet/>
      <dgm:spPr/>
      <dgm:t>
        <a:bodyPr/>
        <a:lstStyle/>
        <a:p>
          <a:endParaRPr lang="pt-BR"/>
        </a:p>
      </dgm:t>
    </dgm:pt>
    <dgm:pt modelId="{1CDB1779-A15A-447E-AD85-9F1D2245BFDE}" type="sibTrans" cxnId="{0487089E-5C92-4EF9-8476-4D71BDCB6A81}">
      <dgm:prSet/>
      <dgm:spPr/>
      <dgm:t>
        <a:bodyPr/>
        <a:lstStyle/>
        <a:p>
          <a:endParaRPr lang="pt-BR"/>
        </a:p>
      </dgm:t>
    </dgm:pt>
    <dgm:pt modelId="{B71AC7F6-800D-4F61-8C0C-F4DB5DBFF042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Os responsáveis pela Segurança da Informação devem compreender os riscos e ameaças de forma holística</a:t>
          </a:r>
          <a:endParaRPr lang="pt-BR" dirty="0">
            <a:latin typeface="Calibri" panose="020F0502020204030204" pitchFamily="34" charset="0"/>
          </a:endParaRPr>
        </a:p>
      </dgm:t>
    </dgm:pt>
    <dgm:pt modelId="{C155501A-CDA8-404C-A413-3B9BCBBB8036}" type="parTrans" cxnId="{45F699DF-C314-4BA0-B4B3-38987C4ACEBA}">
      <dgm:prSet/>
      <dgm:spPr/>
      <dgm:t>
        <a:bodyPr/>
        <a:lstStyle/>
        <a:p>
          <a:endParaRPr lang="pt-BR"/>
        </a:p>
      </dgm:t>
    </dgm:pt>
    <dgm:pt modelId="{3277D004-0856-47D6-BC73-93965A762907}" type="sibTrans" cxnId="{45F699DF-C314-4BA0-B4B3-38987C4ACEBA}">
      <dgm:prSet/>
      <dgm:spPr/>
      <dgm:t>
        <a:bodyPr/>
        <a:lstStyle/>
        <a:p>
          <a:endParaRPr lang="pt-BR"/>
        </a:p>
      </dgm:t>
    </dgm:pt>
    <dgm:pt modelId="{7E2110A1-5F2E-40BB-90AF-6AC0411930CB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A existência da Política de Segurança não é suficiente para reduzir o volume de ocorrências</a:t>
          </a:r>
          <a:endParaRPr lang="pt-BR" dirty="0">
            <a:latin typeface="Calibri" panose="020F0502020204030204" pitchFamily="34" charset="0"/>
          </a:endParaRPr>
        </a:p>
      </dgm:t>
    </dgm:pt>
    <dgm:pt modelId="{0365E1F1-6C20-457F-8862-ABD7D21DCBEE}" type="parTrans" cxnId="{4FE7871B-4698-4182-979A-61142D43746E}">
      <dgm:prSet/>
      <dgm:spPr/>
      <dgm:t>
        <a:bodyPr/>
        <a:lstStyle/>
        <a:p>
          <a:endParaRPr lang="pt-BR"/>
        </a:p>
      </dgm:t>
    </dgm:pt>
    <dgm:pt modelId="{4AB69DBF-7AB5-4BFD-B898-F83A9DF3AE72}" type="sibTrans" cxnId="{4FE7871B-4698-4182-979A-61142D43746E}">
      <dgm:prSet/>
      <dgm:spPr/>
      <dgm:t>
        <a:bodyPr/>
        <a:lstStyle/>
        <a:p>
          <a:endParaRPr lang="pt-BR"/>
        </a:p>
      </dgm:t>
    </dgm:pt>
    <dgm:pt modelId="{C55F2F77-D969-43B4-AB63-79830ADACB31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É necessário um trabalho de acompanhamento, conscientização, aconselhamento e responsabilização dos usuários</a:t>
          </a:r>
          <a:endParaRPr lang="pt-BR" dirty="0">
            <a:latin typeface="Calibri" panose="020F0502020204030204" pitchFamily="34" charset="0"/>
          </a:endParaRPr>
        </a:p>
      </dgm:t>
    </dgm:pt>
    <dgm:pt modelId="{92BAACB9-ACA7-4E35-88AF-34307E25FF0F}" type="parTrans" cxnId="{D5470656-9693-4ADA-8190-47EF6C4E5EA3}">
      <dgm:prSet/>
      <dgm:spPr/>
      <dgm:t>
        <a:bodyPr/>
        <a:lstStyle/>
        <a:p>
          <a:endParaRPr lang="pt-BR"/>
        </a:p>
      </dgm:t>
    </dgm:pt>
    <dgm:pt modelId="{F8AE3789-7983-4231-84BF-2E7A2C5E649E}" type="sibTrans" cxnId="{D5470656-9693-4ADA-8190-47EF6C4E5EA3}">
      <dgm:prSet/>
      <dgm:spPr/>
      <dgm:t>
        <a:bodyPr/>
        <a:lstStyle/>
        <a:p>
          <a:endParaRPr lang="pt-BR"/>
        </a:p>
      </dgm:t>
    </dgm:pt>
    <dgm:pt modelId="{0E6B58E9-FF4D-4E2F-884A-BF5D0AD9C1D0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O engajamento do alto escalão é fundamental para os resultados</a:t>
          </a:r>
          <a:endParaRPr lang="pt-BR" dirty="0">
            <a:latin typeface="Calibri" panose="020F0502020204030204" pitchFamily="34" charset="0"/>
          </a:endParaRPr>
        </a:p>
      </dgm:t>
    </dgm:pt>
    <dgm:pt modelId="{15A967EF-FDF8-43FC-B453-DFF735308A01}" type="parTrans" cxnId="{FA89A4A8-8119-4E60-8E4D-B6EAD4EC949F}">
      <dgm:prSet/>
      <dgm:spPr/>
      <dgm:t>
        <a:bodyPr/>
        <a:lstStyle/>
        <a:p>
          <a:endParaRPr lang="pt-BR"/>
        </a:p>
      </dgm:t>
    </dgm:pt>
    <dgm:pt modelId="{9C12DB4E-97AD-4C1B-A228-2DB3198B1147}" type="sibTrans" cxnId="{FA89A4A8-8119-4E60-8E4D-B6EAD4EC949F}">
      <dgm:prSet/>
      <dgm:spPr/>
      <dgm:t>
        <a:bodyPr/>
        <a:lstStyle/>
        <a:p>
          <a:endParaRPr lang="pt-BR"/>
        </a:p>
      </dgm:t>
    </dgm:pt>
    <dgm:pt modelId="{BC41DB32-69FD-434E-90CC-6314EFCF8AB4}">
      <dgm:prSet/>
      <dgm:spPr/>
      <dgm:t>
        <a:bodyPr/>
        <a:lstStyle/>
        <a:p>
          <a:r>
            <a:rPr lang="pt-BR" dirty="0" smtClean="0">
              <a:latin typeface="Calibri" panose="020F0502020204030204" pitchFamily="34" charset="0"/>
            </a:rPr>
            <a:t>Trabalhos Futuros: Repetir as pesquisa em mais empresa para confirmar a hipótese de pesquisa</a:t>
          </a:r>
          <a:endParaRPr lang="pt-BR" dirty="0">
            <a:latin typeface="Calibri" panose="020F0502020204030204" pitchFamily="34" charset="0"/>
          </a:endParaRPr>
        </a:p>
      </dgm:t>
    </dgm:pt>
    <dgm:pt modelId="{81A6451C-527B-486C-93EA-43E26466009B}" type="parTrans" cxnId="{CDDBBEA5-431D-4D4D-9F12-E2A8022472AF}">
      <dgm:prSet/>
      <dgm:spPr/>
      <dgm:t>
        <a:bodyPr/>
        <a:lstStyle/>
        <a:p>
          <a:endParaRPr lang="pt-BR"/>
        </a:p>
      </dgm:t>
    </dgm:pt>
    <dgm:pt modelId="{C859EB5A-21FA-4531-B203-14612DAD0AE2}" type="sibTrans" cxnId="{CDDBBEA5-431D-4D4D-9F12-E2A8022472AF}">
      <dgm:prSet/>
      <dgm:spPr/>
      <dgm:t>
        <a:bodyPr/>
        <a:lstStyle/>
        <a:p>
          <a:endParaRPr lang="pt-BR"/>
        </a:p>
      </dgm:t>
    </dgm:pt>
    <dgm:pt modelId="{79DE52C8-8A12-4DCA-BC54-B0FE75FF7ACB}" type="pres">
      <dgm:prSet presAssocID="{6FFC3960-3010-4FF1-9513-DDA3C7918692}" presName="Name0" presStyleCnt="0">
        <dgm:presLayoutVars>
          <dgm:dir/>
          <dgm:resizeHandles val="exact"/>
        </dgm:presLayoutVars>
      </dgm:prSet>
      <dgm:spPr/>
    </dgm:pt>
    <dgm:pt modelId="{7C8BE511-1839-4A63-8289-5F6F7C9448E8}" type="pres">
      <dgm:prSet presAssocID="{E86B77CC-B2BA-4A1C-BC3E-7E67C2876346}" presName="composite" presStyleCnt="0"/>
      <dgm:spPr/>
    </dgm:pt>
    <dgm:pt modelId="{0879832C-B136-47CD-8491-6D54A37E0A48}" type="pres">
      <dgm:prSet presAssocID="{E86B77CC-B2BA-4A1C-BC3E-7E67C2876346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DF8B22-A11A-4617-85EF-73292C4506B8}" type="pres">
      <dgm:prSet presAssocID="{E86B77CC-B2BA-4A1C-BC3E-7E67C2876346}" presName="rect2" presStyleLbl="fgImgPlace1" presStyleIdx="0" presStyleCnt="6"/>
      <dgm:spPr/>
    </dgm:pt>
    <dgm:pt modelId="{36EC21E3-90F3-4BD0-8AE5-2391AE71AFBF}" type="pres">
      <dgm:prSet presAssocID="{1CDB1779-A15A-447E-AD85-9F1D2245BFDE}" presName="sibTrans" presStyleCnt="0"/>
      <dgm:spPr/>
    </dgm:pt>
    <dgm:pt modelId="{544D0F22-D3A4-4633-8675-D5F1555612FE}" type="pres">
      <dgm:prSet presAssocID="{B71AC7F6-800D-4F61-8C0C-F4DB5DBFF042}" presName="composite" presStyleCnt="0"/>
      <dgm:spPr/>
    </dgm:pt>
    <dgm:pt modelId="{1C6D1441-B8E5-4DE8-8F4D-717E2D6D7E53}" type="pres">
      <dgm:prSet presAssocID="{B71AC7F6-800D-4F61-8C0C-F4DB5DBFF042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3D6DCB-B523-4A18-8FED-45A4A4FA9991}" type="pres">
      <dgm:prSet presAssocID="{B71AC7F6-800D-4F61-8C0C-F4DB5DBFF042}" presName="rect2" presStyleLbl="fgImgPlace1" presStyleIdx="1" presStyleCnt="6"/>
      <dgm:spPr/>
    </dgm:pt>
    <dgm:pt modelId="{D88033AA-C933-455D-A932-39AD94BE8525}" type="pres">
      <dgm:prSet presAssocID="{3277D004-0856-47D6-BC73-93965A762907}" presName="sibTrans" presStyleCnt="0"/>
      <dgm:spPr/>
    </dgm:pt>
    <dgm:pt modelId="{9C209428-0C80-495D-800E-1B74F6E1FC57}" type="pres">
      <dgm:prSet presAssocID="{7E2110A1-5F2E-40BB-90AF-6AC0411930CB}" presName="composite" presStyleCnt="0"/>
      <dgm:spPr/>
    </dgm:pt>
    <dgm:pt modelId="{36E00F37-248B-47B9-9268-A580C5FC907B}" type="pres">
      <dgm:prSet presAssocID="{7E2110A1-5F2E-40BB-90AF-6AC0411930CB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5FB931-2EE0-4FC0-927A-72E68A36176D}" type="pres">
      <dgm:prSet presAssocID="{7E2110A1-5F2E-40BB-90AF-6AC0411930CB}" presName="rect2" presStyleLbl="fgImgPlace1" presStyleIdx="2" presStyleCnt="6"/>
      <dgm:spPr/>
    </dgm:pt>
    <dgm:pt modelId="{344E0F7A-A871-4DA9-9D63-D060B5C2EEC7}" type="pres">
      <dgm:prSet presAssocID="{4AB69DBF-7AB5-4BFD-B898-F83A9DF3AE72}" presName="sibTrans" presStyleCnt="0"/>
      <dgm:spPr/>
    </dgm:pt>
    <dgm:pt modelId="{63266252-6BFD-40C4-9B3E-1BAEC76FBD3C}" type="pres">
      <dgm:prSet presAssocID="{C55F2F77-D969-43B4-AB63-79830ADACB31}" presName="composite" presStyleCnt="0"/>
      <dgm:spPr/>
    </dgm:pt>
    <dgm:pt modelId="{8CAB735C-AF9E-4D1E-96EB-26313707832C}" type="pres">
      <dgm:prSet presAssocID="{C55F2F77-D969-43B4-AB63-79830ADACB31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511F63-E616-488B-89C1-0165CE040A56}" type="pres">
      <dgm:prSet presAssocID="{C55F2F77-D969-43B4-AB63-79830ADACB31}" presName="rect2" presStyleLbl="fgImgPlace1" presStyleIdx="3" presStyleCnt="6"/>
      <dgm:spPr/>
    </dgm:pt>
    <dgm:pt modelId="{1603936D-BC1C-421C-ACF2-333E0E3ED965}" type="pres">
      <dgm:prSet presAssocID="{F8AE3789-7983-4231-84BF-2E7A2C5E649E}" presName="sibTrans" presStyleCnt="0"/>
      <dgm:spPr/>
    </dgm:pt>
    <dgm:pt modelId="{38EA940C-8576-40FB-B6A3-FECCDAAE376D}" type="pres">
      <dgm:prSet presAssocID="{0E6B58E9-FF4D-4E2F-884A-BF5D0AD9C1D0}" presName="composite" presStyleCnt="0"/>
      <dgm:spPr/>
    </dgm:pt>
    <dgm:pt modelId="{14E43777-8E2C-4F2F-9CAD-9644E243A154}" type="pres">
      <dgm:prSet presAssocID="{0E6B58E9-FF4D-4E2F-884A-BF5D0AD9C1D0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DEAB24-A1A7-4490-8E42-6D589D8067D1}" type="pres">
      <dgm:prSet presAssocID="{0E6B58E9-FF4D-4E2F-884A-BF5D0AD9C1D0}" presName="rect2" presStyleLbl="fgImgPlace1" presStyleIdx="4" presStyleCnt="6"/>
      <dgm:spPr/>
    </dgm:pt>
    <dgm:pt modelId="{E38AE834-CBFA-4DE6-B5DA-188DC73E89CF}" type="pres">
      <dgm:prSet presAssocID="{9C12DB4E-97AD-4C1B-A228-2DB3198B1147}" presName="sibTrans" presStyleCnt="0"/>
      <dgm:spPr/>
    </dgm:pt>
    <dgm:pt modelId="{90E53FF7-95BF-4FD9-B499-BF338346A2A2}" type="pres">
      <dgm:prSet presAssocID="{BC41DB32-69FD-434E-90CC-6314EFCF8AB4}" presName="composite" presStyleCnt="0"/>
      <dgm:spPr/>
    </dgm:pt>
    <dgm:pt modelId="{9897E044-CC83-46B1-B10F-C2896AFCE213}" type="pres">
      <dgm:prSet presAssocID="{BC41DB32-69FD-434E-90CC-6314EFCF8AB4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F73984-06BB-400A-9143-73B7F25F779B}" type="pres">
      <dgm:prSet presAssocID="{BC41DB32-69FD-434E-90CC-6314EFCF8AB4}" presName="rect2" presStyleLbl="fgImgPlace1" presStyleIdx="5" presStyleCnt="6"/>
      <dgm:spPr/>
    </dgm:pt>
  </dgm:ptLst>
  <dgm:cxnLst>
    <dgm:cxn modelId="{D5470656-9693-4ADA-8190-47EF6C4E5EA3}" srcId="{6FFC3960-3010-4FF1-9513-DDA3C7918692}" destId="{C55F2F77-D969-43B4-AB63-79830ADACB31}" srcOrd="3" destOrd="0" parTransId="{92BAACB9-ACA7-4E35-88AF-34307E25FF0F}" sibTransId="{F8AE3789-7983-4231-84BF-2E7A2C5E649E}"/>
    <dgm:cxn modelId="{45F699DF-C314-4BA0-B4B3-38987C4ACEBA}" srcId="{6FFC3960-3010-4FF1-9513-DDA3C7918692}" destId="{B71AC7F6-800D-4F61-8C0C-F4DB5DBFF042}" srcOrd="1" destOrd="0" parTransId="{C155501A-CDA8-404C-A413-3B9BCBBB8036}" sibTransId="{3277D004-0856-47D6-BC73-93965A762907}"/>
    <dgm:cxn modelId="{ECF05A96-5C17-4642-A996-74507CDDAAE6}" type="presOf" srcId="{0E6B58E9-FF4D-4E2F-884A-BF5D0AD9C1D0}" destId="{14E43777-8E2C-4F2F-9CAD-9644E243A154}" srcOrd="0" destOrd="0" presId="urn:microsoft.com/office/officeart/2008/layout/PictureStrips"/>
    <dgm:cxn modelId="{0487089E-5C92-4EF9-8476-4D71BDCB6A81}" srcId="{6FFC3960-3010-4FF1-9513-DDA3C7918692}" destId="{E86B77CC-B2BA-4A1C-BC3E-7E67C2876346}" srcOrd="0" destOrd="0" parTransId="{46B6C770-EED8-4212-AAD5-B8C7C98C6BDB}" sibTransId="{1CDB1779-A15A-447E-AD85-9F1D2245BFDE}"/>
    <dgm:cxn modelId="{4FE7871B-4698-4182-979A-61142D43746E}" srcId="{6FFC3960-3010-4FF1-9513-DDA3C7918692}" destId="{7E2110A1-5F2E-40BB-90AF-6AC0411930CB}" srcOrd="2" destOrd="0" parTransId="{0365E1F1-6C20-457F-8862-ABD7D21DCBEE}" sibTransId="{4AB69DBF-7AB5-4BFD-B898-F83A9DF3AE72}"/>
    <dgm:cxn modelId="{CDDBBEA5-431D-4D4D-9F12-E2A8022472AF}" srcId="{6FFC3960-3010-4FF1-9513-DDA3C7918692}" destId="{BC41DB32-69FD-434E-90CC-6314EFCF8AB4}" srcOrd="5" destOrd="0" parTransId="{81A6451C-527B-486C-93EA-43E26466009B}" sibTransId="{C859EB5A-21FA-4531-B203-14612DAD0AE2}"/>
    <dgm:cxn modelId="{04203A43-566A-438C-9AC3-0ABE17B778E1}" type="presOf" srcId="{E86B77CC-B2BA-4A1C-BC3E-7E67C2876346}" destId="{0879832C-B136-47CD-8491-6D54A37E0A48}" srcOrd="0" destOrd="0" presId="urn:microsoft.com/office/officeart/2008/layout/PictureStrips"/>
    <dgm:cxn modelId="{FA89A4A8-8119-4E60-8E4D-B6EAD4EC949F}" srcId="{6FFC3960-3010-4FF1-9513-DDA3C7918692}" destId="{0E6B58E9-FF4D-4E2F-884A-BF5D0AD9C1D0}" srcOrd="4" destOrd="0" parTransId="{15A967EF-FDF8-43FC-B453-DFF735308A01}" sibTransId="{9C12DB4E-97AD-4C1B-A228-2DB3198B1147}"/>
    <dgm:cxn modelId="{9F522926-B705-4522-959C-A933DB081502}" type="presOf" srcId="{BC41DB32-69FD-434E-90CC-6314EFCF8AB4}" destId="{9897E044-CC83-46B1-B10F-C2896AFCE213}" srcOrd="0" destOrd="0" presId="urn:microsoft.com/office/officeart/2008/layout/PictureStrips"/>
    <dgm:cxn modelId="{0EDBD131-89FC-4764-8885-1017ADD16ECC}" type="presOf" srcId="{6FFC3960-3010-4FF1-9513-DDA3C7918692}" destId="{79DE52C8-8A12-4DCA-BC54-B0FE75FF7ACB}" srcOrd="0" destOrd="0" presId="urn:microsoft.com/office/officeart/2008/layout/PictureStrips"/>
    <dgm:cxn modelId="{04DF589B-E259-4334-9997-AC14F976B795}" type="presOf" srcId="{B71AC7F6-800D-4F61-8C0C-F4DB5DBFF042}" destId="{1C6D1441-B8E5-4DE8-8F4D-717E2D6D7E53}" srcOrd="0" destOrd="0" presId="urn:microsoft.com/office/officeart/2008/layout/PictureStrips"/>
    <dgm:cxn modelId="{7A86DF92-506A-42EE-8533-DDD64074EBF5}" type="presOf" srcId="{7E2110A1-5F2E-40BB-90AF-6AC0411930CB}" destId="{36E00F37-248B-47B9-9268-A580C5FC907B}" srcOrd="0" destOrd="0" presId="urn:microsoft.com/office/officeart/2008/layout/PictureStrips"/>
    <dgm:cxn modelId="{9D9D2831-67B1-47A3-A0B6-300ABA7C94DA}" type="presOf" srcId="{C55F2F77-D969-43B4-AB63-79830ADACB31}" destId="{8CAB735C-AF9E-4D1E-96EB-26313707832C}" srcOrd="0" destOrd="0" presId="urn:microsoft.com/office/officeart/2008/layout/PictureStrips"/>
    <dgm:cxn modelId="{0A7620B5-DA6A-4AEA-B090-A3FFEC0130F9}" type="presParOf" srcId="{79DE52C8-8A12-4DCA-BC54-B0FE75FF7ACB}" destId="{7C8BE511-1839-4A63-8289-5F6F7C9448E8}" srcOrd="0" destOrd="0" presId="urn:microsoft.com/office/officeart/2008/layout/PictureStrips"/>
    <dgm:cxn modelId="{AA6F3A6C-B3CC-4F92-91E5-0C8A381D4A2A}" type="presParOf" srcId="{7C8BE511-1839-4A63-8289-5F6F7C9448E8}" destId="{0879832C-B136-47CD-8491-6D54A37E0A48}" srcOrd="0" destOrd="0" presId="urn:microsoft.com/office/officeart/2008/layout/PictureStrips"/>
    <dgm:cxn modelId="{B3237400-04BA-46A4-A7D8-F2BA1D3ACC40}" type="presParOf" srcId="{7C8BE511-1839-4A63-8289-5F6F7C9448E8}" destId="{41DF8B22-A11A-4617-85EF-73292C4506B8}" srcOrd="1" destOrd="0" presId="urn:microsoft.com/office/officeart/2008/layout/PictureStrips"/>
    <dgm:cxn modelId="{44BD5C75-3515-4E13-BB0F-1827FF47D0B1}" type="presParOf" srcId="{79DE52C8-8A12-4DCA-BC54-B0FE75FF7ACB}" destId="{36EC21E3-90F3-4BD0-8AE5-2391AE71AFBF}" srcOrd="1" destOrd="0" presId="urn:microsoft.com/office/officeart/2008/layout/PictureStrips"/>
    <dgm:cxn modelId="{9C991454-2051-4A24-BC1B-DDA2B1052F0A}" type="presParOf" srcId="{79DE52C8-8A12-4DCA-BC54-B0FE75FF7ACB}" destId="{544D0F22-D3A4-4633-8675-D5F1555612FE}" srcOrd="2" destOrd="0" presId="urn:microsoft.com/office/officeart/2008/layout/PictureStrips"/>
    <dgm:cxn modelId="{93A9ACD4-134D-43D0-BD0E-EE41DDE04E34}" type="presParOf" srcId="{544D0F22-D3A4-4633-8675-D5F1555612FE}" destId="{1C6D1441-B8E5-4DE8-8F4D-717E2D6D7E53}" srcOrd="0" destOrd="0" presId="urn:microsoft.com/office/officeart/2008/layout/PictureStrips"/>
    <dgm:cxn modelId="{E7F8ABAE-49B4-45B7-89E5-7F43894DB9B7}" type="presParOf" srcId="{544D0F22-D3A4-4633-8675-D5F1555612FE}" destId="{EA3D6DCB-B523-4A18-8FED-45A4A4FA9991}" srcOrd="1" destOrd="0" presId="urn:microsoft.com/office/officeart/2008/layout/PictureStrips"/>
    <dgm:cxn modelId="{8BB92474-AEE5-4D32-AC2C-9215E6C94016}" type="presParOf" srcId="{79DE52C8-8A12-4DCA-BC54-B0FE75FF7ACB}" destId="{D88033AA-C933-455D-A932-39AD94BE8525}" srcOrd="3" destOrd="0" presId="urn:microsoft.com/office/officeart/2008/layout/PictureStrips"/>
    <dgm:cxn modelId="{64BECFFE-65BB-430D-B1BC-36AF2E634029}" type="presParOf" srcId="{79DE52C8-8A12-4DCA-BC54-B0FE75FF7ACB}" destId="{9C209428-0C80-495D-800E-1B74F6E1FC57}" srcOrd="4" destOrd="0" presId="urn:microsoft.com/office/officeart/2008/layout/PictureStrips"/>
    <dgm:cxn modelId="{9904FC4D-314A-4FF0-BFBA-9B3E13165CE9}" type="presParOf" srcId="{9C209428-0C80-495D-800E-1B74F6E1FC57}" destId="{36E00F37-248B-47B9-9268-A580C5FC907B}" srcOrd="0" destOrd="0" presId="urn:microsoft.com/office/officeart/2008/layout/PictureStrips"/>
    <dgm:cxn modelId="{73209D51-ABDE-4EBB-A26B-54E44FE932CD}" type="presParOf" srcId="{9C209428-0C80-495D-800E-1B74F6E1FC57}" destId="{3D5FB931-2EE0-4FC0-927A-72E68A36176D}" srcOrd="1" destOrd="0" presId="urn:microsoft.com/office/officeart/2008/layout/PictureStrips"/>
    <dgm:cxn modelId="{2F355135-EF53-47C6-AF55-791B474E81B9}" type="presParOf" srcId="{79DE52C8-8A12-4DCA-BC54-B0FE75FF7ACB}" destId="{344E0F7A-A871-4DA9-9D63-D060B5C2EEC7}" srcOrd="5" destOrd="0" presId="urn:microsoft.com/office/officeart/2008/layout/PictureStrips"/>
    <dgm:cxn modelId="{14A00AB5-9D1C-4917-99E4-E141199AD1F3}" type="presParOf" srcId="{79DE52C8-8A12-4DCA-BC54-B0FE75FF7ACB}" destId="{63266252-6BFD-40C4-9B3E-1BAEC76FBD3C}" srcOrd="6" destOrd="0" presId="urn:microsoft.com/office/officeart/2008/layout/PictureStrips"/>
    <dgm:cxn modelId="{0BBB5EB7-AB46-4AE7-86E5-B079223516FD}" type="presParOf" srcId="{63266252-6BFD-40C4-9B3E-1BAEC76FBD3C}" destId="{8CAB735C-AF9E-4D1E-96EB-26313707832C}" srcOrd="0" destOrd="0" presId="urn:microsoft.com/office/officeart/2008/layout/PictureStrips"/>
    <dgm:cxn modelId="{916EAC0E-2B9F-4363-8C6C-F4C996FB1E27}" type="presParOf" srcId="{63266252-6BFD-40C4-9B3E-1BAEC76FBD3C}" destId="{C7511F63-E616-488B-89C1-0165CE040A56}" srcOrd="1" destOrd="0" presId="urn:microsoft.com/office/officeart/2008/layout/PictureStrips"/>
    <dgm:cxn modelId="{53EFBA5F-7BA9-45B7-BE44-852F98431AFE}" type="presParOf" srcId="{79DE52C8-8A12-4DCA-BC54-B0FE75FF7ACB}" destId="{1603936D-BC1C-421C-ACF2-333E0E3ED965}" srcOrd="7" destOrd="0" presId="urn:microsoft.com/office/officeart/2008/layout/PictureStrips"/>
    <dgm:cxn modelId="{8A5D106A-4C21-4F62-BAFE-ED4656AD6F2F}" type="presParOf" srcId="{79DE52C8-8A12-4DCA-BC54-B0FE75FF7ACB}" destId="{38EA940C-8576-40FB-B6A3-FECCDAAE376D}" srcOrd="8" destOrd="0" presId="urn:microsoft.com/office/officeart/2008/layout/PictureStrips"/>
    <dgm:cxn modelId="{AA1DDD89-1823-434A-A306-2A75682F97BD}" type="presParOf" srcId="{38EA940C-8576-40FB-B6A3-FECCDAAE376D}" destId="{14E43777-8E2C-4F2F-9CAD-9644E243A154}" srcOrd="0" destOrd="0" presId="urn:microsoft.com/office/officeart/2008/layout/PictureStrips"/>
    <dgm:cxn modelId="{2F93A167-D6D8-46E6-A8AB-451F578662C8}" type="presParOf" srcId="{38EA940C-8576-40FB-B6A3-FECCDAAE376D}" destId="{51DEAB24-A1A7-4490-8E42-6D589D8067D1}" srcOrd="1" destOrd="0" presId="urn:microsoft.com/office/officeart/2008/layout/PictureStrips"/>
    <dgm:cxn modelId="{78841068-C122-4699-9955-3667B1EB3327}" type="presParOf" srcId="{79DE52C8-8A12-4DCA-BC54-B0FE75FF7ACB}" destId="{E38AE834-CBFA-4DE6-B5DA-188DC73E89CF}" srcOrd="9" destOrd="0" presId="urn:microsoft.com/office/officeart/2008/layout/PictureStrips"/>
    <dgm:cxn modelId="{3C2DE9D2-8CD4-40A1-9BA7-DADB20B76731}" type="presParOf" srcId="{79DE52C8-8A12-4DCA-BC54-B0FE75FF7ACB}" destId="{90E53FF7-95BF-4FD9-B499-BF338346A2A2}" srcOrd="10" destOrd="0" presId="urn:microsoft.com/office/officeart/2008/layout/PictureStrips"/>
    <dgm:cxn modelId="{64880B34-181E-4F17-881A-BE3675D982BD}" type="presParOf" srcId="{90E53FF7-95BF-4FD9-B499-BF338346A2A2}" destId="{9897E044-CC83-46B1-B10F-C2896AFCE213}" srcOrd="0" destOrd="0" presId="urn:microsoft.com/office/officeart/2008/layout/PictureStrips"/>
    <dgm:cxn modelId="{4C331A93-9613-4613-B5A0-842E25118E21}" type="presParOf" srcId="{90E53FF7-95BF-4FD9-B499-BF338346A2A2}" destId="{CEF73984-06BB-400A-9143-73B7F25F779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92252-BD17-4B35-A693-9F6A71D7ED82}">
      <dsp:nvSpPr>
        <dsp:cNvPr id="0" name=""/>
        <dsp:cNvSpPr/>
      </dsp:nvSpPr>
      <dsp:spPr>
        <a:xfrm>
          <a:off x="172846" y="445293"/>
          <a:ext cx="4148328" cy="1296352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06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Analisar as diretrizes que orientam a Segurança da Informação em uma média empresa na cidade de Uberlândia</a:t>
          </a:r>
          <a:endParaRPr lang="pt-BR" sz="1800" kern="1200" dirty="0"/>
        </a:p>
      </dsp:txBody>
      <dsp:txXfrm>
        <a:off x="172846" y="445293"/>
        <a:ext cx="4148328" cy="1296352"/>
      </dsp:txXfrm>
    </dsp:sp>
    <dsp:sp modelId="{A89AD7DE-2101-4E28-B525-5DCCDE53AA83}">
      <dsp:nvSpPr>
        <dsp:cNvPr id="0" name=""/>
        <dsp:cNvSpPr/>
      </dsp:nvSpPr>
      <dsp:spPr>
        <a:xfrm>
          <a:off x="0" y="258042"/>
          <a:ext cx="907446" cy="136117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698B6F-9AAF-402D-A3FC-A121B7E83261}">
      <dsp:nvSpPr>
        <dsp:cNvPr id="0" name=""/>
        <dsp:cNvSpPr/>
      </dsp:nvSpPr>
      <dsp:spPr>
        <a:xfrm>
          <a:off x="172846" y="2315929"/>
          <a:ext cx="4148328" cy="1296352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06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Analisar a forma como a média e alta gerência da organização compreende e vive o que tais diretrizes pregam</a:t>
          </a:r>
          <a:endParaRPr lang="pt-BR" sz="1800" kern="1200" dirty="0"/>
        </a:p>
      </dsp:txBody>
      <dsp:txXfrm>
        <a:off x="172846" y="2315929"/>
        <a:ext cx="4148328" cy="1296352"/>
      </dsp:txXfrm>
    </dsp:sp>
    <dsp:sp modelId="{4E7899E3-1249-4716-B39E-DA76912AC0C9}">
      <dsp:nvSpPr>
        <dsp:cNvPr id="0" name=""/>
        <dsp:cNvSpPr/>
      </dsp:nvSpPr>
      <dsp:spPr>
        <a:xfrm>
          <a:off x="0" y="2128678"/>
          <a:ext cx="907446" cy="136117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805C3-4268-478B-A395-23875309AB58}">
      <dsp:nvSpPr>
        <dsp:cNvPr id="0" name=""/>
        <dsp:cNvSpPr/>
      </dsp:nvSpPr>
      <dsp:spPr>
        <a:xfrm>
          <a:off x="-4702099" y="-720790"/>
          <a:ext cx="5600832" cy="5600832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B460F-87DA-4C97-8705-27136CA2B77C}">
      <dsp:nvSpPr>
        <dsp:cNvPr id="0" name=""/>
        <dsp:cNvSpPr/>
      </dsp:nvSpPr>
      <dsp:spPr>
        <a:xfrm>
          <a:off x="393339" y="259869"/>
          <a:ext cx="8335194" cy="5200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80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Reconhece a importância da informação para a competitividade</a:t>
          </a:r>
          <a:endParaRPr lang="pt-BR" sz="1500" kern="1200" dirty="0"/>
        </a:p>
      </dsp:txBody>
      <dsp:txXfrm>
        <a:off x="393339" y="259869"/>
        <a:ext cx="8335194" cy="520072"/>
      </dsp:txXfrm>
    </dsp:sp>
    <dsp:sp modelId="{72281226-E870-413D-95E4-05B8F2EAA339}">
      <dsp:nvSpPr>
        <dsp:cNvPr id="0" name=""/>
        <dsp:cNvSpPr/>
      </dsp:nvSpPr>
      <dsp:spPr>
        <a:xfrm>
          <a:off x="68294" y="194860"/>
          <a:ext cx="650090" cy="65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4B952-63FD-434E-BACB-CAED46615C4B}">
      <dsp:nvSpPr>
        <dsp:cNvPr id="0" name=""/>
        <dsp:cNvSpPr/>
      </dsp:nvSpPr>
      <dsp:spPr>
        <a:xfrm>
          <a:off x="766008" y="1039729"/>
          <a:ext cx="7962525" cy="520072"/>
        </a:xfrm>
        <a:prstGeom prst="rect">
          <a:avLst/>
        </a:prstGeom>
        <a:solidFill>
          <a:schemeClr val="accent5">
            <a:hueOff val="-3738733"/>
            <a:satOff val="-17773"/>
            <a:lumOff val="-40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80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Compreende que a exposição indevida de informações pode causar sérios prejuízos</a:t>
          </a:r>
          <a:endParaRPr lang="pt-BR" sz="15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66008" y="1039729"/>
        <a:ext cx="7962525" cy="520072"/>
      </dsp:txXfrm>
    </dsp:sp>
    <dsp:sp modelId="{D6E96526-FC3B-44F5-A15D-F8FF635E82FA}">
      <dsp:nvSpPr>
        <dsp:cNvPr id="0" name=""/>
        <dsp:cNvSpPr/>
      </dsp:nvSpPr>
      <dsp:spPr>
        <a:xfrm>
          <a:off x="440963" y="974720"/>
          <a:ext cx="650090" cy="65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1CA8F-EA3E-461C-9A2A-41248D0FC805}">
      <dsp:nvSpPr>
        <dsp:cNvPr id="0" name=""/>
        <dsp:cNvSpPr/>
      </dsp:nvSpPr>
      <dsp:spPr>
        <a:xfrm>
          <a:off x="880388" y="1819588"/>
          <a:ext cx="7848145" cy="520072"/>
        </a:xfrm>
        <a:prstGeom prst="rect">
          <a:avLst/>
        </a:prstGeom>
        <a:solidFill>
          <a:schemeClr val="accent5">
            <a:hueOff val="-7477465"/>
            <a:satOff val="-35546"/>
            <a:lumOff val="-81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80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Sabe que quanto mais alto o cargo de uma pessoa, mais valiosa tende a ser a informação a que ela tem acesso</a:t>
          </a:r>
          <a:endParaRPr lang="pt-BR" sz="15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80388" y="1819588"/>
        <a:ext cx="7848145" cy="520072"/>
      </dsp:txXfrm>
    </dsp:sp>
    <dsp:sp modelId="{ABFF772A-30B9-49B5-9827-38D3FEC2EC8C}">
      <dsp:nvSpPr>
        <dsp:cNvPr id="0" name=""/>
        <dsp:cNvSpPr/>
      </dsp:nvSpPr>
      <dsp:spPr>
        <a:xfrm>
          <a:off x="555342" y="1754579"/>
          <a:ext cx="650090" cy="65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95D57-4A46-42D5-A3C8-928613983BCE}">
      <dsp:nvSpPr>
        <dsp:cNvPr id="0" name=""/>
        <dsp:cNvSpPr/>
      </dsp:nvSpPr>
      <dsp:spPr>
        <a:xfrm>
          <a:off x="766008" y="2599448"/>
          <a:ext cx="7962525" cy="520072"/>
        </a:xfrm>
        <a:prstGeom prst="rect">
          <a:avLst/>
        </a:prstGeom>
        <a:solidFill>
          <a:schemeClr val="accent5">
            <a:hueOff val="-11216198"/>
            <a:satOff val="-53320"/>
            <a:lumOff val="-122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80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Suspeita que nem sempre a preocupação com a Segurança da Informação é compatível com o cargo ocupado</a:t>
          </a:r>
          <a:endParaRPr lang="pt-BR" sz="15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66008" y="2599448"/>
        <a:ext cx="7962525" cy="520072"/>
      </dsp:txXfrm>
    </dsp:sp>
    <dsp:sp modelId="{4867642E-92C8-4C8C-A9D0-64564824B96B}">
      <dsp:nvSpPr>
        <dsp:cNvPr id="0" name=""/>
        <dsp:cNvSpPr/>
      </dsp:nvSpPr>
      <dsp:spPr>
        <a:xfrm>
          <a:off x="440963" y="2534438"/>
          <a:ext cx="650090" cy="65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DAC1A-36FB-4A76-95E7-C81D6C90B244}">
      <dsp:nvSpPr>
        <dsp:cNvPr id="0" name=""/>
        <dsp:cNvSpPr/>
      </dsp:nvSpPr>
      <dsp:spPr>
        <a:xfrm>
          <a:off x="393339" y="3379307"/>
          <a:ext cx="8335194" cy="520072"/>
        </a:xfrm>
        <a:prstGeom prst="rect">
          <a:avLst/>
        </a:prstGeom>
        <a:solidFill>
          <a:schemeClr val="accent5">
            <a:hueOff val="-14954930"/>
            <a:satOff val="-71093"/>
            <a:lumOff val="-16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80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Incerteza: O que fazer quando não se pode impor a Segurança da Informação?</a:t>
          </a:r>
          <a:endParaRPr lang="pt-BR" sz="15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93339" y="3379307"/>
        <a:ext cx="8335194" cy="520072"/>
      </dsp:txXfrm>
    </dsp:sp>
    <dsp:sp modelId="{040B7AD1-FE1B-4EF1-9E29-FAD486D2E33E}">
      <dsp:nvSpPr>
        <dsp:cNvPr id="0" name=""/>
        <dsp:cNvSpPr/>
      </dsp:nvSpPr>
      <dsp:spPr>
        <a:xfrm>
          <a:off x="68294" y="3314298"/>
          <a:ext cx="650090" cy="65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B20EF-3C6F-49D0-9B77-14DEE43E70C0}">
      <dsp:nvSpPr>
        <dsp:cNvPr id="0" name=""/>
        <dsp:cNvSpPr/>
      </dsp:nvSpPr>
      <dsp:spPr>
        <a:xfrm>
          <a:off x="126807" y="343709"/>
          <a:ext cx="3019356" cy="94354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097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</a:rPr>
            <a:t>As pessoas são fundamentais para o sucesso do negócio</a:t>
          </a:r>
          <a:endParaRPr lang="pt-BR" sz="1500" kern="1200" dirty="0">
            <a:latin typeface="Calibri" panose="020F0502020204030204" pitchFamily="34" charset="0"/>
          </a:endParaRPr>
        </a:p>
      </dsp:txBody>
      <dsp:txXfrm>
        <a:off x="126807" y="343709"/>
        <a:ext cx="3019356" cy="943548"/>
      </dsp:txXfrm>
    </dsp:sp>
    <dsp:sp modelId="{279C9363-02C8-40AE-ACD1-E0825B02A331}">
      <dsp:nvSpPr>
        <dsp:cNvPr id="0" name=""/>
        <dsp:cNvSpPr/>
      </dsp:nvSpPr>
      <dsp:spPr>
        <a:xfrm>
          <a:off x="1001" y="207419"/>
          <a:ext cx="660484" cy="99072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E063E93-E77A-4CB7-9213-44EB4845B4EA}">
      <dsp:nvSpPr>
        <dsp:cNvPr id="0" name=""/>
        <dsp:cNvSpPr/>
      </dsp:nvSpPr>
      <dsp:spPr>
        <a:xfrm>
          <a:off x="3459817" y="343709"/>
          <a:ext cx="3019356" cy="94354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097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Quanto mais pessoas, mais percepções de segurança teremos</a:t>
          </a:r>
        </a:p>
      </dsp:txBody>
      <dsp:txXfrm>
        <a:off x="3459817" y="343709"/>
        <a:ext cx="3019356" cy="943548"/>
      </dsp:txXfrm>
    </dsp:sp>
    <dsp:sp modelId="{302B8092-E2D1-4271-80E4-8C83187A0671}">
      <dsp:nvSpPr>
        <dsp:cNvPr id="0" name=""/>
        <dsp:cNvSpPr/>
      </dsp:nvSpPr>
      <dsp:spPr>
        <a:xfrm>
          <a:off x="3334010" y="207419"/>
          <a:ext cx="660484" cy="99072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1B18724-8CBD-4492-94EA-78E1C904C71B}">
      <dsp:nvSpPr>
        <dsp:cNvPr id="0" name=""/>
        <dsp:cNvSpPr/>
      </dsp:nvSpPr>
      <dsp:spPr>
        <a:xfrm>
          <a:off x="126807" y="1531533"/>
          <a:ext cx="3019356" cy="94354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097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As pessoas são o elo fraco na corrente da Segurança da Informação</a:t>
          </a:r>
          <a:endParaRPr lang="pt-BR" sz="15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6807" y="1531533"/>
        <a:ext cx="3019356" cy="943548"/>
      </dsp:txXfrm>
    </dsp:sp>
    <dsp:sp modelId="{AAD32BDF-B930-4491-9BCC-934CD0B8E7F4}">
      <dsp:nvSpPr>
        <dsp:cNvPr id="0" name=""/>
        <dsp:cNvSpPr/>
      </dsp:nvSpPr>
      <dsp:spPr>
        <a:xfrm>
          <a:off x="1001" y="1395242"/>
          <a:ext cx="660484" cy="99072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073B1F5-02E8-44F6-B1C5-D42069126332}">
      <dsp:nvSpPr>
        <dsp:cNvPr id="0" name=""/>
        <dsp:cNvSpPr/>
      </dsp:nvSpPr>
      <dsp:spPr>
        <a:xfrm>
          <a:off x="3459817" y="1531533"/>
          <a:ext cx="3019356" cy="94354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097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Os meios e formas de expor (revelar) informações vem aumentando</a:t>
          </a:r>
          <a:endParaRPr lang="pt-BR" sz="15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459817" y="1531533"/>
        <a:ext cx="3019356" cy="943548"/>
      </dsp:txXfrm>
    </dsp:sp>
    <dsp:sp modelId="{223B7FC7-2CF4-445E-9106-6320EACA4F8F}">
      <dsp:nvSpPr>
        <dsp:cNvPr id="0" name=""/>
        <dsp:cNvSpPr/>
      </dsp:nvSpPr>
      <dsp:spPr>
        <a:xfrm>
          <a:off x="3334010" y="1395242"/>
          <a:ext cx="660484" cy="99072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60615FF-30F5-4CEC-BD35-67D19C6A7B08}">
      <dsp:nvSpPr>
        <dsp:cNvPr id="0" name=""/>
        <dsp:cNvSpPr/>
      </dsp:nvSpPr>
      <dsp:spPr>
        <a:xfrm>
          <a:off x="126807" y="2719356"/>
          <a:ext cx="3019356" cy="94354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097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Os ataques tem evoluído para buscar alvos mais precisos utilizando meios sofisticados</a:t>
          </a:r>
          <a:endParaRPr lang="pt-BR" sz="15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6807" y="2719356"/>
        <a:ext cx="3019356" cy="943548"/>
      </dsp:txXfrm>
    </dsp:sp>
    <dsp:sp modelId="{5A68244A-041F-4241-9EBF-D90700C27A66}">
      <dsp:nvSpPr>
        <dsp:cNvPr id="0" name=""/>
        <dsp:cNvSpPr/>
      </dsp:nvSpPr>
      <dsp:spPr>
        <a:xfrm>
          <a:off x="1001" y="2583066"/>
          <a:ext cx="660484" cy="99072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6237F78-CA03-4364-BB32-3129B134A910}">
      <dsp:nvSpPr>
        <dsp:cNvPr id="0" name=""/>
        <dsp:cNvSpPr/>
      </dsp:nvSpPr>
      <dsp:spPr>
        <a:xfrm>
          <a:off x="3459817" y="2719356"/>
          <a:ext cx="3019356" cy="94354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097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A Segurança da Informação deve ser incorporada na cultura organizacional</a:t>
          </a:r>
          <a:endParaRPr lang="pt-BR" sz="15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459817" y="2719356"/>
        <a:ext cx="3019356" cy="943548"/>
      </dsp:txXfrm>
    </dsp:sp>
    <dsp:sp modelId="{094930D6-5F07-4F67-B3AC-9D84F9A04717}">
      <dsp:nvSpPr>
        <dsp:cNvPr id="0" name=""/>
        <dsp:cNvSpPr/>
      </dsp:nvSpPr>
      <dsp:spPr>
        <a:xfrm>
          <a:off x="3334010" y="2583066"/>
          <a:ext cx="660484" cy="99072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8CE1F-689C-4C0E-B045-F11BC613A2FE}">
      <dsp:nvSpPr>
        <dsp:cNvPr id="0" name=""/>
        <dsp:cNvSpPr/>
      </dsp:nvSpPr>
      <dsp:spPr>
        <a:xfrm>
          <a:off x="0" y="0"/>
          <a:ext cx="6764623" cy="7486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Existia a Política de Segurança, mas ela não atingia seus objetivos e era desrespeitada em todas as esferas hierárquicas da empresa</a:t>
          </a:r>
          <a:endParaRPr lang="pt-BR" sz="17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928" y="21928"/>
        <a:ext cx="5869160" cy="704809"/>
      </dsp:txXfrm>
    </dsp:sp>
    <dsp:sp modelId="{E78E03E4-887B-4620-9425-CBE74693AA50}">
      <dsp:nvSpPr>
        <dsp:cNvPr id="0" name=""/>
        <dsp:cNvSpPr/>
      </dsp:nvSpPr>
      <dsp:spPr>
        <a:xfrm>
          <a:off x="505150" y="852646"/>
          <a:ext cx="6764623" cy="748665"/>
        </a:xfrm>
        <a:prstGeom prst="roundRect">
          <a:avLst>
            <a:gd name="adj" fmla="val 10000"/>
          </a:avLst>
        </a:prstGeom>
        <a:solidFill>
          <a:schemeClr val="accent5">
            <a:hueOff val="-3738733"/>
            <a:satOff val="-17773"/>
            <a:lumOff val="-40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Os processos de Segurança da Informação foram avaliados</a:t>
          </a:r>
          <a:endParaRPr lang="pt-BR" sz="17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27078" y="874574"/>
        <a:ext cx="5728984" cy="704809"/>
      </dsp:txXfrm>
    </dsp:sp>
    <dsp:sp modelId="{4D9B2721-49FA-4F0F-A162-24B8FCA654AF}">
      <dsp:nvSpPr>
        <dsp:cNvPr id="0" name=""/>
        <dsp:cNvSpPr/>
      </dsp:nvSpPr>
      <dsp:spPr>
        <a:xfrm>
          <a:off x="1010300" y="1705292"/>
          <a:ext cx="6764623" cy="748665"/>
        </a:xfrm>
        <a:prstGeom prst="roundRect">
          <a:avLst>
            <a:gd name="adj" fmla="val 10000"/>
          </a:avLst>
        </a:prstGeom>
        <a:solidFill>
          <a:schemeClr val="accent5">
            <a:hueOff val="-7477465"/>
            <a:satOff val="-35546"/>
            <a:lumOff val="-81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Os principais transgressores foram identificados e os motivos das transgressões avaliados</a:t>
          </a:r>
          <a:endParaRPr lang="pt-BR" sz="17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032228" y="1727220"/>
        <a:ext cx="5728984" cy="704809"/>
      </dsp:txXfrm>
    </dsp:sp>
    <dsp:sp modelId="{FB064D3E-1732-4165-80BC-86FCBC28E098}">
      <dsp:nvSpPr>
        <dsp:cNvPr id="0" name=""/>
        <dsp:cNvSpPr/>
      </dsp:nvSpPr>
      <dsp:spPr>
        <a:xfrm>
          <a:off x="1515451" y="2557938"/>
          <a:ext cx="6764623" cy="748665"/>
        </a:xfrm>
        <a:prstGeom prst="roundRect">
          <a:avLst>
            <a:gd name="adj" fmla="val 10000"/>
          </a:avLst>
        </a:prstGeom>
        <a:solidFill>
          <a:schemeClr val="accent5">
            <a:hueOff val="-11216198"/>
            <a:satOff val="-53320"/>
            <a:lumOff val="-122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Foram feitas recomendações à alta direção para evitar Incidentes e mitigar os riscos identificados</a:t>
          </a:r>
          <a:endParaRPr lang="pt-BR" sz="17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537379" y="2579866"/>
        <a:ext cx="5728984" cy="704809"/>
      </dsp:txXfrm>
    </dsp:sp>
    <dsp:sp modelId="{1A7BFE0F-58E6-438D-B054-1E13BA73D24B}">
      <dsp:nvSpPr>
        <dsp:cNvPr id="0" name=""/>
        <dsp:cNvSpPr/>
      </dsp:nvSpPr>
      <dsp:spPr>
        <a:xfrm>
          <a:off x="2020601" y="3410585"/>
          <a:ext cx="6764623" cy="748665"/>
        </a:xfrm>
        <a:prstGeom prst="roundRect">
          <a:avLst>
            <a:gd name="adj" fmla="val 10000"/>
          </a:avLst>
        </a:prstGeom>
        <a:solidFill>
          <a:schemeClr val="accent5">
            <a:hueOff val="-14954930"/>
            <a:satOff val="-71093"/>
            <a:lumOff val="-16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Os resultados da aplicação das recomendações foram analisados</a:t>
          </a:r>
          <a:endParaRPr lang="pt-BR" sz="170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042529" y="3432513"/>
        <a:ext cx="5728984" cy="704809"/>
      </dsp:txXfrm>
    </dsp:sp>
    <dsp:sp modelId="{B5F3C2FC-AA48-4CD3-B345-307926E4152D}">
      <dsp:nvSpPr>
        <dsp:cNvPr id="0" name=""/>
        <dsp:cNvSpPr/>
      </dsp:nvSpPr>
      <dsp:spPr>
        <a:xfrm>
          <a:off x="6277991" y="546941"/>
          <a:ext cx="486632" cy="486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6387483" y="546941"/>
        <a:ext cx="267648" cy="366191"/>
      </dsp:txXfrm>
    </dsp:sp>
    <dsp:sp modelId="{5D28BF6F-25EA-46E8-A2B3-657E0BC44732}">
      <dsp:nvSpPr>
        <dsp:cNvPr id="0" name=""/>
        <dsp:cNvSpPr/>
      </dsp:nvSpPr>
      <dsp:spPr>
        <a:xfrm>
          <a:off x="6783141" y="1399587"/>
          <a:ext cx="486632" cy="486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027116"/>
            <a:satOff val="-4468"/>
            <a:lumOff val="-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6892633" y="1399587"/>
        <a:ext cx="267648" cy="366191"/>
      </dsp:txXfrm>
    </dsp:sp>
    <dsp:sp modelId="{FAEC4E10-24D8-4539-9C8F-99DDFFDDC11F}">
      <dsp:nvSpPr>
        <dsp:cNvPr id="0" name=""/>
        <dsp:cNvSpPr/>
      </dsp:nvSpPr>
      <dsp:spPr>
        <a:xfrm>
          <a:off x="7288291" y="2239756"/>
          <a:ext cx="486632" cy="486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054232"/>
            <a:satOff val="-8937"/>
            <a:lumOff val="-1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7397783" y="2239756"/>
        <a:ext cx="267648" cy="366191"/>
      </dsp:txXfrm>
    </dsp:sp>
    <dsp:sp modelId="{48EAF9ED-5BEC-46FC-A3F7-E32EAF4742A1}">
      <dsp:nvSpPr>
        <dsp:cNvPr id="0" name=""/>
        <dsp:cNvSpPr/>
      </dsp:nvSpPr>
      <dsp:spPr>
        <a:xfrm>
          <a:off x="7793442" y="3100720"/>
          <a:ext cx="486632" cy="486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5081346"/>
            <a:satOff val="-13405"/>
            <a:lumOff val="-2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7902934" y="3100720"/>
        <a:ext cx="267648" cy="366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79149-79E7-4F9B-A33B-5E2651A1C759}">
      <dsp:nvSpPr>
        <dsp:cNvPr id="0" name=""/>
        <dsp:cNvSpPr/>
      </dsp:nvSpPr>
      <dsp:spPr>
        <a:xfrm>
          <a:off x="-4702099" y="-720790"/>
          <a:ext cx="5600832" cy="5600832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5BD99-60B3-42B3-A881-A8E0A3B3D4B6}">
      <dsp:nvSpPr>
        <dsp:cNvPr id="0" name=""/>
        <dsp:cNvSpPr/>
      </dsp:nvSpPr>
      <dsp:spPr>
        <a:xfrm>
          <a:off x="335526" y="219026"/>
          <a:ext cx="8393007" cy="4378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7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Uso de ferramentas ligadas à Internet para fins estanhos ao negócio</a:t>
          </a:r>
          <a:endParaRPr lang="pt-BR" sz="1500" kern="1200" dirty="0"/>
        </a:p>
      </dsp:txBody>
      <dsp:txXfrm>
        <a:off x="335526" y="219026"/>
        <a:ext cx="8393007" cy="437885"/>
      </dsp:txXfrm>
    </dsp:sp>
    <dsp:sp modelId="{B8BC5881-385E-4AAE-B761-3A70732931E4}">
      <dsp:nvSpPr>
        <dsp:cNvPr id="0" name=""/>
        <dsp:cNvSpPr/>
      </dsp:nvSpPr>
      <dsp:spPr>
        <a:xfrm>
          <a:off x="61847" y="164290"/>
          <a:ext cx="547357" cy="547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CC709-B7F5-47F3-A4BB-9224BC092976}">
      <dsp:nvSpPr>
        <dsp:cNvPr id="0" name=""/>
        <dsp:cNvSpPr/>
      </dsp:nvSpPr>
      <dsp:spPr>
        <a:xfrm>
          <a:off x="695717" y="875771"/>
          <a:ext cx="8032816" cy="437885"/>
        </a:xfrm>
        <a:prstGeom prst="rect">
          <a:avLst/>
        </a:prstGeom>
        <a:solidFill>
          <a:schemeClr val="accent5">
            <a:hueOff val="-2990986"/>
            <a:satOff val="-14219"/>
            <a:lumOff val="-32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7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Acesso a sites ou conteúdos inadequados</a:t>
          </a:r>
          <a:endParaRPr lang="pt-BR" sz="1500" kern="1200" dirty="0"/>
        </a:p>
      </dsp:txBody>
      <dsp:txXfrm>
        <a:off x="695717" y="875771"/>
        <a:ext cx="8032816" cy="437885"/>
      </dsp:txXfrm>
    </dsp:sp>
    <dsp:sp modelId="{97710C4F-E532-4058-9BF4-32E7DD11712E}">
      <dsp:nvSpPr>
        <dsp:cNvPr id="0" name=""/>
        <dsp:cNvSpPr/>
      </dsp:nvSpPr>
      <dsp:spPr>
        <a:xfrm>
          <a:off x="422038" y="821035"/>
          <a:ext cx="547357" cy="547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6F5E3-7B4B-4E36-A435-0EC7450E8AA0}">
      <dsp:nvSpPr>
        <dsp:cNvPr id="0" name=""/>
        <dsp:cNvSpPr/>
      </dsp:nvSpPr>
      <dsp:spPr>
        <a:xfrm>
          <a:off x="860423" y="1532517"/>
          <a:ext cx="7868110" cy="437885"/>
        </a:xfrm>
        <a:prstGeom prst="rect">
          <a:avLst/>
        </a:prstGeom>
        <a:solidFill>
          <a:schemeClr val="accent5">
            <a:hueOff val="-5981972"/>
            <a:satOff val="-28437"/>
            <a:lumOff val="-651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7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Abertura de e-mails e links de origens desconhecidas ou duvidosas</a:t>
          </a:r>
          <a:endParaRPr lang="pt-BR" sz="1500" kern="1200" dirty="0"/>
        </a:p>
      </dsp:txBody>
      <dsp:txXfrm>
        <a:off x="860423" y="1532517"/>
        <a:ext cx="7868110" cy="437885"/>
      </dsp:txXfrm>
    </dsp:sp>
    <dsp:sp modelId="{6CD88EE9-3EAF-4C43-9984-3064493259D6}">
      <dsp:nvSpPr>
        <dsp:cNvPr id="0" name=""/>
        <dsp:cNvSpPr/>
      </dsp:nvSpPr>
      <dsp:spPr>
        <a:xfrm>
          <a:off x="586745" y="1477781"/>
          <a:ext cx="547357" cy="547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D268D-F51A-4762-BDF5-20A6B2A17386}">
      <dsp:nvSpPr>
        <dsp:cNvPr id="0" name=""/>
        <dsp:cNvSpPr/>
      </dsp:nvSpPr>
      <dsp:spPr>
        <a:xfrm>
          <a:off x="860423" y="2188846"/>
          <a:ext cx="7868110" cy="437885"/>
        </a:xfrm>
        <a:prstGeom prst="rect">
          <a:avLst/>
        </a:prstGeom>
        <a:solidFill>
          <a:schemeClr val="accent5">
            <a:hueOff val="-8972959"/>
            <a:satOff val="-42656"/>
            <a:lumOff val="-976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7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Uso de áreas da empresa para armazenar informações particulares ou estranhas ao trabalho</a:t>
          </a:r>
          <a:endParaRPr lang="pt-BR" sz="1500" kern="1200" dirty="0"/>
        </a:p>
      </dsp:txBody>
      <dsp:txXfrm>
        <a:off x="860423" y="2188846"/>
        <a:ext cx="7868110" cy="437885"/>
      </dsp:txXfrm>
    </dsp:sp>
    <dsp:sp modelId="{08D29524-DC6D-44E6-9357-CF62EFD5204F}">
      <dsp:nvSpPr>
        <dsp:cNvPr id="0" name=""/>
        <dsp:cNvSpPr/>
      </dsp:nvSpPr>
      <dsp:spPr>
        <a:xfrm>
          <a:off x="586745" y="2134111"/>
          <a:ext cx="547357" cy="547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EC2E8-51D2-47E9-ADBD-1C035F44D519}">
      <dsp:nvSpPr>
        <dsp:cNvPr id="0" name=""/>
        <dsp:cNvSpPr/>
      </dsp:nvSpPr>
      <dsp:spPr>
        <a:xfrm>
          <a:off x="695717" y="2845592"/>
          <a:ext cx="8032816" cy="437885"/>
        </a:xfrm>
        <a:prstGeom prst="rect">
          <a:avLst/>
        </a:prstGeom>
        <a:solidFill>
          <a:schemeClr val="accent5">
            <a:hueOff val="-11963945"/>
            <a:satOff val="-56874"/>
            <a:lumOff val="-130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7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Instalação ou execução de softwares sem a anuência da área de TI</a:t>
          </a:r>
          <a:endParaRPr lang="pt-BR" sz="1500" kern="1200" dirty="0"/>
        </a:p>
      </dsp:txBody>
      <dsp:txXfrm>
        <a:off x="695717" y="2845592"/>
        <a:ext cx="8032816" cy="437885"/>
      </dsp:txXfrm>
    </dsp:sp>
    <dsp:sp modelId="{9D92DF10-60B7-4A6A-8D72-29AA7BFA73C1}">
      <dsp:nvSpPr>
        <dsp:cNvPr id="0" name=""/>
        <dsp:cNvSpPr/>
      </dsp:nvSpPr>
      <dsp:spPr>
        <a:xfrm>
          <a:off x="422038" y="2790856"/>
          <a:ext cx="547357" cy="547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A367A-4ED9-4E35-A8BA-81E257911AF1}">
      <dsp:nvSpPr>
        <dsp:cNvPr id="0" name=""/>
        <dsp:cNvSpPr/>
      </dsp:nvSpPr>
      <dsp:spPr>
        <a:xfrm>
          <a:off x="335526" y="3502338"/>
          <a:ext cx="8393007" cy="437885"/>
        </a:xfrm>
        <a:prstGeom prst="rect">
          <a:avLst/>
        </a:prstGeom>
        <a:solidFill>
          <a:schemeClr val="accent5">
            <a:hueOff val="-14954930"/>
            <a:satOff val="-71093"/>
            <a:lumOff val="-16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7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Distribuição de informações restritas ou confidenciais sem criptografia</a:t>
          </a:r>
          <a:endParaRPr lang="pt-BR" sz="1500" kern="1200" dirty="0"/>
        </a:p>
      </dsp:txBody>
      <dsp:txXfrm>
        <a:off x="335526" y="3502338"/>
        <a:ext cx="8393007" cy="437885"/>
      </dsp:txXfrm>
    </dsp:sp>
    <dsp:sp modelId="{F416FD76-D2D8-4C44-BF75-5E44B9D9CD78}">
      <dsp:nvSpPr>
        <dsp:cNvPr id="0" name=""/>
        <dsp:cNvSpPr/>
      </dsp:nvSpPr>
      <dsp:spPr>
        <a:xfrm>
          <a:off x="61847" y="3447602"/>
          <a:ext cx="547357" cy="547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9832C-B136-47CD-8491-6D54A37E0A48}">
      <dsp:nvSpPr>
        <dsp:cNvPr id="0" name=""/>
        <dsp:cNvSpPr/>
      </dsp:nvSpPr>
      <dsp:spPr>
        <a:xfrm>
          <a:off x="755301" y="208595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</a:rPr>
            <a:t>Até que incidentes graves ocorram, as organizações tendem a colocar a Segurança da Informação em segundo plano</a:t>
          </a:r>
          <a:endParaRPr lang="pt-BR" sz="1500" kern="1200" dirty="0"/>
        </a:p>
      </dsp:txBody>
      <dsp:txXfrm>
        <a:off x="755301" y="208595"/>
        <a:ext cx="3549779" cy="1109306"/>
      </dsp:txXfrm>
    </dsp:sp>
    <dsp:sp modelId="{41DF8B22-A11A-4617-85EF-73292C4506B8}">
      <dsp:nvSpPr>
        <dsp:cNvPr id="0" name=""/>
        <dsp:cNvSpPr/>
      </dsp:nvSpPr>
      <dsp:spPr>
        <a:xfrm>
          <a:off x="607393" y="48362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C6D1441-B8E5-4DE8-8F4D-717E2D6D7E53}">
      <dsp:nvSpPr>
        <dsp:cNvPr id="0" name=""/>
        <dsp:cNvSpPr/>
      </dsp:nvSpPr>
      <dsp:spPr>
        <a:xfrm>
          <a:off x="4628051" y="208595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</a:rPr>
            <a:t>Os responsáveis pela Segurança da Informação devem compreender os riscos e ameaças de forma holística</a:t>
          </a:r>
          <a:endParaRPr lang="pt-BR" sz="1500" kern="1200" dirty="0">
            <a:latin typeface="Calibri" panose="020F0502020204030204" pitchFamily="34" charset="0"/>
          </a:endParaRPr>
        </a:p>
      </dsp:txBody>
      <dsp:txXfrm>
        <a:off x="4628051" y="208595"/>
        <a:ext cx="3549779" cy="1109306"/>
      </dsp:txXfrm>
    </dsp:sp>
    <dsp:sp modelId="{EA3D6DCB-B523-4A18-8FED-45A4A4FA9991}">
      <dsp:nvSpPr>
        <dsp:cNvPr id="0" name=""/>
        <dsp:cNvSpPr/>
      </dsp:nvSpPr>
      <dsp:spPr>
        <a:xfrm>
          <a:off x="4480143" y="48362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6E00F37-248B-47B9-9268-A580C5FC907B}">
      <dsp:nvSpPr>
        <dsp:cNvPr id="0" name=""/>
        <dsp:cNvSpPr/>
      </dsp:nvSpPr>
      <dsp:spPr>
        <a:xfrm>
          <a:off x="755301" y="1605088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</a:rPr>
            <a:t>A existência da Política de Segurança não é suficiente para reduzir o volume de ocorrências</a:t>
          </a:r>
          <a:endParaRPr lang="pt-BR" sz="1500" kern="1200" dirty="0">
            <a:latin typeface="Calibri" panose="020F0502020204030204" pitchFamily="34" charset="0"/>
          </a:endParaRPr>
        </a:p>
      </dsp:txBody>
      <dsp:txXfrm>
        <a:off x="755301" y="1605088"/>
        <a:ext cx="3549779" cy="1109306"/>
      </dsp:txXfrm>
    </dsp:sp>
    <dsp:sp modelId="{3D5FB931-2EE0-4FC0-927A-72E68A36176D}">
      <dsp:nvSpPr>
        <dsp:cNvPr id="0" name=""/>
        <dsp:cNvSpPr/>
      </dsp:nvSpPr>
      <dsp:spPr>
        <a:xfrm>
          <a:off x="607393" y="1444855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AB735C-AF9E-4D1E-96EB-26313707832C}">
      <dsp:nvSpPr>
        <dsp:cNvPr id="0" name=""/>
        <dsp:cNvSpPr/>
      </dsp:nvSpPr>
      <dsp:spPr>
        <a:xfrm>
          <a:off x="4628051" y="1605088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</a:rPr>
            <a:t>É necessário um trabalho de acompanhamento, conscientização, aconselhamento e responsabilização dos usuários</a:t>
          </a:r>
          <a:endParaRPr lang="pt-BR" sz="1500" kern="1200" dirty="0">
            <a:latin typeface="Calibri" panose="020F0502020204030204" pitchFamily="34" charset="0"/>
          </a:endParaRPr>
        </a:p>
      </dsp:txBody>
      <dsp:txXfrm>
        <a:off x="4628051" y="1605088"/>
        <a:ext cx="3549779" cy="1109306"/>
      </dsp:txXfrm>
    </dsp:sp>
    <dsp:sp modelId="{C7511F63-E616-488B-89C1-0165CE040A56}">
      <dsp:nvSpPr>
        <dsp:cNvPr id="0" name=""/>
        <dsp:cNvSpPr/>
      </dsp:nvSpPr>
      <dsp:spPr>
        <a:xfrm>
          <a:off x="4480143" y="1444855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E43777-8E2C-4F2F-9CAD-9644E243A154}">
      <dsp:nvSpPr>
        <dsp:cNvPr id="0" name=""/>
        <dsp:cNvSpPr/>
      </dsp:nvSpPr>
      <dsp:spPr>
        <a:xfrm>
          <a:off x="755301" y="3001581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</a:rPr>
            <a:t>O engajamento do alto escalão é fundamental para os resultados</a:t>
          </a:r>
          <a:endParaRPr lang="pt-BR" sz="1500" kern="1200" dirty="0">
            <a:latin typeface="Calibri" panose="020F0502020204030204" pitchFamily="34" charset="0"/>
          </a:endParaRPr>
        </a:p>
      </dsp:txBody>
      <dsp:txXfrm>
        <a:off x="755301" y="3001581"/>
        <a:ext cx="3549779" cy="1109306"/>
      </dsp:txXfrm>
    </dsp:sp>
    <dsp:sp modelId="{51DEAB24-A1A7-4490-8E42-6D589D8067D1}">
      <dsp:nvSpPr>
        <dsp:cNvPr id="0" name=""/>
        <dsp:cNvSpPr/>
      </dsp:nvSpPr>
      <dsp:spPr>
        <a:xfrm>
          <a:off x="607393" y="2841348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897E044-CC83-46B1-B10F-C2896AFCE213}">
      <dsp:nvSpPr>
        <dsp:cNvPr id="0" name=""/>
        <dsp:cNvSpPr/>
      </dsp:nvSpPr>
      <dsp:spPr>
        <a:xfrm>
          <a:off x="4628051" y="3001581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latin typeface="Calibri" panose="020F0502020204030204" pitchFamily="34" charset="0"/>
            </a:rPr>
            <a:t>Trabalhos Futuros: Repetir as pesquisa em mais empresa para confirmar a hipótese de pesquisa</a:t>
          </a:r>
          <a:endParaRPr lang="pt-BR" sz="1500" kern="1200" dirty="0">
            <a:latin typeface="Calibri" panose="020F0502020204030204" pitchFamily="34" charset="0"/>
          </a:endParaRPr>
        </a:p>
      </dsp:txBody>
      <dsp:txXfrm>
        <a:off x="4628051" y="3001581"/>
        <a:ext cx="3549779" cy="1109306"/>
      </dsp:txXfrm>
    </dsp:sp>
    <dsp:sp modelId="{CEF73984-06BB-400A-9143-73B7F25F779B}">
      <dsp:nvSpPr>
        <dsp:cNvPr id="0" name=""/>
        <dsp:cNvSpPr/>
      </dsp:nvSpPr>
      <dsp:spPr>
        <a:xfrm>
          <a:off x="4480143" y="2841348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81FCE-64E6-4FAE-9841-EC2741F0EAAF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1480-F0DA-46F5-81F8-95761F7096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279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9CC50-E030-4C12-B859-4EBCEC3E1797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34141-555D-422A-956E-F80432AF69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0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mundo – Isso se da devido ao aumento</a:t>
            </a:r>
            <a:r>
              <a:rPr lang="pt-BR" baseline="0" dirty="0" smtClean="0"/>
              <a:t> da venda de smartphones que em 2011 foi de 179% segundo Nielsen, e que de 2009 para 2013 a proporção de smartphone/população estimada foi de 0,9 (174mi/194mi/h) para 1,34 (271,1mi/201mi/h). </a:t>
            </a:r>
          </a:p>
          <a:p>
            <a:r>
              <a:rPr lang="pt-BR" baseline="0" dirty="0" smtClean="0"/>
              <a:t>Crescimento bem acentuado.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 Necessidade – Com o crescente aumento de demanda, mostra-se a necessidade de metodologias de desenvolvimento.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Corral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Sillitti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falam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seu trabalho que o desenvolvimento mobile é compatível com métodos ágeis (por serem menores e tenderem a modificações) porem existem poucas evidencias. Enquanto Moura e Moreira falam que existem metodologias focadas em projetos pequenos porem não são específicos para o desenvolvimento mobile</a:t>
            </a:r>
          </a:p>
          <a:p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Aplicabilidade – verificar a usabilidade dos métodos propostos no RUP.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hipótese norteadora deste artigo é que o RUP engloba uma filosofia maleável e adaptável, sendo assim possível ser utilizada em pequenos e grandes projetos</a:t>
            </a:r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Métodos –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 feito um estudo exploratório (para ver o que existe na literatura) e uma pesquisa de campo qualitativa para saber quais metodologias as empresas de Uberlândia estão utilizando para fabricar softwares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7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suporte à coleta e ao desenvolvimento de requisitos funcionais, bem como de uma interface com usuário.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adequação de 2,875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 2 e 1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Menor aporte metodológico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Analise e requisito. Causa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seguinte dilema: “adaptar a arquitetura atual” ou “fazer uma aplicação nova” nos projetos de implementação de melhorias no projeto original</a:t>
            </a:r>
          </a:p>
          <a:p>
            <a:pPr marL="171450" indent="-171450">
              <a:buFontTx/>
              <a:buChar char="-"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empresas que declararam não usar o RUP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0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0219" y="3495540"/>
            <a:ext cx="7717106" cy="90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711221" y="2499742"/>
            <a:ext cx="7715101" cy="90000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929" y="709490"/>
            <a:ext cx="3528392" cy="12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Quadr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2931790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843558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2931790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00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Quadr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64436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4488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79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2052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4"/>
          </p:nvPr>
        </p:nvSpPr>
        <p:spPr>
          <a:xfrm>
            <a:off x="179512" y="2931790"/>
            <a:ext cx="8784976" cy="2052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050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3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plo Horizontal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3"/>
          </p:nvPr>
        </p:nvSpPr>
        <p:spPr>
          <a:xfrm>
            <a:off x="464400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464388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79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o Horizontal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3"/>
          </p:nvPr>
        </p:nvSpPr>
        <p:spPr>
          <a:xfrm>
            <a:off x="3132707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3132645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5"/>
          </p:nvPr>
        </p:nvSpPr>
        <p:spPr>
          <a:xfrm>
            <a:off x="6085902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6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6085902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575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echamento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>
          <a:xfrm>
            <a:off x="2771800" y="2607854"/>
            <a:ext cx="3709568" cy="900000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 smtClean="0"/>
              <a:t>Siga-nos nas redes sociais </a:t>
            </a:r>
            <a:br>
              <a:rPr lang="pt-BR" dirty="0" smtClean="0"/>
            </a:br>
            <a:r>
              <a:rPr lang="pt-BR" dirty="0" err="1" smtClean="0"/>
              <a:t>Tera</a:t>
            </a:r>
            <a:r>
              <a:rPr lang="pt-BR" dirty="0" smtClean="0"/>
              <a:t> &amp; Márcio Moreira</a:t>
            </a:r>
            <a:endParaRPr lang="pt-BR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4212835" y="1691969"/>
            <a:ext cx="852278" cy="814367"/>
            <a:chOff x="4483574" y="2837503"/>
            <a:chExt cx="736498" cy="736498"/>
          </a:xfrm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7" name="Elipse 6"/>
            <p:cNvSpPr/>
            <p:nvPr/>
          </p:nvSpPr>
          <p:spPr>
            <a:xfrm>
              <a:off x="4572000" y="2942461"/>
              <a:ext cx="565393" cy="565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3574" y="2837503"/>
              <a:ext cx="736498" cy="736498"/>
            </a:xfrm>
            <a:prstGeom prst="rect">
              <a:avLst/>
            </a:prstGeom>
            <a:effectLst/>
          </p:spPr>
        </p:pic>
      </p:grpSp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40272" y="551152"/>
            <a:ext cx="5941096" cy="58043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368" y="4008159"/>
            <a:ext cx="2123080" cy="7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415846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9119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48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843558"/>
            <a:ext cx="432048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249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43204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1131590"/>
            <a:ext cx="43204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4321175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09" y="843558"/>
            <a:ext cx="4321175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53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 com títul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216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2483768" y="1131590"/>
            <a:ext cx="648072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2160123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2483769" y="843558"/>
            <a:ext cx="6481416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88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Triplo Se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000" cy="413251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843558"/>
            <a:ext cx="4320000" cy="2016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2957807"/>
            <a:ext cx="4320000" cy="2016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289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Tri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385223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64436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4488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865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tri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3132159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6084487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03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tri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3131999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13193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6084487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608448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784976" cy="415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79512" y="96502"/>
            <a:ext cx="7560840" cy="3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08047"/>
            <a:ext cx="1152128" cy="42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81" r:id="rId5"/>
    <p:sldLayoutId id="2147483671" r:id="rId6"/>
    <p:sldLayoutId id="2147483680" r:id="rId7"/>
    <p:sldLayoutId id="2147483664" r:id="rId8"/>
    <p:sldLayoutId id="2147483665" r:id="rId9"/>
    <p:sldLayoutId id="2147483666" r:id="rId10"/>
    <p:sldLayoutId id="2147483667" r:id="rId11"/>
    <p:sldLayoutId id="2147483662" r:id="rId12"/>
    <p:sldLayoutId id="2147483663" r:id="rId13"/>
    <p:sldLayoutId id="2147483668" r:id="rId14"/>
    <p:sldLayoutId id="2147483669" r:id="rId15"/>
    <p:sldLayoutId id="2147483670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»"/>
        <a:defRPr sz="16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Font typeface="Courier New" panose="02070309020205020404" pitchFamily="49" charset="0"/>
        <a:buChar char="o"/>
        <a:defRPr sz="1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Wingdings" panose="05000000000000000000" pitchFamily="2" charset="2"/>
        <a:buChar char="§"/>
        <a:defRPr sz="12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1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Courier New" panose="02070309020205020404" pitchFamily="49" charset="0"/>
        <a:buChar char="o"/>
        <a:defRPr sz="1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710219" y="3137971"/>
            <a:ext cx="7717106" cy="864000"/>
          </a:xfrm>
        </p:spPr>
        <p:txBody>
          <a:bodyPr>
            <a:normAutofit/>
          </a:bodyPr>
          <a:lstStyle/>
          <a:p>
            <a:r>
              <a:rPr lang="pt-BR" sz="1600" dirty="0"/>
              <a:t>Márcio Moreira - Pitágoras Uberlândia - </a:t>
            </a:r>
            <a:r>
              <a:rPr lang="pt-BR" sz="1600" dirty="0" smtClean="0"/>
              <a:t>marcio.moreira@pitagoras.com.br</a:t>
            </a:r>
            <a:endParaRPr lang="pt-BR" sz="1600" dirty="0"/>
          </a:p>
          <a:p>
            <a:r>
              <a:rPr lang="pt-BR" sz="1600" dirty="0" smtClean="0"/>
              <a:t>Márcio Almeida - </a:t>
            </a:r>
            <a:r>
              <a:rPr lang="pt-BR" sz="1600" dirty="0"/>
              <a:t>Pitágoras Uberlândia - marciolut@gmail.com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355726"/>
            <a:ext cx="8640959" cy="936104"/>
          </a:xfrm>
        </p:spPr>
        <p:txBody>
          <a:bodyPr/>
          <a:lstStyle/>
          <a:p>
            <a:pPr algn="ctr"/>
            <a:r>
              <a:rPr lang="pt-BR" sz="1700" dirty="0"/>
              <a:t>Segurança da Informação nas Corporações</a:t>
            </a:r>
            <a:r>
              <a:rPr lang="pt-BR" sz="1700" dirty="0" smtClean="0"/>
              <a:t>: Um </a:t>
            </a:r>
            <a:r>
              <a:rPr lang="pt-BR" sz="1700" dirty="0"/>
              <a:t>Estudo dos Impactos do Comportamento da Média e Alta </a:t>
            </a:r>
            <a:r>
              <a:rPr lang="pt-BR" sz="1700" dirty="0" smtClean="0"/>
              <a:t>Gerência</a:t>
            </a:r>
            <a:endParaRPr lang="pt-BR" sz="17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458" y="4011910"/>
            <a:ext cx="2553488" cy="900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189" y="4011910"/>
            <a:ext cx="796788" cy="90000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5128652" y="1626354"/>
            <a:ext cx="18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www.teraits.com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472" y="4011910"/>
            <a:ext cx="742742" cy="900000"/>
          </a:xfrm>
          <a:prstGeom prst="rect">
            <a:avLst/>
          </a:prstGeom>
        </p:spPr>
      </p:pic>
      <p:pic>
        <p:nvPicPr>
          <p:cNvPr id="1026" name="Picture 2" descr="Resultado de imagem para security information and professional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9998"/>
            <a:ext cx="4509269" cy="17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89" y="4037078"/>
            <a:ext cx="18530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890733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Trabalhos Futuros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56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732396"/>
              </p:ext>
            </p:extLst>
          </p:nvPr>
        </p:nvGraphicFramePr>
        <p:xfrm>
          <a:off x="179388" y="842961"/>
          <a:ext cx="8785225" cy="4195191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8785225"/>
              </a:tblGrid>
              <a:tr h="68881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BENAVIDES,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Jarrett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Executivos Financeiros: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Cibercriminosos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preferem atacar alvos específicos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Disponível em: &lt; http://www.executivosfinanceiros.com.br/tecnologia-da-informacao/cibercriminosos-preferem-atacar-alvos-especificos &gt;. Acesso em: 09 nov. 2013.</a:t>
                      </a:r>
                    </a:p>
                  </a:txBody>
                  <a:tcPr anchor="ctr"/>
                </a:tc>
              </a:tr>
              <a:tr h="621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CERT.BR, Centro de Estudos, Resposta e Tratamento de Incidentes de Segurança no Brasil.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Incidentes Reportados ao CERT.br - Abril a Junho de 2013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Disponível em &lt; http://www.cert.br/stats/incidentes/2013-apr-jun/tipos-ataque-acumulado.html &gt;. Acesso em 23nov. 2013.</a:t>
                      </a:r>
                    </a:p>
                  </a:txBody>
                  <a:tcPr anchor="ctr"/>
                </a:tc>
              </a:tr>
              <a:tr h="503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FOLHA DE SÃO PAULO.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Folha Online - Dinheiro: Divulgação de dados sobre campo da Petrobras é prejudicial, diz CVM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Disponível em &lt; www1.folha.uol.com.br/folha/dinheiro/ult91u392067.shtml &gt;. Acesso em 30 out. 2013.</a:t>
                      </a:r>
                    </a:p>
                  </a:txBody>
                  <a:tcPr anchor="ctr"/>
                </a:tc>
              </a:tr>
              <a:tr h="35974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FONTES, Edison.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Segurança da informação: O usuário faz a diferença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São Paulo, SP: Saraiva, 2006, 172 p. + 1 CD-ROM ISBN 8502054422.</a:t>
                      </a:r>
                    </a:p>
                  </a:txBody>
                  <a:tcPr anchor="ctr"/>
                </a:tc>
              </a:tr>
              <a:tr h="503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HOUAISS, Antônio; VILLAR, Mauro de Salles.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Dicionário Houaiss da Língua Portuguesa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Rio de Janeiro: Objetivo, 2001,1388 p.</a:t>
                      </a:r>
                    </a:p>
                  </a:txBody>
                  <a:tcPr anchor="ctr"/>
                </a:tc>
              </a:tr>
              <a:tr h="503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KPMG, KPMG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Transaction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Forensic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Services Ltda.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Fraude no Brasil: Relatório da Pesquisa 2009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Disponível em &lt; http://www.kpmg.com.br/publicacoes/forensic/ Fraudes_2009_port.pdf &gt;. Acesso em 16 jan. 2014.</a:t>
                      </a:r>
                    </a:p>
                  </a:txBody>
                  <a:tcPr anchor="ctr"/>
                </a:tc>
              </a:tr>
              <a:tr h="503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MITNICK, Kevin D.; SIMON, William.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arte de enganar - Ataques de Hackers: Controlando o fator humano na segurança da informação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São Paulo: Makron Books, 2003, 283 p.</a:t>
                      </a:r>
                    </a:p>
                  </a:txBody>
                  <a:tcPr anchor="ctr"/>
                </a:tc>
              </a:tr>
              <a:tr h="49201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MOREIRA, Márcio.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Segurança da Informação &amp; Política de Segurança da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2013.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Disponível em &lt; http://www.teraits.com/marcio/20131128_Coopa_SegurancaDaInformacao.zip &gt;. Acesso em 17 fev. 2014.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1/2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9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672888"/>
              </p:ext>
            </p:extLst>
          </p:nvPr>
        </p:nvGraphicFramePr>
        <p:xfrm>
          <a:off x="179388" y="842961"/>
          <a:ext cx="8785225" cy="4105052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8785225"/>
              </a:tblGrid>
              <a:tr h="52628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MOREIRA, Márcio.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Segurança em Aplicações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2011. Faculdades Pitágoras. Disponível em &lt; http://www.teraits.com/pitagoras/marcio/SegApp/index.htm &gt;. Acesso em 17 fev. 2014.</a:t>
                      </a:r>
                    </a:p>
                  </a:txBody>
                  <a:tcPr anchor="ctr"/>
                </a:tc>
              </a:tr>
              <a:tr h="94732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MOREIRA, Márcio; OLIVEIRA, Guilherme; SILVA, Kennedy &amp; et al.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Complementariedade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eTOM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ITIL Através de Um Estudo de Caso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2010. 7º CONTECSI Congresso Internacional de Gestão de Tecnologia e Sistemas de Informação (p.1977-1994). São Paulo. TECSI EAC FEA USP. Disponível em: &lt; http://www.teraits.com/marcio/20100520_7oCONTECSI_Complementariedade_eTOM_e_ITIL.pdf &gt;. Acesso em 16 jan. 2014.</a:t>
                      </a:r>
                    </a:p>
                  </a:txBody>
                  <a:tcPr anchor="ctr"/>
                </a:tc>
              </a:tr>
              <a:tr h="52628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OGC, Office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Commerce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t-BR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London: TSO. 2007. 334 p. Disponível em &lt; http://www.teraits.com/pitagoras/marcio/itil/OGC_ITIL_v3_3_Service_Design.pdf &gt;. Acesso em 30 out. 2013.</a:t>
                      </a:r>
                    </a:p>
                  </a:txBody>
                  <a:tcPr anchor="ctr"/>
                </a:tc>
              </a:tr>
              <a:tr h="73680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OTONI, Débora; MOREIRA, Márcio; MARTINS, Adriana.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Importância do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Database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Marketing (DBM) para a Gestão de Clientes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2013. Faculdades Pitágoras. 23 p. Artigo - Pós Graduação, Faculdades Pitágoras, Uberlândia. 2013. Disponível em: &lt; http://www.teraits.com/pitagoras/marcio/ori_p/20130916_esof_1_DeboraOtoni_ImportanciaDoDBM.pdf &gt;. Acesso em 16 jan. 2014.</a:t>
                      </a:r>
                    </a:p>
                  </a:txBody>
                  <a:tcPr anchor="ctr"/>
                </a:tc>
              </a:tr>
              <a:tr h="3157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PINOCHET, Luis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Hernan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Contreras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Política de Segurança de Informação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Rio de Janeiro: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Elsevier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2010, 328 p.</a:t>
                      </a:r>
                    </a:p>
                  </a:txBody>
                  <a:tcPr anchor="ctr"/>
                </a:tc>
              </a:tr>
              <a:tr h="73680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SANTOS, Luiz Eduardo dos. </a:t>
                      </a:r>
                      <a:r>
                        <a:rPr lang="pt-BR" sz="12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Canaltech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Corporate: Funcionários são os que mais comprometem segurança da empresa, diz especialista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Disponível em: &lt; http://corporate.canaltech.com.br/noticia/seguranca/Funcionarios-sao-os-que-mais-comprometem-seguranca-da-empresadiz-especialista &gt;. Acesso em 09 nov. 2013.</a:t>
                      </a:r>
                    </a:p>
                  </a:txBody>
                  <a:tcPr anchor="ctr"/>
                </a:tc>
              </a:tr>
              <a:tr h="3157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TOFFLER, Alvin. </a:t>
                      </a:r>
                      <a:r>
                        <a:rPr lang="pt-BR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Terceira Onda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16ª Edição. Tradução: João Távora. Rio de Janeiro: Record, 1980. 491 p.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2/3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2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Siga-nos nas redes sociais</a:t>
            </a:r>
            <a:br>
              <a:rPr lang="pt-BR" smtClean="0"/>
            </a:br>
            <a:r>
              <a:rPr lang="pt-BR" smtClean="0"/>
              <a:t>Tera – Márcio Moreira</a:t>
            </a:r>
            <a:endParaRPr lang="pt-BR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Obrigado!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13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[tipos-ataque-acumulado.png]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79388" y="1446610"/>
            <a:ext cx="4321175" cy="324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Espaço Reservado para Conteúdo 10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14998247"/>
              </p:ext>
            </p:extLst>
          </p:nvPr>
        </p:nvGraphicFramePr>
        <p:xfrm>
          <a:off x="4643438" y="1131888"/>
          <a:ext cx="4321175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Incidentes Reportados ao </a:t>
            </a:r>
            <a:r>
              <a:rPr lang="pt-BR" dirty="0" smtClean="0"/>
              <a:t>CERT.br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Objetivos do Trabalho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7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Iniciais</a:t>
            </a:r>
            <a:endParaRPr lang="pt-BR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610035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spaço Reservado para Texto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A empresa: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7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Framework ITIL V3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Conclusões Sobre Envolvimento das Pessoas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 de Segurança da Informação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15" name="Espaço Reservado para Conteúdo 9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81736491"/>
              </p:ext>
            </p:extLst>
          </p:nvPr>
        </p:nvGraphicFramePr>
        <p:xfrm>
          <a:off x="2484438" y="1131888"/>
          <a:ext cx="6480175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Espaço Reservado para Conteúdo 4"/>
          <p:cNvPicPr>
            <a:picLocks noGrp="1"/>
          </p:cNvPicPr>
          <p:nvPr>
            <p:ph idx="1"/>
          </p:nvPr>
        </p:nvPicPr>
        <p:blipFill>
          <a:blip r:embed="rId7"/>
          <a:srcRect t="23953" r="72475" b="30586"/>
          <a:stretch>
            <a:fillRect/>
          </a:stretch>
        </p:blipFill>
        <p:spPr bwMode="auto">
          <a:xfrm>
            <a:off x="179388" y="1951900"/>
            <a:ext cx="2160587" cy="22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6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de Caso – Empresa Média em Uberlândia</a:t>
            </a:r>
            <a:endParaRPr lang="pt-BR" dirty="0"/>
          </a:p>
        </p:txBody>
      </p:sp>
      <p:graphicFrame>
        <p:nvGraphicFramePr>
          <p:cNvPr id="11" name="Espaço Reservado para Conteú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725156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ço Reservado para Texto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Para Confirmar as Conclusões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54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Ganhos Qualitativos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553952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A Compreensão dos Riscos </a:t>
            </a:r>
            <a:r>
              <a:rPr lang="pt-BR" dirty="0" smtClean="0">
                <a:sym typeface="Wingdings" panose="05000000000000000000" pitchFamily="2" charset="2"/>
              </a:rPr>
              <a:t> Redução: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33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Incidentes de Segurança x Colaborador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Tentativas de Acessos à Sites Bloqueados</a:t>
            </a:r>
            <a:endParaRPr lang="pt-BR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212509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de cantos arredondados 5"/>
          <p:cNvSpPr/>
          <p:nvPr/>
        </p:nvSpPr>
        <p:spPr bwMode="auto">
          <a:xfrm>
            <a:off x="736733" y="915566"/>
            <a:ext cx="4843379" cy="2016224"/>
          </a:xfrm>
          <a:prstGeom prst="roundRect">
            <a:avLst>
              <a:gd name="adj" fmla="val 3968"/>
            </a:avLst>
          </a:prstGeom>
          <a:solidFill>
            <a:srgbClr val="BBE0E3">
              <a:alpha val="10196"/>
            </a:srgbClr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92" charset="-128"/>
              </a:rPr>
              <a:t>Sem Apoio da Presidência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ＭＳ Ｐゴシック" pitchFamily="92" charset="-128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5621208" y="1419622"/>
            <a:ext cx="3128243" cy="2016224"/>
          </a:xfrm>
          <a:prstGeom prst="roundRect">
            <a:avLst>
              <a:gd name="adj" fmla="val 3968"/>
            </a:avLst>
          </a:prstGeom>
          <a:solidFill>
            <a:srgbClr val="BBE0E3">
              <a:alpha val="10196"/>
            </a:srgbClr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92" charset="-128"/>
              </a:rPr>
              <a:t>Com Apoio </a:t>
            </a:r>
            <a:r>
              <a:rPr lang="pt-B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92" charset="-128"/>
              </a:rPr>
              <a:t>da </a:t>
            </a:r>
            <a:r>
              <a:rPr lang="pt-B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92" charset="-128"/>
              </a:rPr>
              <a:t>Presidência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9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448651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Somente os Top 20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Tentativas de Acessos à Sites Bloqueados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 bwMode="auto">
          <a:xfrm>
            <a:off x="755577" y="936114"/>
            <a:ext cx="4248472" cy="2016224"/>
          </a:xfrm>
          <a:prstGeom prst="roundRect">
            <a:avLst>
              <a:gd name="adj" fmla="val 3968"/>
            </a:avLst>
          </a:prstGeom>
          <a:solidFill>
            <a:srgbClr val="BBE0E3">
              <a:alpha val="10196"/>
            </a:srgbClr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92" charset="-128"/>
              </a:rPr>
              <a:t>Sem Apoio da Presidência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ＭＳ Ｐゴシック" pitchFamily="92" charset="-128"/>
            </a:endParaRP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5766659" y="1572022"/>
            <a:ext cx="3003520" cy="2016224"/>
          </a:xfrm>
          <a:prstGeom prst="roundRect">
            <a:avLst>
              <a:gd name="adj" fmla="val 3968"/>
            </a:avLst>
          </a:prstGeom>
          <a:solidFill>
            <a:srgbClr val="BBE0E3">
              <a:alpha val="10196"/>
            </a:srgbClr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92" charset="-128"/>
              </a:rPr>
              <a:t>Com Apoio </a:t>
            </a:r>
            <a:r>
              <a:rPr lang="pt-B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92" charset="-128"/>
              </a:rPr>
              <a:t>da </a:t>
            </a:r>
            <a:r>
              <a:rPr lang="pt-B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92" charset="-128"/>
              </a:rPr>
              <a:t>Presidência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ＭＳ Ｐゴシック" pitchFamily="92" charset="-128"/>
            </a:endParaRPr>
          </a:p>
        </p:txBody>
      </p:sp>
      <p:sp>
        <p:nvSpPr>
          <p:cNvPr id="12" name="Retângulo de cantos arredondados 11"/>
          <p:cNvSpPr/>
          <p:nvPr/>
        </p:nvSpPr>
        <p:spPr bwMode="auto">
          <a:xfrm>
            <a:off x="5097322" y="1131590"/>
            <a:ext cx="576064" cy="2016224"/>
          </a:xfrm>
          <a:prstGeom prst="roundRect">
            <a:avLst>
              <a:gd name="adj" fmla="val 3968"/>
            </a:avLst>
          </a:prstGeom>
          <a:solidFill>
            <a:srgbClr val="BBE0E3">
              <a:alpha val="10196"/>
            </a:srgbClr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ＭＳ Ｐゴシック" pitchFamily="92" charset="-128"/>
            </a:endParaRPr>
          </a:p>
        </p:txBody>
      </p:sp>
      <p:sp>
        <p:nvSpPr>
          <p:cNvPr id="13" name="Texto Explicativo 2 12"/>
          <p:cNvSpPr/>
          <p:nvPr/>
        </p:nvSpPr>
        <p:spPr bwMode="auto">
          <a:xfrm flipH="1">
            <a:off x="827584" y="3575987"/>
            <a:ext cx="4104457" cy="523220"/>
          </a:xfrm>
          <a:prstGeom prst="borderCallout2">
            <a:avLst>
              <a:gd name="adj1" fmla="val 59393"/>
              <a:gd name="adj2" fmla="val -1339"/>
              <a:gd name="adj3" fmla="val 20782"/>
              <a:gd name="adj4" fmla="val -10450"/>
              <a:gd name="adj5" fmla="val -262957"/>
              <a:gd name="adj6" fmla="val -1192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dirty="0" smtClean="0">
                <a:latin typeface="Calibri" panose="020F0502020204030204" pitchFamily="34" charset="0"/>
                <a:ea typeface="ＭＳ Ｐゴシック" pitchFamily="92" charset="-128"/>
              </a:rPr>
              <a:t>Gerentes e </a:t>
            </a:r>
            <a:r>
              <a:rPr lang="pt-BR" sz="1400" dirty="0" smtClean="0">
                <a:latin typeface="Calibri" panose="020F0502020204030204" pitchFamily="34" charset="0"/>
                <a:ea typeface="ＭＳ Ｐゴシック" pitchFamily="92" charset="-128"/>
              </a:rPr>
              <a:t>Diretores sabiam </a:t>
            </a:r>
            <a:r>
              <a:rPr lang="pt-BR" sz="1400" dirty="0" smtClean="0">
                <a:latin typeface="Calibri" panose="020F0502020204030204" pitchFamily="34" charset="0"/>
                <a:ea typeface="ＭＳ Ｐゴシック" pitchFamily="92" charset="-128"/>
              </a:rPr>
              <a:t>do apoio </a:t>
            </a:r>
            <a:r>
              <a:rPr lang="pt-BR" sz="1400" dirty="0" smtClean="0">
                <a:latin typeface="Calibri" panose="020F0502020204030204" pitchFamily="34" charset="0"/>
                <a:ea typeface="ＭＳ Ｐゴシック" pitchFamily="92" charset="-128"/>
              </a:rPr>
              <a:t>da Presidência.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dirty="0" smtClean="0">
                <a:latin typeface="Calibri" panose="020F0502020204030204" pitchFamily="34" charset="0"/>
                <a:ea typeface="ＭＳ Ｐゴシック" pitchFamily="92" charset="-128"/>
              </a:rPr>
              <a:t>O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92" charset="-128"/>
              </a:rPr>
              <a:t>movimento deles </a:t>
            </a:r>
            <a:r>
              <a:rPr lang="pt-BR" sz="1400" dirty="0" smtClean="0">
                <a:latin typeface="Calibri" panose="020F0502020204030204" pitchFamily="34" charset="0"/>
                <a:ea typeface="ＭＳ Ｐゴシック" pitchFamily="92" charset="-128"/>
              </a:rPr>
              <a:t>antecede ao dos colaboradores.</a:t>
            </a:r>
            <a:endParaRPr lang="pt-BR" sz="1400" dirty="0" smtClean="0">
              <a:latin typeface="Calibri" panose="020F0502020204030204" pitchFamily="34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0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São os Top 20?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% do Total no Mesmo Nível Hierárquico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507845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 Explicativo 2 5"/>
          <p:cNvSpPr/>
          <p:nvPr/>
        </p:nvSpPr>
        <p:spPr bwMode="auto">
          <a:xfrm flipH="1">
            <a:off x="2072358" y="4003020"/>
            <a:ext cx="5328592" cy="523220"/>
          </a:xfrm>
          <a:prstGeom prst="borderCallout2">
            <a:avLst>
              <a:gd name="adj1" fmla="val 63074"/>
              <a:gd name="adj2" fmla="val -426"/>
              <a:gd name="adj3" fmla="val 36491"/>
              <a:gd name="adj4" fmla="val -10064"/>
              <a:gd name="adj5" fmla="val -52848"/>
              <a:gd name="adj6" fmla="val -1337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latin typeface="Calibri" panose="020F0502020204030204" pitchFamily="34" charset="0"/>
                <a:ea typeface="ＭＳ Ｐゴシック" pitchFamily="92" charset="-128"/>
              </a:rPr>
              <a:t>O comportamento da </a:t>
            </a:r>
            <a:r>
              <a:rPr lang="pt-BR" sz="1400" dirty="0" smtClean="0">
                <a:latin typeface="Calibri" panose="020F0502020204030204" pitchFamily="34" charset="0"/>
                <a:ea typeface="ＭＳ Ｐゴシック" pitchFamily="92" charset="-128"/>
              </a:rPr>
              <a:t>média e </a:t>
            </a:r>
            <a:r>
              <a:rPr lang="pt-BR" sz="1400" dirty="0">
                <a:latin typeface="Calibri" panose="020F0502020204030204" pitchFamily="34" charset="0"/>
                <a:ea typeface="ＭＳ Ｐゴシック" pitchFamily="92" charset="-128"/>
              </a:rPr>
              <a:t>alta gerência </a:t>
            </a:r>
            <a:r>
              <a:rPr lang="pt-BR" sz="1400" dirty="0" smtClean="0">
                <a:latin typeface="Calibri" panose="020F0502020204030204" pitchFamily="34" charset="0"/>
                <a:ea typeface="ＭＳ Ｐゴシック" pitchFamily="92" charset="-128"/>
              </a:rPr>
              <a:t>geralmente é </a:t>
            </a:r>
            <a:r>
              <a:rPr lang="pt-BR" sz="1400" dirty="0">
                <a:latin typeface="Calibri" panose="020F0502020204030204" pitchFamily="34" charset="0"/>
                <a:ea typeface="ＭＳ Ｐゴシック" pitchFamily="92" charset="-128"/>
              </a:rPr>
              <a:t>mais </a:t>
            </a:r>
            <a:r>
              <a:rPr lang="pt-BR" sz="1400" dirty="0" smtClean="0">
                <a:latin typeface="Calibri" panose="020F0502020204030204" pitchFamily="34" charset="0"/>
                <a:ea typeface="ＭＳ Ｐゴシック" pitchFamily="92" charset="-128"/>
              </a:rPr>
              <a:t>rebelde e </a:t>
            </a:r>
            <a:r>
              <a:rPr lang="pt-BR" sz="1400" dirty="0">
                <a:latin typeface="Calibri" panose="020F0502020204030204" pitchFamily="34" charset="0"/>
                <a:ea typeface="ＭＳ Ｐゴシック" pitchFamily="92" charset="-128"/>
              </a:rPr>
              <a:t>influencia diretamente </a:t>
            </a:r>
            <a:r>
              <a:rPr lang="pt-BR" sz="1400" dirty="0" smtClean="0">
                <a:latin typeface="Calibri" panose="020F0502020204030204" pitchFamily="34" charset="0"/>
                <a:ea typeface="ＭＳ Ｐゴシック" pitchFamily="92" charset="-128"/>
              </a:rPr>
              <a:t>o comportamento </a:t>
            </a:r>
            <a:r>
              <a:rPr lang="pt-BR" sz="1400" dirty="0">
                <a:latin typeface="Calibri" panose="020F0502020204030204" pitchFamily="34" charset="0"/>
                <a:ea typeface="ＭＳ Ｐゴシック" pitchFamily="92" charset="-128"/>
              </a:rPr>
              <a:t>dos </a:t>
            </a:r>
            <a:r>
              <a:rPr lang="pt-BR" sz="1400" dirty="0" smtClean="0">
                <a:latin typeface="Calibri" panose="020F0502020204030204" pitchFamily="34" charset="0"/>
                <a:ea typeface="ＭＳ Ｐゴシック" pitchFamily="92" charset="-128"/>
              </a:rPr>
              <a:t>demais colaboradores</a:t>
            </a:r>
            <a:r>
              <a:rPr lang="pt-BR" sz="1400" dirty="0">
                <a:latin typeface="Calibri" panose="020F0502020204030204" pitchFamily="34" charset="0"/>
                <a:ea typeface="ＭＳ Ｐゴシック" pitchFamily="92" charset="-128"/>
              </a:rPr>
              <a:t>.</a:t>
            </a:r>
            <a:endParaRPr lang="pt-BR" sz="1400" dirty="0" smtClean="0">
              <a:latin typeface="Calibri" panose="020F0502020204030204" pitchFamily="34" charset="0"/>
              <a:ea typeface="ＭＳ Ｐゴシック" pitchFamily="92" charset="-128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128052" y="987574"/>
            <a:ext cx="8208912" cy="2736304"/>
          </a:xfrm>
          <a:prstGeom prst="roundRect">
            <a:avLst>
              <a:gd name="adj" fmla="val 3968"/>
            </a:avLst>
          </a:prstGeom>
          <a:solidFill>
            <a:srgbClr val="BBE0E3">
              <a:alpha val="10196"/>
            </a:srgbClr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ＭＳ Ｐゴシック" pitchFamily="9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54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244061"/>
      </a:dk1>
      <a:lt1>
        <a:sysClr val="window" lastClr="FFFFFF"/>
      </a:lt1>
      <a:dk2>
        <a:srgbClr val="366092"/>
      </a:dk2>
      <a:lt2>
        <a:srgbClr val="EEECE1"/>
      </a:lt2>
      <a:accent1>
        <a:srgbClr val="0099FF"/>
      </a:accent1>
      <a:accent2>
        <a:srgbClr val="33CC33"/>
      </a:accent2>
      <a:accent3>
        <a:srgbClr val="FFFF66"/>
      </a:accent3>
      <a:accent4>
        <a:srgbClr val="FF3300"/>
      </a:accent4>
      <a:accent5>
        <a:srgbClr val="800080"/>
      </a:accent5>
      <a:accent6>
        <a:srgbClr val="1D1B10"/>
      </a:accent6>
      <a:hlink>
        <a:srgbClr val="244061"/>
      </a:hlink>
      <a:folHlink>
        <a:srgbClr val="36609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1370</Words>
  <Application>Microsoft Office PowerPoint</Application>
  <PresentationFormat>Apresentação na tela (16:9)</PresentationFormat>
  <Paragraphs>97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Arial Black</vt:lpstr>
      <vt:lpstr>Arial Narrow</vt:lpstr>
      <vt:lpstr>Calibri</vt:lpstr>
      <vt:lpstr>Courier New</vt:lpstr>
      <vt:lpstr>Times New Roman</vt:lpstr>
      <vt:lpstr>Wingdings</vt:lpstr>
      <vt:lpstr>Tema do Office</vt:lpstr>
      <vt:lpstr>Segurança da Informação nas Corporações: Um Estudo dos Impactos do Comportamento da Média e Alta Gerência</vt:lpstr>
      <vt:lpstr>Objetivos</vt:lpstr>
      <vt:lpstr>Considerações Iniciais</vt:lpstr>
      <vt:lpstr>Política de Segurança da Informação</vt:lpstr>
      <vt:lpstr>Estudo de Caso – Empresa Média em Uberlândia</vt:lpstr>
      <vt:lpstr>Ganhos Qualitativos</vt:lpstr>
      <vt:lpstr>Incidentes de Segurança x Colaborador</vt:lpstr>
      <vt:lpstr>Somente os Top 20</vt:lpstr>
      <vt:lpstr>Quem São os Top 20?</vt:lpstr>
      <vt:lpstr>Conclusões</vt:lpstr>
      <vt:lpstr>Referências</vt:lpstr>
      <vt:lpstr>Referências</vt:lpstr>
      <vt:lpstr>Siga-nos nas redes sociais Tera – Márcio Moreira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Rezende</dc:creator>
  <cp:lastModifiedBy>marcio</cp:lastModifiedBy>
  <cp:revision>254</cp:revision>
  <dcterms:created xsi:type="dcterms:W3CDTF">2014-11-24T13:42:20Z</dcterms:created>
  <dcterms:modified xsi:type="dcterms:W3CDTF">2017-05-24T01:57:23Z</dcterms:modified>
</cp:coreProperties>
</file>