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77" r:id="rId3"/>
    <p:sldId id="478" r:id="rId4"/>
    <p:sldId id="479" r:id="rId5"/>
    <p:sldId id="481" r:id="rId6"/>
    <p:sldId id="483" r:id="rId7"/>
    <p:sldId id="484" r:id="rId8"/>
    <p:sldId id="486" r:id="rId9"/>
    <p:sldId id="487" r:id="rId10"/>
    <p:sldId id="489" r:id="rId11"/>
    <p:sldId id="490" r:id="rId12"/>
    <p:sldId id="492" r:id="rId13"/>
    <p:sldId id="493" r:id="rId14"/>
    <p:sldId id="494" r:id="rId15"/>
    <p:sldId id="496" r:id="rId16"/>
    <p:sldId id="497" r:id="rId17"/>
    <p:sldId id="498" r:id="rId18"/>
    <p:sldId id="499" r:id="rId19"/>
    <p:sldId id="258" r:id="rId2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o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5050"/>
    <a:srgbClr val="FF9900"/>
    <a:srgbClr val="85E085"/>
    <a:srgbClr val="FF8566"/>
    <a:srgbClr val="FFD6CC"/>
    <a:srgbClr val="223C5C"/>
    <a:srgbClr val="000066"/>
    <a:srgbClr val="29486D"/>
    <a:srgbClr val="006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3727" autoAdjust="0"/>
  </p:normalViewPr>
  <p:slideViewPr>
    <p:cSldViewPr>
      <p:cViewPr varScale="1">
        <p:scale>
          <a:sx n="93" d="100"/>
          <a:sy n="93" d="100"/>
        </p:scale>
        <p:origin x="51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6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9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1"/>
          </a:solidFill>
        </a:ln>
        <a:effectLst/>
        <a:sp3d>
          <a:contourClr>
            <a:schemeClr val="accent1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Sucesso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Plan1!$B$2:$B$6</c:f>
              <c:numCache>
                <c:formatCode>0%</c:formatCode>
                <c:ptCount val="5"/>
                <c:pt idx="0">
                  <c:v>0.29000000000000031</c:v>
                </c:pt>
                <c:pt idx="1">
                  <c:v>0.35000000000000031</c:v>
                </c:pt>
                <c:pt idx="2">
                  <c:v>0.3200000000000004</c:v>
                </c:pt>
                <c:pt idx="3">
                  <c:v>0.37000000000000033</c:v>
                </c:pt>
                <c:pt idx="4">
                  <c:v>0.3900000000000004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Falha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Plan1!$C$2:$C$6</c:f>
              <c:numCache>
                <c:formatCode>0%</c:formatCode>
                <c:ptCount val="5"/>
                <c:pt idx="0">
                  <c:v>0.18000000000000016</c:v>
                </c:pt>
                <c:pt idx="1">
                  <c:v>0.19000000000000006</c:v>
                </c:pt>
                <c:pt idx="2">
                  <c:v>0.24000000000000016</c:v>
                </c:pt>
                <c:pt idx="3">
                  <c:v>0.21000000000000016</c:v>
                </c:pt>
                <c:pt idx="4">
                  <c:v>0.18000000000000016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Extrapolação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Plan1!$D$2:$D$6</c:f>
              <c:numCache>
                <c:formatCode>0%</c:formatCode>
                <c:ptCount val="5"/>
                <c:pt idx="0">
                  <c:v>0.53</c:v>
                </c:pt>
                <c:pt idx="1">
                  <c:v>0.46</c:v>
                </c:pt>
                <c:pt idx="2">
                  <c:v>0.44000000000000011</c:v>
                </c:pt>
                <c:pt idx="3">
                  <c:v>0.42000000000000032</c:v>
                </c:pt>
                <c:pt idx="4">
                  <c:v>0.43000000000000033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39801344"/>
        <c:axId val="939800800"/>
        <c:axId val="0"/>
      </c:bar3DChart>
      <c:catAx>
        <c:axId val="93980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39800800"/>
        <c:crosses val="autoZero"/>
        <c:auto val="1"/>
        <c:lblAlgn val="ctr"/>
        <c:lblOffset val="100"/>
        <c:noMultiLvlLbl val="0"/>
      </c:catAx>
      <c:valAx>
        <c:axId val="93980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3980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32859118179664E-2"/>
          <c:y val="2.7716532683585326E-2"/>
          <c:w val="0.55088176248358378"/>
          <c:h val="0.94456693463282937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8"/>
              <c:layout>
                <c:manualLayout>
                  <c:x val="3.1721811775732293E-2"/>
                  <c:y val="0.202217401974837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8806169618217264E-3"/>
                  <c:y val="0.116277104219519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Plan1!$A$2:$A$11</c:f>
              <c:strCache>
                <c:ptCount val="10"/>
                <c:pt idx="0">
                  <c:v>Falta de suporte executivo (20%)</c:v>
                </c:pt>
                <c:pt idx="1">
                  <c:v>Falta de envolvimento dos usuários (15%)</c:v>
                </c:pt>
                <c:pt idx="2">
                  <c:v>Falta de otimização dos recursos (15%)</c:v>
                </c:pt>
                <c:pt idx="3">
                  <c:v>Falta de perfil adequado dos recursos (13%)</c:v>
                </c:pt>
                <c:pt idx="4">
                  <c:v>Falta de expertise dos gerentes de projeto (12%)</c:v>
                </c:pt>
                <c:pt idx="5">
                  <c:v>Falta do uso de métodos ágeis (10%)</c:v>
                </c:pt>
                <c:pt idx="6">
                  <c:v>Falta de clareza dos objetivos (6%)</c:v>
                </c:pt>
                <c:pt idx="7">
                  <c:v>Falta de maturidade emocional da equipe (5%)</c:v>
                </c:pt>
                <c:pt idx="8">
                  <c:v>Falhas de execução (3%)</c:v>
                </c:pt>
                <c:pt idx="9">
                  <c:v>Ferramentas e infraestrutura (1%)</c:v>
                </c:pt>
              </c:strCache>
            </c:strRef>
          </c:cat>
          <c:val>
            <c:numRef>
              <c:f>Plan1!$B$2:$B$11</c:f>
              <c:numCache>
                <c:formatCode>0%</c:formatCode>
                <c:ptCount val="10"/>
                <c:pt idx="0">
                  <c:v>0.2</c:v>
                </c:pt>
                <c:pt idx="1">
                  <c:v>0.15</c:v>
                </c:pt>
                <c:pt idx="2">
                  <c:v>0.15</c:v>
                </c:pt>
                <c:pt idx="3">
                  <c:v>0.13</c:v>
                </c:pt>
                <c:pt idx="4">
                  <c:v>0.12</c:v>
                </c:pt>
                <c:pt idx="5">
                  <c:v>0.1</c:v>
                </c:pt>
                <c:pt idx="6">
                  <c:v>0.06</c:v>
                </c:pt>
                <c:pt idx="7">
                  <c:v>0.05</c:v>
                </c:pt>
                <c:pt idx="8">
                  <c:v>0.03</c:v>
                </c:pt>
                <c:pt idx="9">
                  <c:v>0.01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87797300502756"/>
          <c:y val="5.9963736379070112E-2"/>
          <c:w val="0.37530498070547935"/>
          <c:h val="0.88007232884148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Conforme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Prazo</c:v>
                </c:pt>
                <c:pt idx="1">
                  <c:v>Escopo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0.1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Conforme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Prazo</c:v>
                </c:pt>
                <c:pt idx="1">
                  <c:v>Escopo</c:v>
                </c:pt>
              </c:strCache>
            </c:strRef>
          </c:cat>
          <c:val>
            <c:numRef>
              <c:f>Plan1!$C$2:$C$3</c:f>
              <c:numCache>
                <c:formatCode>0%</c:formatCode>
                <c:ptCount val="2"/>
                <c:pt idx="0">
                  <c:v>0.9</c:v>
                </c:pt>
                <c:pt idx="1">
                  <c:v>0.6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79810272"/>
        <c:axId val="979807008"/>
      </c:barChart>
      <c:catAx>
        <c:axId val="97981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9807008"/>
        <c:crosses val="autoZero"/>
        <c:auto val="1"/>
        <c:lblAlgn val="ctr"/>
        <c:lblOffset val="100"/>
        <c:noMultiLvlLbl val="0"/>
      </c:catAx>
      <c:valAx>
        <c:axId val="97980700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7981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Conforme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Prazo</c:v>
                </c:pt>
                <c:pt idx="1">
                  <c:v>Escopo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0.6</c:v>
                </c:pt>
                <c:pt idx="1">
                  <c:v>0.7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Conforme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Prazo</c:v>
                </c:pt>
                <c:pt idx="1">
                  <c:v>Escopo</c:v>
                </c:pt>
              </c:strCache>
            </c:strRef>
          </c:cat>
          <c:val>
            <c:numRef>
              <c:f>Plan1!$C$2:$C$3</c:f>
              <c:numCache>
                <c:formatCode>0%</c:formatCode>
                <c:ptCount val="2"/>
                <c:pt idx="0">
                  <c:v>0.4</c:v>
                </c:pt>
                <c:pt idx="1">
                  <c:v>0.3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39799168"/>
        <c:axId val="939793728"/>
      </c:barChart>
      <c:catAx>
        <c:axId val="93979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39793728"/>
        <c:crosses val="autoZero"/>
        <c:auto val="1"/>
        <c:lblAlgn val="ctr"/>
        <c:lblOffset val="100"/>
        <c:noMultiLvlLbl val="0"/>
      </c:catAx>
      <c:valAx>
        <c:axId val="93979372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3979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D206B-6657-4261-BF44-53FC3E5BCACA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030E88CF-DDFB-46F9-BBF7-54E599A3B031}">
      <dgm:prSet phldrT="[Texto]"/>
      <dgm:spPr/>
      <dgm:t>
        <a:bodyPr/>
        <a:lstStyle/>
        <a:p>
          <a:r>
            <a:rPr lang="pt-BR" dirty="0" smtClean="0"/>
            <a:t>Desenvolver software é algo complexo </a:t>
          </a:r>
          <a:r>
            <a:rPr lang="pt-BR" dirty="0" smtClean="0">
              <a:sym typeface="Wingdings" pitchFamily="2" charset="2"/>
            </a:rPr>
            <a:t>(STANDISH GROUP, 2013, p.1)</a:t>
          </a:r>
          <a:endParaRPr lang="pt-BR" dirty="0"/>
        </a:p>
      </dgm:t>
    </dgm:pt>
    <dgm:pt modelId="{A7AD9A0F-AF1F-429D-9791-14A378C25C36}" type="parTrans" cxnId="{2B25EEF4-BA39-4FB4-8098-876DBFB1DEE1}">
      <dgm:prSet/>
      <dgm:spPr/>
      <dgm:t>
        <a:bodyPr/>
        <a:lstStyle/>
        <a:p>
          <a:endParaRPr lang="pt-BR"/>
        </a:p>
      </dgm:t>
    </dgm:pt>
    <dgm:pt modelId="{EED1E2C7-7FE8-4BB7-8AE3-79141EA46757}" type="sibTrans" cxnId="{2B25EEF4-BA39-4FB4-8098-876DBFB1DEE1}">
      <dgm:prSet/>
      <dgm:spPr/>
      <dgm:t>
        <a:bodyPr/>
        <a:lstStyle/>
        <a:p>
          <a:endParaRPr lang="pt-BR"/>
        </a:p>
      </dgm:t>
    </dgm:pt>
    <dgm:pt modelId="{DF209D1E-E478-49FD-99D1-9491778D80D3}">
      <dgm:prSet/>
      <dgm:spPr/>
      <dgm:t>
        <a:bodyPr/>
        <a:lstStyle/>
        <a:p>
          <a:r>
            <a:rPr lang="pt-BR" dirty="0" smtClean="0">
              <a:sym typeface="Wingdings" pitchFamily="2" charset="2"/>
            </a:rPr>
            <a:t>As metodologias vem ganhando espaço, fazendo com que o desenvolvimento tenha estabilidade, controle e organização evitando falhas dessa forma</a:t>
          </a:r>
          <a:endParaRPr lang="pt-BR" dirty="0" smtClean="0">
            <a:sym typeface="Wingdings" pitchFamily="2" charset="2"/>
          </a:endParaRPr>
        </a:p>
      </dgm:t>
    </dgm:pt>
    <dgm:pt modelId="{7396703B-181F-4659-B9FD-373FB1B57799}" type="parTrans" cxnId="{AF498196-83A2-4FD6-ADFB-5403F16391DC}">
      <dgm:prSet/>
      <dgm:spPr/>
      <dgm:t>
        <a:bodyPr/>
        <a:lstStyle/>
        <a:p>
          <a:endParaRPr lang="pt-BR"/>
        </a:p>
      </dgm:t>
    </dgm:pt>
    <dgm:pt modelId="{907FA77D-E608-4A45-B9FD-45092F5D93A3}" type="sibTrans" cxnId="{AF498196-83A2-4FD6-ADFB-5403F16391DC}">
      <dgm:prSet/>
      <dgm:spPr/>
      <dgm:t>
        <a:bodyPr/>
        <a:lstStyle/>
        <a:p>
          <a:endParaRPr lang="pt-BR"/>
        </a:p>
      </dgm:t>
    </dgm:pt>
    <dgm:pt modelId="{4CF71360-1ADD-48E7-ABD6-A162BC5295B1}">
      <dgm:prSet/>
      <dgm:spPr/>
      <dgm:t>
        <a:bodyPr/>
        <a:lstStyle/>
        <a:p>
          <a:r>
            <a:rPr lang="pt-BR" dirty="0" smtClean="0">
              <a:sym typeface="Wingdings" pitchFamily="2" charset="2"/>
            </a:rPr>
            <a:t>Porém, uma metodologia de software moderna deve ser ágil</a:t>
          </a:r>
          <a:endParaRPr lang="pt-BR" dirty="0"/>
        </a:p>
      </dgm:t>
    </dgm:pt>
    <dgm:pt modelId="{400EB838-3A0F-4273-B611-2F95A6452797}" type="parTrans" cxnId="{7AB5D25B-FD66-45ED-81F3-1F84727AC1E7}">
      <dgm:prSet/>
      <dgm:spPr/>
      <dgm:t>
        <a:bodyPr/>
        <a:lstStyle/>
        <a:p>
          <a:endParaRPr lang="pt-BR"/>
        </a:p>
      </dgm:t>
    </dgm:pt>
    <dgm:pt modelId="{63072315-C517-43BC-8C76-DCCEC7762549}" type="sibTrans" cxnId="{7AB5D25B-FD66-45ED-81F3-1F84727AC1E7}">
      <dgm:prSet/>
      <dgm:spPr/>
      <dgm:t>
        <a:bodyPr/>
        <a:lstStyle/>
        <a:p>
          <a:endParaRPr lang="pt-BR"/>
        </a:p>
      </dgm:t>
    </dgm:pt>
    <dgm:pt modelId="{A9AC7098-9DD3-45B2-912B-90BFA805DB70}" type="pres">
      <dgm:prSet presAssocID="{CF3D206B-6657-4261-BF44-53FC3E5BCACA}" presName="linear" presStyleCnt="0">
        <dgm:presLayoutVars>
          <dgm:animLvl val="lvl"/>
          <dgm:resizeHandles val="exact"/>
        </dgm:presLayoutVars>
      </dgm:prSet>
      <dgm:spPr/>
    </dgm:pt>
    <dgm:pt modelId="{404A65EB-EBEC-4C86-AA99-D25C709555B9}" type="pres">
      <dgm:prSet presAssocID="{030E88CF-DDFB-46F9-BBF7-54E599A3B0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A2B044-C5F5-4999-A7A7-763B37000CE5}" type="pres">
      <dgm:prSet presAssocID="{EED1E2C7-7FE8-4BB7-8AE3-79141EA46757}" presName="spacer" presStyleCnt="0"/>
      <dgm:spPr/>
    </dgm:pt>
    <dgm:pt modelId="{DCC86336-1D2A-4474-B198-961DA294AB45}" type="pres">
      <dgm:prSet presAssocID="{DF209D1E-E478-49FD-99D1-9491778D80D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9C6244-DD95-4A52-BFA6-FF95737A0FEB}" type="pres">
      <dgm:prSet presAssocID="{907FA77D-E608-4A45-B9FD-45092F5D93A3}" presName="spacer" presStyleCnt="0"/>
      <dgm:spPr/>
    </dgm:pt>
    <dgm:pt modelId="{44489FB7-3BFB-4D6E-A26A-E3F92E8BD93C}" type="pres">
      <dgm:prSet presAssocID="{4CF71360-1ADD-48E7-ABD6-A162BC5295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B25EEF4-BA39-4FB4-8098-876DBFB1DEE1}" srcId="{CF3D206B-6657-4261-BF44-53FC3E5BCACA}" destId="{030E88CF-DDFB-46F9-BBF7-54E599A3B031}" srcOrd="0" destOrd="0" parTransId="{A7AD9A0F-AF1F-429D-9791-14A378C25C36}" sibTransId="{EED1E2C7-7FE8-4BB7-8AE3-79141EA46757}"/>
    <dgm:cxn modelId="{04EECF1C-7310-41A1-A783-36C28E5997BE}" type="presOf" srcId="{4CF71360-1ADD-48E7-ABD6-A162BC5295B1}" destId="{44489FB7-3BFB-4D6E-A26A-E3F92E8BD93C}" srcOrd="0" destOrd="0" presId="urn:microsoft.com/office/officeart/2005/8/layout/vList2"/>
    <dgm:cxn modelId="{AF498196-83A2-4FD6-ADFB-5403F16391DC}" srcId="{CF3D206B-6657-4261-BF44-53FC3E5BCACA}" destId="{DF209D1E-E478-49FD-99D1-9491778D80D3}" srcOrd="1" destOrd="0" parTransId="{7396703B-181F-4659-B9FD-373FB1B57799}" sibTransId="{907FA77D-E608-4A45-B9FD-45092F5D93A3}"/>
    <dgm:cxn modelId="{BD81A15D-50CE-4317-AE28-45697045D904}" type="presOf" srcId="{030E88CF-DDFB-46F9-BBF7-54E599A3B031}" destId="{404A65EB-EBEC-4C86-AA99-D25C709555B9}" srcOrd="0" destOrd="0" presId="urn:microsoft.com/office/officeart/2005/8/layout/vList2"/>
    <dgm:cxn modelId="{5C61D06E-5D3B-4E6E-8162-4B68E28F87E9}" type="presOf" srcId="{DF209D1E-E478-49FD-99D1-9491778D80D3}" destId="{DCC86336-1D2A-4474-B198-961DA294AB45}" srcOrd="0" destOrd="0" presId="urn:microsoft.com/office/officeart/2005/8/layout/vList2"/>
    <dgm:cxn modelId="{66FAC4B6-D5F7-4350-A0B1-25C1E1406F54}" type="presOf" srcId="{CF3D206B-6657-4261-BF44-53FC3E5BCACA}" destId="{A9AC7098-9DD3-45B2-912B-90BFA805DB70}" srcOrd="0" destOrd="0" presId="urn:microsoft.com/office/officeart/2005/8/layout/vList2"/>
    <dgm:cxn modelId="{7AB5D25B-FD66-45ED-81F3-1F84727AC1E7}" srcId="{CF3D206B-6657-4261-BF44-53FC3E5BCACA}" destId="{4CF71360-1ADD-48E7-ABD6-A162BC5295B1}" srcOrd="2" destOrd="0" parTransId="{400EB838-3A0F-4273-B611-2F95A6452797}" sibTransId="{63072315-C517-43BC-8C76-DCCEC7762549}"/>
    <dgm:cxn modelId="{C7AF917E-38C1-464B-ABE8-2B5FC9477449}" type="presParOf" srcId="{A9AC7098-9DD3-45B2-912B-90BFA805DB70}" destId="{404A65EB-EBEC-4C86-AA99-D25C709555B9}" srcOrd="0" destOrd="0" presId="urn:microsoft.com/office/officeart/2005/8/layout/vList2"/>
    <dgm:cxn modelId="{9EC96803-FADB-4501-B69D-691133592FB9}" type="presParOf" srcId="{A9AC7098-9DD3-45B2-912B-90BFA805DB70}" destId="{5CA2B044-C5F5-4999-A7A7-763B37000CE5}" srcOrd="1" destOrd="0" presId="urn:microsoft.com/office/officeart/2005/8/layout/vList2"/>
    <dgm:cxn modelId="{B50E43BB-6D5A-4260-9310-D7B72600C0B3}" type="presParOf" srcId="{A9AC7098-9DD3-45B2-912B-90BFA805DB70}" destId="{DCC86336-1D2A-4474-B198-961DA294AB45}" srcOrd="2" destOrd="0" presId="urn:microsoft.com/office/officeart/2005/8/layout/vList2"/>
    <dgm:cxn modelId="{A1472A62-DB9B-4D31-88E8-6FD2480DD03D}" type="presParOf" srcId="{A9AC7098-9DD3-45B2-912B-90BFA805DB70}" destId="{C09C6244-DD95-4A52-BFA6-FF95737A0FEB}" srcOrd="3" destOrd="0" presId="urn:microsoft.com/office/officeart/2005/8/layout/vList2"/>
    <dgm:cxn modelId="{F7BAC489-FD6E-4EA8-8EA5-903F16A099CA}" type="presParOf" srcId="{A9AC7098-9DD3-45B2-912B-90BFA805DB70}" destId="{44489FB7-3BFB-4D6E-A26A-E3F92E8BD9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4F7F06-B2E4-4118-95AF-DC79A28B6539}" type="doc">
      <dgm:prSet loTypeId="urn:microsoft.com/office/officeart/2005/8/layout/chevron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BA51125-0420-465C-B577-F77C8EBBCECE}">
      <dgm:prSet phldrT="[Texto]"/>
      <dgm:spPr/>
      <dgm:t>
        <a:bodyPr/>
        <a:lstStyle/>
        <a:p>
          <a:r>
            <a:rPr lang="pt-BR"/>
            <a:t>1</a:t>
          </a:r>
        </a:p>
      </dgm:t>
    </dgm:pt>
    <dgm:pt modelId="{D207A8FD-C52C-4D95-A4B5-53B42BE1A6FF}" type="parTrans" cxnId="{5F3C5307-FFCB-4AA0-A7C0-DA3850DD525D}">
      <dgm:prSet/>
      <dgm:spPr/>
      <dgm:t>
        <a:bodyPr/>
        <a:lstStyle/>
        <a:p>
          <a:endParaRPr lang="pt-BR"/>
        </a:p>
      </dgm:t>
    </dgm:pt>
    <dgm:pt modelId="{D162505E-816D-49C9-82F2-E2ADA752C756}" type="sibTrans" cxnId="{5F3C5307-FFCB-4AA0-A7C0-DA3850DD525D}">
      <dgm:prSet/>
      <dgm:spPr/>
      <dgm:t>
        <a:bodyPr/>
        <a:lstStyle/>
        <a:p>
          <a:endParaRPr lang="pt-BR"/>
        </a:p>
      </dgm:t>
    </dgm:pt>
    <dgm:pt modelId="{40CC6D08-4F6A-4F31-9C0F-DE300EFB6418}">
      <dgm:prSet phldrT="[Texto]"/>
      <dgm:spPr/>
      <dgm:t>
        <a:bodyPr/>
        <a:lstStyle/>
        <a:p>
          <a:r>
            <a:rPr lang="pt-BR" dirty="0"/>
            <a:t>Workshop de </a:t>
          </a:r>
          <a:r>
            <a:rPr lang="pt-BR" dirty="0" smtClean="0"/>
            <a:t>Treinamento</a:t>
          </a:r>
          <a:endParaRPr lang="pt-BR" dirty="0"/>
        </a:p>
      </dgm:t>
    </dgm:pt>
    <dgm:pt modelId="{DA21966D-F406-4C27-99EA-F936F89EEBAF}" type="parTrans" cxnId="{8892A588-42C0-4D9C-939F-04758E5333D7}">
      <dgm:prSet/>
      <dgm:spPr/>
      <dgm:t>
        <a:bodyPr/>
        <a:lstStyle/>
        <a:p>
          <a:endParaRPr lang="pt-BR"/>
        </a:p>
      </dgm:t>
    </dgm:pt>
    <dgm:pt modelId="{24912609-D7EF-4CAE-BA58-F8FE863D6B60}" type="sibTrans" cxnId="{8892A588-42C0-4D9C-939F-04758E5333D7}">
      <dgm:prSet/>
      <dgm:spPr/>
      <dgm:t>
        <a:bodyPr/>
        <a:lstStyle/>
        <a:p>
          <a:endParaRPr lang="pt-BR"/>
        </a:p>
      </dgm:t>
    </dgm:pt>
    <dgm:pt modelId="{4F845C2B-7CAC-4F0D-B180-C41D757B0C52}">
      <dgm:prSet phldrT="[Texto]"/>
      <dgm:spPr/>
      <dgm:t>
        <a:bodyPr/>
        <a:lstStyle/>
        <a:p>
          <a:r>
            <a:rPr lang="pt-BR"/>
            <a:t>2</a:t>
          </a:r>
        </a:p>
      </dgm:t>
    </dgm:pt>
    <dgm:pt modelId="{3533FAAC-28F7-4F13-866B-76E8AA5DB3AA}" type="parTrans" cxnId="{AFB4949F-A401-41CF-912E-6CC11A406F3E}">
      <dgm:prSet/>
      <dgm:spPr/>
      <dgm:t>
        <a:bodyPr/>
        <a:lstStyle/>
        <a:p>
          <a:endParaRPr lang="pt-BR"/>
        </a:p>
      </dgm:t>
    </dgm:pt>
    <dgm:pt modelId="{4C86D08F-E743-4154-82DD-992751AE81EE}" type="sibTrans" cxnId="{AFB4949F-A401-41CF-912E-6CC11A406F3E}">
      <dgm:prSet/>
      <dgm:spPr/>
      <dgm:t>
        <a:bodyPr/>
        <a:lstStyle/>
        <a:p>
          <a:endParaRPr lang="pt-BR"/>
        </a:p>
      </dgm:t>
    </dgm:pt>
    <dgm:pt modelId="{7DC201A6-E245-43E5-A31D-B0ACC3628721}">
      <dgm:prSet phldrT="[Texto]"/>
      <dgm:spPr/>
      <dgm:t>
        <a:bodyPr/>
        <a:lstStyle/>
        <a:p>
          <a:r>
            <a:rPr lang="pt-BR" dirty="0"/>
            <a:t>Projeto </a:t>
          </a:r>
          <a:r>
            <a:rPr lang="pt-BR" dirty="0" smtClean="0"/>
            <a:t>Piloto</a:t>
          </a:r>
          <a:endParaRPr lang="pt-BR" dirty="0"/>
        </a:p>
      </dgm:t>
    </dgm:pt>
    <dgm:pt modelId="{C118C198-876B-4A97-B555-1EB43206D177}" type="parTrans" cxnId="{DBC69FBB-4A56-45E4-8B21-9B0356B625E0}">
      <dgm:prSet/>
      <dgm:spPr/>
      <dgm:t>
        <a:bodyPr/>
        <a:lstStyle/>
        <a:p>
          <a:endParaRPr lang="pt-BR"/>
        </a:p>
      </dgm:t>
    </dgm:pt>
    <dgm:pt modelId="{3867B788-6D7A-40E5-902F-E822A7A007A4}" type="sibTrans" cxnId="{DBC69FBB-4A56-45E4-8B21-9B0356B625E0}">
      <dgm:prSet/>
      <dgm:spPr/>
      <dgm:t>
        <a:bodyPr/>
        <a:lstStyle/>
        <a:p>
          <a:endParaRPr lang="pt-BR"/>
        </a:p>
      </dgm:t>
    </dgm:pt>
    <dgm:pt modelId="{3DEA2CBF-7516-4EBB-B2E4-9AC855942413}">
      <dgm:prSet phldrT="[Texto]"/>
      <dgm:spPr/>
      <dgm:t>
        <a:bodyPr/>
        <a:lstStyle/>
        <a:p>
          <a:r>
            <a:rPr lang="pt-BR" dirty="0"/>
            <a:t>Demais </a:t>
          </a:r>
          <a:r>
            <a:rPr lang="pt-BR" dirty="0" smtClean="0"/>
            <a:t>Projetos</a:t>
          </a:r>
          <a:endParaRPr lang="pt-BR" dirty="0"/>
        </a:p>
      </dgm:t>
    </dgm:pt>
    <dgm:pt modelId="{19DFF87D-6196-4E30-8667-9C7558967A2A}" type="parTrans" cxnId="{ECCE2F9A-A76C-46A6-8C2D-51A479CD12A7}">
      <dgm:prSet/>
      <dgm:spPr/>
      <dgm:t>
        <a:bodyPr/>
        <a:lstStyle/>
        <a:p>
          <a:endParaRPr lang="pt-BR"/>
        </a:p>
      </dgm:t>
    </dgm:pt>
    <dgm:pt modelId="{0CE8A35C-B12C-47B0-939C-02755EB8B64E}" type="sibTrans" cxnId="{ECCE2F9A-A76C-46A6-8C2D-51A479CD12A7}">
      <dgm:prSet/>
      <dgm:spPr/>
      <dgm:t>
        <a:bodyPr/>
        <a:lstStyle/>
        <a:p>
          <a:endParaRPr lang="pt-BR"/>
        </a:p>
      </dgm:t>
    </dgm:pt>
    <dgm:pt modelId="{994C0017-DD61-42A2-B11E-C0DE070CF46F}">
      <dgm:prSet phldrT="[Texto]"/>
      <dgm:spPr/>
      <dgm:t>
        <a:bodyPr/>
        <a:lstStyle/>
        <a:p>
          <a:r>
            <a:rPr lang="pt-BR"/>
            <a:t>3</a:t>
          </a:r>
        </a:p>
      </dgm:t>
    </dgm:pt>
    <dgm:pt modelId="{E03F2704-5D85-4AD9-A18F-1F219464E88F}" type="parTrans" cxnId="{195D97FE-3647-4E77-87B7-6206737CFC2E}">
      <dgm:prSet/>
      <dgm:spPr/>
      <dgm:t>
        <a:bodyPr/>
        <a:lstStyle/>
        <a:p>
          <a:endParaRPr lang="pt-BR"/>
        </a:p>
      </dgm:t>
    </dgm:pt>
    <dgm:pt modelId="{1BD8640B-D601-4F42-9E9C-AFAED04679CD}" type="sibTrans" cxnId="{195D97FE-3647-4E77-87B7-6206737CFC2E}">
      <dgm:prSet/>
      <dgm:spPr/>
      <dgm:t>
        <a:bodyPr/>
        <a:lstStyle/>
        <a:p>
          <a:endParaRPr lang="pt-BR"/>
        </a:p>
      </dgm:t>
    </dgm:pt>
    <dgm:pt modelId="{BAF61F55-2599-4181-9871-ED2D6692BA4D}" type="pres">
      <dgm:prSet presAssocID="{364F7F06-B2E4-4118-95AF-DC79A28B65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8B3EA1-D5ED-44C6-A7CD-60DADB0903F3}" type="pres">
      <dgm:prSet presAssocID="{4BA51125-0420-465C-B577-F77C8EBBCECE}" presName="composite" presStyleCnt="0"/>
      <dgm:spPr/>
      <dgm:t>
        <a:bodyPr/>
        <a:lstStyle/>
        <a:p>
          <a:endParaRPr lang="pt-BR"/>
        </a:p>
      </dgm:t>
    </dgm:pt>
    <dgm:pt modelId="{44932F69-72FC-4399-911D-5B3952C8AC16}" type="pres">
      <dgm:prSet presAssocID="{4BA51125-0420-465C-B577-F77C8EBBCEC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9AC076-B40F-4479-BAA8-45AC5D986D0D}" type="pres">
      <dgm:prSet presAssocID="{4BA51125-0420-465C-B577-F77C8EBBCEC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8C831B-CC35-47C8-9E37-A3ECFEE76E80}" type="pres">
      <dgm:prSet presAssocID="{D162505E-816D-49C9-82F2-E2ADA752C756}" presName="sp" presStyleCnt="0"/>
      <dgm:spPr/>
      <dgm:t>
        <a:bodyPr/>
        <a:lstStyle/>
        <a:p>
          <a:endParaRPr lang="pt-BR"/>
        </a:p>
      </dgm:t>
    </dgm:pt>
    <dgm:pt modelId="{1D7BDDAE-FF16-4D48-A3A0-94D1574D686B}" type="pres">
      <dgm:prSet presAssocID="{4F845C2B-7CAC-4F0D-B180-C41D757B0C52}" presName="composite" presStyleCnt="0"/>
      <dgm:spPr/>
      <dgm:t>
        <a:bodyPr/>
        <a:lstStyle/>
        <a:p>
          <a:endParaRPr lang="pt-BR"/>
        </a:p>
      </dgm:t>
    </dgm:pt>
    <dgm:pt modelId="{EE9B6BEF-8442-4CD1-93AA-5B6BAA85FF63}" type="pres">
      <dgm:prSet presAssocID="{4F845C2B-7CAC-4F0D-B180-C41D757B0C5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496D2A-DDE2-4CEA-861A-BF7778D694F5}" type="pres">
      <dgm:prSet presAssocID="{4F845C2B-7CAC-4F0D-B180-C41D757B0C5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119850-112A-4EAB-8CE4-18FE872A2F7C}" type="pres">
      <dgm:prSet presAssocID="{4C86D08F-E743-4154-82DD-992751AE81EE}" presName="sp" presStyleCnt="0"/>
      <dgm:spPr/>
      <dgm:t>
        <a:bodyPr/>
        <a:lstStyle/>
        <a:p>
          <a:endParaRPr lang="pt-BR"/>
        </a:p>
      </dgm:t>
    </dgm:pt>
    <dgm:pt modelId="{057102FF-9790-44BB-97A7-AF0142D93DD1}" type="pres">
      <dgm:prSet presAssocID="{994C0017-DD61-42A2-B11E-C0DE070CF46F}" presName="composite" presStyleCnt="0"/>
      <dgm:spPr/>
      <dgm:t>
        <a:bodyPr/>
        <a:lstStyle/>
        <a:p>
          <a:endParaRPr lang="pt-BR"/>
        </a:p>
      </dgm:t>
    </dgm:pt>
    <dgm:pt modelId="{41BC1CF7-6F04-4F5A-BA2A-03C0FF2E0FF1}" type="pres">
      <dgm:prSet presAssocID="{994C0017-DD61-42A2-B11E-C0DE070CF46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BD2943-FF5D-4997-B123-F3874FFDA73A}" type="pres">
      <dgm:prSet presAssocID="{994C0017-DD61-42A2-B11E-C0DE070CF46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B4949F-A401-41CF-912E-6CC11A406F3E}" srcId="{364F7F06-B2E4-4118-95AF-DC79A28B6539}" destId="{4F845C2B-7CAC-4F0D-B180-C41D757B0C52}" srcOrd="1" destOrd="0" parTransId="{3533FAAC-28F7-4F13-866B-76E8AA5DB3AA}" sibTransId="{4C86D08F-E743-4154-82DD-992751AE81EE}"/>
    <dgm:cxn modelId="{15281E73-8018-4189-9FC1-ED37CE694355}" type="presOf" srcId="{994C0017-DD61-42A2-B11E-C0DE070CF46F}" destId="{41BC1CF7-6F04-4F5A-BA2A-03C0FF2E0FF1}" srcOrd="0" destOrd="0" presId="urn:microsoft.com/office/officeart/2005/8/layout/chevron2"/>
    <dgm:cxn modelId="{5F3C5307-FFCB-4AA0-A7C0-DA3850DD525D}" srcId="{364F7F06-B2E4-4118-95AF-DC79A28B6539}" destId="{4BA51125-0420-465C-B577-F77C8EBBCECE}" srcOrd="0" destOrd="0" parTransId="{D207A8FD-C52C-4D95-A4B5-53B42BE1A6FF}" sibTransId="{D162505E-816D-49C9-82F2-E2ADA752C756}"/>
    <dgm:cxn modelId="{11A41153-4C82-40FB-8528-6168EDE86C86}" type="presOf" srcId="{364F7F06-B2E4-4118-95AF-DC79A28B6539}" destId="{BAF61F55-2599-4181-9871-ED2D6692BA4D}" srcOrd="0" destOrd="0" presId="urn:microsoft.com/office/officeart/2005/8/layout/chevron2"/>
    <dgm:cxn modelId="{E13DEA93-6C88-4D2E-B178-7633B58ACB12}" type="presOf" srcId="{3DEA2CBF-7516-4EBB-B2E4-9AC855942413}" destId="{F2BD2943-FF5D-4997-B123-F3874FFDA73A}" srcOrd="0" destOrd="0" presId="urn:microsoft.com/office/officeart/2005/8/layout/chevron2"/>
    <dgm:cxn modelId="{C144D6FF-1813-430A-A295-CF3B21B88D60}" type="presOf" srcId="{7DC201A6-E245-43E5-A31D-B0ACC3628721}" destId="{2B496D2A-DDE2-4CEA-861A-BF7778D694F5}" srcOrd="0" destOrd="0" presId="urn:microsoft.com/office/officeart/2005/8/layout/chevron2"/>
    <dgm:cxn modelId="{6AFD9675-E48E-4094-AFF4-06B9995929D6}" type="presOf" srcId="{4F845C2B-7CAC-4F0D-B180-C41D757B0C52}" destId="{EE9B6BEF-8442-4CD1-93AA-5B6BAA85FF63}" srcOrd="0" destOrd="0" presId="urn:microsoft.com/office/officeart/2005/8/layout/chevron2"/>
    <dgm:cxn modelId="{DBC69FBB-4A56-45E4-8B21-9B0356B625E0}" srcId="{4F845C2B-7CAC-4F0D-B180-C41D757B0C52}" destId="{7DC201A6-E245-43E5-A31D-B0ACC3628721}" srcOrd="0" destOrd="0" parTransId="{C118C198-876B-4A97-B555-1EB43206D177}" sibTransId="{3867B788-6D7A-40E5-902F-E822A7A007A4}"/>
    <dgm:cxn modelId="{ECCE2F9A-A76C-46A6-8C2D-51A479CD12A7}" srcId="{994C0017-DD61-42A2-B11E-C0DE070CF46F}" destId="{3DEA2CBF-7516-4EBB-B2E4-9AC855942413}" srcOrd="0" destOrd="0" parTransId="{19DFF87D-6196-4E30-8667-9C7558967A2A}" sibTransId="{0CE8A35C-B12C-47B0-939C-02755EB8B64E}"/>
    <dgm:cxn modelId="{C09B0002-5585-4F64-9404-3302BA262249}" type="presOf" srcId="{4BA51125-0420-465C-B577-F77C8EBBCECE}" destId="{44932F69-72FC-4399-911D-5B3952C8AC16}" srcOrd="0" destOrd="0" presId="urn:microsoft.com/office/officeart/2005/8/layout/chevron2"/>
    <dgm:cxn modelId="{8892A588-42C0-4D9C-939F-04758E5333D7}" srcId="{4BA51125-0420-465C-B577-F77C8EBBCECE}" destId="{40CC6D08-4F6A-4F31-9C0F-DE300EFB6418}" srcOrd="0" destOrd="0" parTransId="{DA21966D-F406-4C27-99EA-F936F89EEBAF}" sibTransId="{24912609-D7EF-4CAE-BA58-F8FE863D6B60}"/>
    <dgm:cxn modelId="{195D97FE-3647-4E77-87B7-6206737CFC2E}" srcId="{364F7F06-B2E4-4118-95AF-DC79A28B6539}" destId="{994C0017-DD61-42A2-B11E-C0DE070CF46F}" srcOrd="2" destOrd="0" parTransId="{E03F2704-5D85-4AD9-A18F-1F219464E88F}" sibTransId="{1BD8640B-D601-4F42-9E9C-AFAED04679CD}"/>
    <dgm:cxn modelId="{E9522085-A6E9-4DB8-8A12-FB498353FDC3}" type="presOf" srcId="{40CC6D08-4F6A-4F31-9C0F-DE300EFB6418}" destId="{8A9AC076-B40F-4479-BAA8-45AC5D986D0D}" srcOrd="0" destOrd="0" presId="urn:microsoft.com/office/officeart/2005/8/layout/chevron2"/>
    <dgm:cxn modelId="{2C559447-EC2B-4156-949E-2D608600BF88}" type="presParOf" srcId="{BAF61F55-2599-4181-9871-ED2D6692BA4D}" destId="{928B3EA1-D5ED-44C6-A7CD-60DADB0903F3}" srcOrd="0" destOrd="0" presId="urn:microsoft.com/office/officeart/2005/8/layout/chevron2"/>
    <dgm:cxn modelId="{8CFF0499-8F5A-4DDB-AB10-CC76339B64EE}" type="presParOf" srcId="{928B3EA1-D5ED-44C6-A7CD-60DADB0903F3}" destId="{44932F69-72FC-4399-911D-5B3952C8AC16}" srcOrd="0" destOrd="0" presId="urn:microsoft.com/office/officeart/2005/8/layout/chevron2"/>
    <dgm:cxn modelId="{D569E028-6F29-461B-B459-E89C9D9B879C}" type="presParOf" srcId="{928B3EA1-D5ED-44C6-A7CD-60DADB0903F3}" destId="{8A9AC076-B40F-4479-BAA8-45AC5D986D0D}" srcOrd="1" destOrd="0" presId="urn:microsoft.com/office/officeart/2005/8/layout/chevron2"/>
    <dgm:cxn modelId="{D3BEC856-B7CE-4F34-A453-F6C8E335BCFB}" type="presParOf" srcId="{BAF61F55-2599-4181-9871-ED2D6692BA4D}" destId="{9A8C831B-CC35-47C8-9E37-A3ECFEE76E80}" srcOrd="1" destOrd="0" presId="urn:microsoft.com/office/officeart/2005/8/layout/chevron2"/>
    <dgm:cxn modelId="{10904957-76B6-4697-8AB7-9E8E635DD52D}" type="presParOf" srcId="{BAF61F55-2599-4181-9871-ED2D6692BA4D}" destId="{1D7BDDAE-FF16-4D48-A3A0-94D1574D686B}" srcOrd="2" destOrd="0" presId="urn:microsoft.com/office/officeart/2005/8/layout/chevron2"/>
    <dgm:cxn modelId="{BCE110D6-1FE2-4853-A5E5-DADBF1472EFB}" type="presParOf" srcId="{1D7BDDAE-FF16-4D48-A3A0-94D1574D686B}" destId="{EE9B6BEF-8442-4CD1-93AA-5B6BAA85FF63}" srcOrd="0" destOrd="0" presId="urn:microsoft.com/office/officeart/2005/8/layout/chevron2"/>
    <dgm:cxn modelId="{2820FE7F-AB17-4EC0-B786-C3B4F0B179D9}" type="presParOf" srcId="{1D7BDDAE-FF16-4D48-A3A0-94D1574D686B}" destId="{2B496D2A-DDE2-4CEA-861A-BF7778D694F5}" srcOrd="1" destOrd="0" presId="urn:microsoft.com/office/officeart/2005/8/layout/chevron2"/>
    <dgm:cxn modelId="{CCFA30B2-1DF8-41CC-AACF-4C2C64896E05}" type="presParOf" srcId="{BAF61F55-2599-4181-9871-ED2D6692BA4D}" destId="{7B119850-112A-4EAB-8CE4-18FE872A2F7C}" srcOrd="3" destOrd="0" presId="urn:microsoft.com/office/officeart/2005/8/layout/chevron2"/>
    <dgm:cxn modelId="{19912745-E670-4DF6-8F52-C8630868FDA9}" type="presParOf" srcId="{BAF61F55-2599-4181-9871-ED2D6692BA4D}" destId="{057102FF-9790-44BB-97A7-AF0142D93DD1}" srcOrd="4" destOrd="0" presId="urn:microsoft.com/office/officeart/2005/8/layout/chevron2"/>
    <dgm:cxn modelId="{B36801D7-3C79-4F7A-9B21-CC67F8E545D5}" type="presParOf" srcId="{057102FF-9790-44BB-97A7-AF0142D93DD1}" destId="{41BC1CF7-6F04-4F5A-BA2A-03C0FF2E0FF1}" srcOrd="0" destOrd="0" presId="urn:microsoft.com/office/officeart/2005/8/layout/chevron2"/>
    <dgm:cxn modelId="{E7B133D9-DF15-4772-BC12-3DE500249D59}" type="presParOf" srcId="{057102FF-9790-44BB-97A7-AF0142D93DD1}" destId="{F2BD2943-FF5D-4997-B123-F3874FFDA7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7C61DE-EE22-45C7-B4F0-E01B5133060A}" type="doc">
      <dgm:prSet loTypeId="urn:microsoft.com/office/officeart/2008/layout/PictureStrips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F60EA8AB-2404-4EBF-BD0D-DF1332EA5AA9}">
      <dgm:prSet phldrT="[Texto]"/>
      <dgm:spPr/>
      <dgm:t>
        <a:bodyPr/>
        <a:lstStyle/>
        <a:p>
          <a:r>
            <a:rPr lang="pt-BR" dirty="0" smtClean="0"/>
            <a:t>Com o </a:t>
          </a:r>
          <a:r>
            <a:rPr lang="pt-BR" dirty="0" err="1" smtClean="0"/>
            <a:t>Scrum</a:t>
          </a:r>
          <a:r>
            <a:rPr lang="pt-BR" dirty="0" smtClean="0"/>
            <a:t> a aceitação da entrega do escopo do projeto sem mudanças adicionais melhorou de 40% para 70% e o cumprimento de prazo melhorou de 10% para 60%</a:t>
          </a:r>
          <a:endParaRPr lang="pt-BR" dirty="0"/>
        </a:p>
      </dgm:t>
    </dgm:pt>
    <dgm:pt modelId="{A840B021-65DA-49FF-8931-87B2B08E60C1}" type="parTrans" cxnId="{5C402249-4AE0-4D95-9820-F9259F60F77D}">
      <dgm:prSet/>
      <dgm:spPr/>
      <dgm:t>
        <a:bodyPr/>
        <a:lstStyle/>
        <a:p>
          <a:endParaRPr lang="pt-BR"/>
        </a:p>
      </dgm:t>
    </dgm:pt>
    <dgm:pt modelId="{8DD8C5C1-A70B-498B-BDEE-B5025B0561AF}" type="sibTrans" cxnId="{5C402249-4AE0-4D95-9820-F9259F60F77D}">
      <dgm:prSet/>
      <dgm:spPr/>
      <dgm:t>
        <a:bodyPr/>
        <a:lstStyle/>
        <a:p>
          <a:endParaRPr lang="pt-BR"/>
        </a:p>
      </dgm:t>
    </dgm:pt>
    <dgm:pt modelId="{B53ED2B4-32EF-4212-B0F3-5D43ED5D0013}">
      <dgm:prSet/>
      <dgm:spPr/>
      <dgm:t>
        <a:bodyPr/>
        <a:lstStyle/>
        <a:p>
          <a:r>
            <a:rPr lang="pt-BR" dirty="0" smtClean="0"/>
            <a:t>Os resultados mostraram que o </a:t>
          </a:r>
          <a:r>
            <a:rPr lang="pt-BR" dirty="0" err="1" smtClean="0"/>
            <a:t>Scrum</a:t>
          </a:r>
          <a:r>
            <a:rPr lang="pt-BR" dirty="0" smtClean="0"/>
            <a:t> foi satisfatório para os objetivos da empresa: entregar no prazo, com menos retrabalho, com mais controle e mais satisfação do cliente e da equipe</a:t>
          </a:r>
          <a:endParaRPr lang="pt-BR" dirty="0"/>
        </a:p>
      </dgm:t>
    </dgm:pt>
    <dgm:pt modelId="{FEFE0D1D-8D91-4074-AF58-9FA68F4E1ECA}" type="parTrans" cxnId="{19BECEE0-EE95-48BF-9792-EA9C15F226AA}">
      <dgm:prSet/>
      <dgm:spPr/>
      <dgm:t>
        <a:bodyPr/>
        <a:lstStyle/>
        <a:p>
          <a:endParaRPr lang="pt-BR"/>
        </a:p>
      </dgm:t>
    </dgm:pt>
    <dgm:pt modelId="{82B821B1-4046-41D2-8293-6CF7DE3F344A}" type="sibTrans" cxnId="{19BECEE0-EE95-48BF-9792-EA9C15F226AA}">
      <dgm:prSet/>
      <dgm:spPr/>
      <dgm:t>
        <a:bodyPr/>
        <a:lstStyle/>
        <a:p>
          <a:endParaRPr lang="pt-BR"/>
        </a:p>
      </dgm:t>
    </dgm:pt>
    <dgm:pt modelId="{53AB76DA-1C7E-4285-9CE8-7F6E8B3B43B9}">
      <dgm:prSet/>
      <dgm:spPr/>
      <dgm:t>
        <a:bodyPr/>
        <a:lstStyle/>
        <a:p>
          <a:r>
            <a:rPr lang="pt-BR" dirty="0" smtClean="0"/>
            <a:t>A empresa poderia investir melhorias no uso do </a:t>
          </a:r>
          <a:r>
            <a:rPr lang="pt-BR" dirty="0" err="1" smtClean="0"/>
            <a:t>Scrum</a:t>
          </a:r>
          <a:r>
            <a:rPr lang="pt-BR" dirty="0" smtClean="0"/>
            <a:t> ou separar alguns projetos e testar o uso do XP ou do RUP para pequenos projetos</a:t>
          </a:r>
          <a:endParaRPr lang="pt-BR" dirty="0"/>
        </a:p>
      </dgm:t>
    </dgm:pt>
    <dgm:pt modelId="{3BA197AE-35C3-4F2B-93CC-26C5584A99FD}" type="parTrans" cxnId="{15AAB1AE-B167-4813-BDF9-5933213D6233}">
      <dgm:prSet/>
      <dgm:spPr/>
      <dgm:t>
        <a:bodyPr/>
        <a:lstStyle/>
        <a:p>
          <a:endParaRPr lang="pt-BR"/>
        </a:p>
      </dgm:t>
    </dgm:pt>
    <dgm:pt modelId="{5C555106-C2DB-420A-9167-2F7A39F9CE43}" type="sibTrans" cxnId="{15AAB1AE-B167-4813-BDF9-5933213D6233}">
      <dgm:prSet/>
      <dgm:spPr/>
      <dgm:t>
        <a:bodyPr/>
        <a:lstStyle/>
        <a:p>
          <a:endParaRPr lang="pt-BR"/>
        </a:p>
      </dgm:t>
    </dgm:pt>
    <dgm:pt modelId="{58D1359F-421B-447E-A757-A24807B0C636}" type="pres">
      <dgm:prSet presAssocID="{3F7C61DE-EE22-45C7-B4F0-E01B5133060A}" presName="Name0" presStyleCnt="0">
        <dgm:presLayoutVars>
          <dgm:dir/>
          <dgm:resizeHandles val="exact"/>
        </dgm:presLayoutVars>
      </dgm:prSet>
      <dgm:spPr/>
    </dgm:pt>
    <dgm:pt modelId="{CA0EAFA0-B31D-4519-AE90-D14A7DE35AD1}" type="pres">
      <dgm:prSet presAssocID="{F60EA8AB-2404-4EBF-BD0D-DF1332EA5AA9}" presName="composite" presStyleCnt="0"/>
      <dgm:spPr/>
    </dgm:pt>
    <dgm:pt modelId="{EB015C88-C053-454D-A748-7B8F72960CE5}" type="pres">
      <dgm:prSet presAssocID="{F60EA8AB-2404-4EBF-BD0D-DF1332EA5AA9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2C4006-62B0-4E76-A073-FAF51EC29D5D}" type="pres">
      <dgm:prSet presAssocID="{F60EA8AB-2404-4EBF-BD0D-DF1332EA5AA9}" presName="rect2" presStyleLbl="fgImgPlace1" presStyleIdx="0" presStyleCnt="3"/>
      <dgm:spPr/>
    </dgm:pt>
    <dgm:pt modelId="{CACC76EE-88D8-4F6A-9E69-2CA86CAA1BD8}" type="pres">
      <dgm:prSet presAssocID="{8DD8C5C1-A70B-498B-BDEE-B5025B0561AF}" presName="sibTrans" presStyleCnt="0"/>
      <dgm:spPr/>
    </dgm:pt>
    <dgm:pt modelId="{3EEE0B79-3A19-44EB-85E8-02A7DAA9E109}" type="pres">
      <dgm:prSet presAssocID="{B53ED2B4-32EF-4212-B0F3-5D43ED5D0013}" presName="composite" presStyleCnt="0"/>
      <dgm:spPr/>
    </dgm:pt>
    <dgm:pt modelId="{EF41F908-FFD4-4F4B-9F0B-9385602105D8}" type="pres">
      <dgm:prSet presAssocID="{B53ED2B4-32EF-4212-B0F3-5D43ED5D0013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7BFF89-B4F9-4169-B03F-5C747A24CABC}" type="pres">
      <dgm:prSet presAssocID="{B53ED2B4-32EF-4212-B0F3-5D43ED5D0013}" presName="rect2" presStyleLbl="fgImgPlace1" presStyleIdx="1" presStyleCnt="3"/>
      <dgm:spPr/>
    </dgm:pt>
    <dgm:pt modelId="{70B60D84-8D6F-4FBC-9818-B9D0F56B296A}" type="pres">
      <dgm:prSet presAssocID="{82B821B1-4046-41D2-8293-6CF7DE3F344A}" presName="sibTrans" presStyleCnt="0"/>
      <dgm:spPr/>
    </dgm:pt>
    <dgm:pt modelId="{37912543-05DA-4DAD-AD92-C90E36DCA3B4}" type="pres">
      <dgm:prSet presAssocID="{53AB76DA-1C7E-4285-9CE8-7F6E8B3B43B9}" presName="composite" presStyleCnt="0"/>
      <dgm:spPr/>
    </dgm:pt>
    <dgm:pt modelId="{5AA9AEDC-23F6-4FE9-97E9-40E235F05BAA}" type="pres">
      <dgm:prSet presAssocID="{53AB76DA-1C7E-4285-9CE8-7F6E8B3B43B9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BBB880-54D7-48E4-973B-87B4F42746CE}" type="pres">
      <dgm:prSet presAssocID="{53AB76DA-1C7E-4285-9CE8-7F6E8B3B43B9}" presName="rect2" presStyleLbl="fgImgPlace1" presStyleIdx="2" presStyleCnt="3"/>
      <dgm:spPr/>
    </dgm:pt>
  </dgm:ptLst>
  <dgm:cxnLst>
    <dgm:cxn modelId="{EBB6D3F5-29BF-40A9-B19C-850FB5982F3F}" type="presOf" srcId="{3F7C61DE-EE22-45C7-B4F0-E01B5133060A}" destId="{58D1359F-421B-447E-A757-A24807B0C636}" srcOrd="0" destOrd="0" presId="urn:microsoft.com/office/officeart/2008/layout/PictureStrips"/>
    <dgm:cxn modelId="{B14D9D42-6785-4C45-B2FC-B20024B50A0A}" type="presOf" srcId="{B53ED2B4-32EF-4212-B0F3-5D43ED5D0013}" destId="{EF41F908-FFD4-4F4B-9F0B-9385602105D8}" srcOrd="0" destOrd="0" presId="urn:microsoft.com/office/officeart/2008/layout/PictureStrips"/>
    <dgm:cxn modelId="{19BECEE0-EE95-48BF-9792-EA9C15F226AA}" srcId="{3F7C61DE-EE22-45C7-B4F0-E01B5133060A}" destId="{B53ED2B4-32EF-4212-B0F3-5D43ED5D0013}" srcOrd="1" destOrd="0" parTransId="{FEFE0D1D-8D91-4074-AF58-9FA68F4E1ECA}" sibTransId="{82B821B1-4046-41D2-8293-6CF7DE3F344A}"/>
    <dgm:cxn modelId="{62D29FD8-4B8D-4614-A010-4C7CADC1B898}" type="presOf" srcId="{53AB76DA-1C7E-4285-9CE8-7F6E8B3B43B9}" destId="{5AA9AEDC-23F6-4FE9-97E9-40E235F05BAA}" srcOrd="0" destOrd="0" presId="urn:microsoft.com/office/officeart/2008/layout/PictureStrips"/>
    <dgm:cxn modelId="{5C402249-4AE0-4D95-9820-F9259F60F77D}" srcId="{3F7C61DE-EE22-45C7-B4F0-E01B5133060A}" destId="{F60EA8AB-2404-4EBF-BD0D-DF1332EA5AA9}" srcOrd="0" destOrd="0" parTransId="{A840B021-65DA-49FF-8931-87B2B08E60C1}" sibTransId="{8DD8C5C1-A70B-498B-BDEE-B5025B0561AF}"/>
    <dgm:cxn modelId="{15AAB1AE-B167-4813-BDF9-5933213D6233}" srcId="{3F7C61DE-EE22-45C7-B4F0-E01B5133060A}" destId="{53AB76DA-1C7E-4285-9CE8-7F6E8B3B43B9}" srcOrd="2" destOrd="0" parTransId="{3BA197AE-35C3-4F2B-93CC-26C5584A99FD}" sibTransId="{5C555106-C2DB-420A-9167-2F7A39F9CE43}"/>
    <dgm:cxn modelId="{911A3FEE-1A5D-4ACF-96DB-0D5387BCACD8}" type="presOf" srcId="{F60EA8AB-2404-4EBF-BD0D-DF1332EA5AA9}" destId="{EB015C88-C053-454D-A748-7B8F72960CE5}" srcOrd="0" destOrd="0" presId="urn:microsoft.com/office/officeart/2008/layout/PictureStrips"/>
    <dgm:cxn modelId="{E3222A96-9355-41DD-8CC0-E0329EB5870C}" type="presParOf" srcId="{58D1359F-421B-447E-A757-A24807B0C636}" destId="{CA0EAFA0-B31D-4519-AE90-D14A7DE35AD1}" srcOrd="0" destOrd="0" presId="urn:microsoft.com/office/officeart/2008/layout/PictureStrips"/>
    <dgm:cxn modelId="{241EEB73-ED74-45C7-82BD-122184906573}" type="presParOf" srcId="{CA0EAFA0-B31D-4519-AE90-D14A7DE35AD1}" destId="{EB015C88-C053-454D-A748-7B8F72960CE5}" srcOrd="0" destOrd="0" presId="urn:microsoft.com/office/officeart/2008/layout/PictureStrips"/>
    <dgm:cxn modelId="{61CF2A65-7B67-4E2D-B563-AB32217939C4}" type="presParOf" srcId="{CA0EAFA0-B31D-4519-AE90-D14A7DE35AD1}" destId="{9C2C4006-62B0-4E76-A073-FAF51EC29D5D}" srcOrd="1" destOrd="0" presId="urn:microsoft.com/office/officeart/2008/layout/PictureStrips"/>
    <dgm:cxn modelId="{5E48CC18-53C5-4B18-A00A-41E3D81B1F70}" type="presParOf" srcId="{58D1359F-421B-447E-A757-A24807B0C636}" destId="{CACC76EE-88D8-4F6A-9E69-2CA86CAA1BD8}" srcOrd="1" destOrd="0" presId="urn:microsoft.com/office/officeart/2008/layout/PictureStrips"/>
    <dgm:cxn modelId="{3F4AC5D7-B33C-4DF7-A07F-C1A3750E04B9}" type="presParOf" srcId="{58D1359F-421B-447E-A757-A24807B0C636}" destId="{3EEE0B79-3A19-44EB-85E8-02A7DAA9E109}" srcOrd="2" destOrd="0" presId="urn:microsoft.com/office/officeart/2008/layout/PictureStrips"/>
    <dgm:cxn modelId="{BFFEA69E-17C7-4F09-8009-B54E3DFFFE9A}" type="presParOf" srcId="{3EEE0B79-3A19-44EB-85E8-02A7DAA9E109}" destId="{EF41F908-FFD4-4F4B-9F0B-9385602105D8}" srcOrd="0" destOrd="0" presId="urn:microsoft.com/office/officeart/2008/layout/PictureStrips"/>
    <dgm:cxn modelId="{77D53510-6FE6-49B2-9902-6AB6DBF743FF}" type="presParOf" srcId="{3EEE0B79-3A19-44EB-85E8-02A7DAA9E109}" destId="{D57BFF89-B4F9-4169-B03F-5C747A24CABC}" srcOrd="1" destOrd="0" presId="urn:microsoft.com/office/officeart/2008/layout/PictureStrips"/>
    <dgm:cxn modelId="{20769B14-BC96-4C37-A529-9FE7F59D4003}" type="presParOf" srcId="{58D1359F-421B-447E-A757-A24807B0C636}" destId="{70B60D84-8D6F-4FBC-9818-B9D0F56B296A}" srcOrd="3" destOrd="0" presId="urn:microsoft.com/office/officeart/2008/layout/PictureStrips"/>
    <dgm:cxn modelId="{F6B6C1D3-17BF-4B47-A6CE-029EE8040336}" type="presParOf" srcId="{58D1359F-421B-447E-A757-A24807B0C636}" destId="{37912543-05DA-4DAD-AD92-C90E36DCA3B4}" srcOrd="4" destOrd="0" presId="urn:microsoft.com/office/officeart/2008/layout/PictureStrips"/>
    <dgm:cxn modelId="{E546079F-74E0-4D3A-BF92-0A8AE4C462DD}" type="presParOf" srcId="{37912543-05DA-4DAD-AD92-C90E36DCA3B4}" destId="{5AA9AEDC-23F6-4FE9-97E9-40E235F05BAA}" srcOrd="0" destOrd="0" presId="urn:microsoft.com/office/officeart/2008/layout/PictureStrips"/>
    <dgm:cxn modelId="{C96EB5F2-55D0-4C12-A5E7-CD41BFD15EED}" type="presParOf" srcId="{37912543-05DA-4DAD-AD92-C90E36DCA3B4}" destId="{31BBB880-54D7-48E4-973B-87B4F42746C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F9C441-D3FC-4BF5-A76D-68258839C108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146AD865-19B9-4CF1-AF17-E36868286999}">
      <dgm:prSet phldrT="[Texto]"/>
      <dgm:spPr/>
      <dgm:t>
        <a:bodyPr/>
        <a:lstStyle/>
        <a:p>
          <a:r>
            <a:rPr lang="pt-BR" dirty="0" smtClean="0"/>
            <a:t>Entrega incremental</a:t>
          </a:r>
          <a:endParaRPr lang="pt-BR" dirty="0"/>
        </a:p>
      </dgm:t>
    </dgm:pt>
    <dgm:pt modelId="{880394DD-17AA-40E5-B653-BCB925474545}" type="parTrans" cxnId="{B9121AD4-C3AB-45BB-93ED-9E331B9248C6}">
      <dgm:prSet/>
      <dgm:spPr/>
      <dgm:t>
        <a:bodyPr/>
        <a:lstStyle/>
        <a:p>
          <a:endParaRPr lang="pt-BR"/>
        </a:p>
      </dgm:t>
    </dgm:pt>
    <dgm:pt modelId="{ADA612FF-5406-4854-A054-0B358B029558}" type="sibTrans" cxnId="{B9121AD4-C3AB-45BB-93ED-9E331B9248C6}">
      <dgm:prSet/>
      <dgm:spPr/>
      <dgm:t>
        <a:bodyPr/>
        <a:lstStyle/>
        <a:p>
          <a:endParaRPr lang="pt-BR"/>
        </a:p>
      </dgm:t>
    </dgm:pt>
    <dgm:pt modelId="{D33E7AAD-6CF9-48D7-B87F-D6D8E5DD5B30}">
      <dgm:prSet/>
      <dgm:spPr/>
      <dgm:t>
        <a:bodyPr/>
        <a:lstStyle/>
        <a:p>
          <a:r>
            <a:rPr lang="pt-BR" dirty="0" smtClean="0"/>
            <a:t>Satisfação do cliente</a:t>
          </a:r>
          <a:endParaRPr lang="pt-BR" dirty="0" smtClean="0"/>
        </a:p>
      </dgm:t>
    </dgm:pt>
    <dgm:pt modelId="{CD852E77-6A0F-4CF8-B593-9D3CEC4BE852}" type="parTrans" cxnId="{6CCA9578-45FE-4FA5-A069-5CA2AD584769}">
      <dgm:prSet/>
      <dgm:spPr/>
      <dgm:t>
        <a:bodyPr/>
        <a:lstStyle/>
        <a:p>
          <a:endParaRPr lang="pt-BR"/>
        </a:p>
      </dgm:t>
    </dgm:pt>
    <dgm:pt modelId="{DC9B8D9B-D9A3-4615-B94B-294B1FC23195}" type="sibTrans" cxnId="{6CCA9578-45FE-4FA5-A069-5CA2AD584769}">
      <dgm:prSet/>
      <dgm:spPr/>
      <dgm:t>
        <a:bodyPr/>
        <a:lstStyle/>
        <a:p>
          <a:endParaRPr lang="pt-BR"/>
        </a:p>
      </dgm:t>
    </dgm:pt>
    <dgm:pt modelId="{3DE2EF7A-C7FF-47B4-9135-14ACC0300CC1}">
      <dgm:prSet/>
      <dgm:spPr/>
      <dgm:t>
        <a:bodyPr/>
        <a:lstStyle/>
        <a:p>
          <a:r>
            <a:rPr lang="pt-BR" dirty="0" smtClean="0"/>
            <a:t>Pequenas equipes motivadas</a:t>
          </a:r>
          <a:endParaRPr lang="pt-BR" dirty="0" smtClean="0"/>
        </a:p>
      </dgm:t>
    </dgm:pt>
    <dgm:pt modelId="{DE18988D-DD7D-4BA6-8D8A-44849D7252D6}" type="parTrans" cxnId="{57EB528B-1C9F-4064-8E64-12C3318F8D24}">
      <dgm:prSet/>
      <dgm:spPr/>
      <dgm:t>
        <a:bodyPr/>
        <a:lstStyle/>
        <a:p>
          <a:endParaRPr lang="pt-BR"/>
        </a:p>
      </dgm:t>
    </dgm:pt>
    <dgm:pt modelId="{B550D0DE-0130-4F0E-A5B0-E61CF55DFFD9}" type="sibTrans" cxnId="{57EB528B-1C9F-4064-8E64-12C3318F8D24}">
      <dgm:prSet/>
      <dgm:spPr/>
      <dgm:t>
        <a:bodyPr/>
        <a:lstStyle/>
        <a:p>
          <a:endParaRPr lang="pt-BR"/>
        </a:p>
      </dgm:t>
    </dgm:pt>
    <dgm:pt modelId="{2345C016-1D0D-446E-8608-661EC94DB3EC}">
      <dgm:prSet/>
      <dgm:spPr/>
      <dgm:t>
        <a:bodyPr/>
        <a:lstStyle/>
        <a:p>
          <a:r>
            <a:rPr lang="pt-BR" dirty="0" smtClean="0"/>
            <a:t>Métodos informais</a:t>
          </a:r>
          <a:endParaRPr lang="pt-BR" dirty="0" smtClean="0"/>
        </a:p>
      </dgm:t>
    </dgm:pt>
    <dgm:pt modelId="{D5A11676-353B-4E5A-BA43-6234A46AE923}" type="parTrans" cxnId="{C20E2D9E-8B37-4F28-8BF0-113BDDF42DD2}">
      <dgm:prSet/>
      <dgm:spPr/>
      <dgm:t>
        <a:bodyPr/>
        <a:lstStyle/>
        <a:p>
          <a:endParaRPr lang="pt-BR"/>
        </a:p>
      </dgm:t>
    </dgm:pt>
    <dgm:pt modelId="{31209A3E-F459-4716-8850-39C13585A2BD}" type="sibTrans" cxnId="{C20E2D9E-8B37-4F28-8BF0-113BDDF42DD2}">
      <dgm:prSet/>
      <dgm:spPr/>
      <dgm:t>
        <a:bodyPr/>
        <a:lstStyle/>
        <a:p>
          <a:endParaRPr lang="pt-BR"/>
        </a:p>
      </dgm:t>
    </dgm:pt>
    <dgm:pt modelId="{B08D47BA-2B73-4EF4-AA45-54C90E88A438}">
      <dgm:prSet/>
      <dgm:spPr/>
      <dgm:t>
        <a:bodyPr/>
        <a:lstStyle/>
        <a:p>
          <a:r>
            <a:rPr lang="pt-BR" dirty="0" smtClean="0"/>
            <a:t>Simplicidade no desenvolvimento</a:t>
          </a:r>
          <a:endParaRPr lang="pt-BR" dirty="0"/>
        </a:p>
      </dgm:t>
    </dgm:pt>
    <dgm:pt modelId="{FACB51C6-1B60-47E3-89F2-8DA2BC0612B5}" type="parTrans" cxnId="{838FBF81-8B36-45FA-8071-EF911317F262}">
      <dgm:prSet/>
      <dgm:spPr/>
      <dgm:t>
        <a:bodyPr/>
        <a:lstStyle/>
        <a:p>
          <a:endParaRPr lang="pt-BR"/>
        </a:p>
      </dgm:t>
    </dgm:pt>
    <dgm:pt modelId="{4BF4C89B-1AA0-4B8C-AA31-74E2D4DA6A59}" type="sibTrans" cxnId="{838FBF81-8B36-45FA-8071-EF911317F262}">
      <dgm:prSet/>
      <dgm:spPr/>
      <dgm:t>
        <a:bodyPr/>
        <a:lstStyle/>
        <a:p>
          <a:endParaRPr lang="pt-BR"/>
        </a:p>
      </dgm:t>
    </dgm:pt>
    <dgm:pt modelId="{195E4E30-00F2-4B72-A252-037C2A7FB0C7}" type="pres">
      <dgm:prSet presAssocID="{8DF9C441-D3FC-4BF5-A76D-68258839C108}" presName="Name0" presStyleCnt="0">
        <dgm:presLayoutVars>
          <dgm:chMax val="7"/>
          <dgm:chPref val="7"/>
          <dgm:dir/>
        </dgm:presLayoutVars>
      </dgm:prSet>
      <dgm:spPr/>
    </dgm:pt>
    <dgm:pt modelId="{6E830B67-DA68-489A-B8FA-88017005A52B}" type="pres">
      <dgm:prSet presAssocID="{8DF9C441-D3FC-4BF5-A76D-68258839C108}" presName="Name1" presStyleCnt="0"/>
      <dgm:spPr/>
    </dgm:pt>
    <dgm:pt modelId="{401BEA38-AB84-4B4F-90F2-650B9348B2C3}" type="pres">
      <dgm:prSet presAssocID="{8DF9C441-D3FC-4BF5-A76D-68258839C108}" presName="cycle" presStyleCnt="0"/>
      <dgm:spPr/>
    </dgm:pt>
    <dgm:pt modelId="{3FAEE638-55AE-404C-90F9-AACDE1BA5CE3}" type="pres">
      <dgm:prSet presAssocID="{8DF9C441-D3FC-4BF5-A76D-68258839C108}" presName="srcNode" presStyleLbl="node1" presStyleIdx="0" presStyleCnt="5"/>
      <dgm:spPr/>
    </dgm:pt>
    <dgm:pt modelId="{5D1A4987-3084-4CEC-92AB-8F56806120CF}" type="pres">
      <dgm:prSet presAssocID="{8DF9C441-D3FC-4BF5-A76D-68258839C108}" presName="conn" presStyleLbl="parChTrans1D2" presStyleIdx="0" presStyleCnt="1"/>
      <dgm:spPr/>
    </dgm:pt>
    <dgm:pt modelId="{163B3F41-A41D-47B0-A93E-9F4D7E5234F0}" type="pres">
      <dgm:prSet presAssocID="{8DF9C441-D3FC-4BF5-A76D-68258839C108}" presName="extraNode" presStyleLbl="node1" presStyleIdx="0" presStyleCnt="5"/>
      <dgm:spPr/>
    </dgm:pt>
    <dgm:pt modelId="{14C299DC-92E0-4A88-8022-E7ED5B0B63E4}" type="pres">
      <dgm:prSet presAssocID="{8DF9C441-D3FC-4BF5-A76D-68258839C108}" presName="dstNode" presStyleLbl="node1" presStyleIdx="0" presStyleCnt="5"/>
      <dgm:spPr/>
    </dgm:pt>
    <dgm:pt modelId="{D62FF49D-450E-4365-AF02-932021F41A46}" type="pres">
      <dgm:prSet presAssocID="{146AD865-19B9-4CF1-AF17-E3686828699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71C602-61EA-4B82-87F5-9BBC30174A27}" type="pres">
      <dgm:prSet presAssocID="{146AD865-19B9-4CF1-AF17-E36868286999}" presName="accent_1" presStyleCnt="0"/>
      <dgm:spPr/>
    </dgm:pt>
    <dgm:pt modelId="{A8A8E2F7-50C2-4C30-8FA0-90D44CEB41EE}" type="pres">
      <dgm:prSet presAssocID="{146AD865-19B9-4CF1-AF17-E36868286999}" presName="accentRepeatNode" presStyleLbl="solidFgAcc1" presStyleIdx="0" presStyleCnt="5"/>
      <dgm:spPr/>
    </dgm:pt>
    <dgm:pt modelId="{4B81B406-A7DB-4E4E-8447-06761F10139B}" type="pres">
      <dgm:prSet presAssocID="{D33E7AAD-6CF9-48D7-B87F-D6D8E5DD5B3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A4338F-9A74-4BD1-A5EB-B9E6D090B3D8}" type="pres">
      <dgm:prSet presAssocID="{D33E7AAD-6CF9-48D7-B87F-D6D8E5DD5B30}" presName="accent_2" presStyleCnt="0"/>
      <dgm:spPr/>
    </dgm:pt>
    <dgm:pt modelId="{7F01E69E-DA40-482F-8AC7-60CCE2167068}" type="pres">
      <dgm:prSet presAssocID="{D33E7AAD-6CF9-48D7-B87F-D6D8E5DD5B30}" presName="accentRepeatNode" presStyleLbl="solidFgAcc1" presStyleIdx="1" presStyleCnt="5"/>
      <dgm:spPr/>
    </dgm:pt>
    <dgm:pt modelId="{6F7DD3C9-B5CB-445C-B894-D1F579BF5D8E}" type="pres">
      <dgm:prSet presAssocID="{3DE2EF7A-C7FF-47B4-9135-14ACC0300CC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58266C-EA77-40F3-8FA0-D104AAE3161B}" type="pres">
      <dgm:prSet presAssocID="{3DE2EF7A-C7FF-47B4-9135-14ACC0300CC1}" presName="accent_3" presStyleCnt="0"/>
      <dgm:spPr/>
    </dgm:pt>
    <dgm:pt modelId="{0BFF4FC6-C48A-4FB4-8641-522167D1CF12}" type="pres">
      <dgm:prSet presAssocID="{3DE2EF7A-C7FF-47B4-9135-14ACC0300CC1}" presName="accentRepeatNode" presStyleLbl="solidFgAcc1" presStyleIdx="2" presStyleCnt="5"/>
      <dgm:spPr/>
    </dgm:pt>
    <dgm:pt modelId="{2856B649-CEDF-4050-96E0-2694EFD9E65B}" type="pres">
      <dgm:prSet presAssocID="{2345C016-1D0D-446E-8608-661EC94DB3E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0F4E5B-CC7B-4402-97F4-306856B7CC7D}" type="pres">
      <dgm:prSet presAssocID="{2345C016-1D0D-446E-8608-661EC94DB3EC}" presName="accent_4" presStyleCnt="0"/>
      <dgm:spPr/>
    </dgm:pt>
    <dgm:pt modelId="{CB8F7225-64A7-411C-8AC7-BCA869869B5D}" type="pres">
      <dgm:prSet presAssocID="{2345C016-1D0D-446E-8608-661EC94DB3EC}" presName="accentRepeatNode" presStyleLbl="solidFgAcc1" presStyleIdx="3" presStyleCnt="5"/>
      <dgm:spPr/>
    </dgm:pt>
    <dgm:pt modelId="{7CE5B932-4873-4F5C-9835-A148489EAF67}" type="pres">
      <dgm:prSet presAssocID="{B08D47BA-2B73-4EF4-AA45-54C90E88A43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C765EC-1B91-4F16-9575-0C1FEF7D2753}" type="pres">
      <dgm:prSet presAssocID="{B08D47BA-2B73-4EF4-AA45-54C90E88A438}" presName="accent_5" presStyleCnt="0"/>
      <dgm:spPr/>
    </dgm:pt>
    <dgm:pt modelId="{FC891FFD-A807-4D26-B1EA-B7086A1627B6}" type="pres">
      <dgm:prSet presAssocID="{B08D47BA-2B73-4EF4-AA45-54C90E88A438}" presName="accentRepeatNode" presStyleLbl="solidFgAcc1" presStyleIdx="4" presStyleCnt="5"/>
      <dgm:spPr/>
    </dgm:pt>
  </dgm:ptLst>
  <dgm:cxnLst>
    <dgm:cxn modelId="{2B5B0120-FFFE-40E7-902B-C63CCCDC7DBE}" type="presOf" srcId="{ADA612FF-5406-4854-A054-0B358B029558}" destId="{5D1A4987-3084-4CEC-92AB-8F56806120CF}" srcOrd="0" destOrd="0" presId="urn:microsoft.com/office/officeart/2008/layout/VerticalCurvedList"/>
    <dgm:cxn modelId="{2ADC9DF4-B5FD-45D6-AA09-B10D76E03D67}" type="presOf" srcId="{2345C016-1D0D-446E-8608-661EC94DB3EC}" destId="{2856B649-CEDF-4050-96E0-2694EFD9E65B}" srcOrd="0" destOrd="0" presId="urn:microsoft.com/office/officeart/2008/layout/VerticalCurvedList"/>
    <dgm:cxn modelId="{7BB8DEFE-9E51-477C-9427-ED1E95B16F5C}" type="presOf" srcId="{D33E7AAD-6CF9-48D7-B87F-D6D8E5DD5B30}" destId="{4B81B406-A7DB-4E4E-8447-06761F10139B}" srcOrd="0" destOrd="0" presId="urn:microsoft.com/office/officeart/2008/layout/VerticalCurvedList"/>
    <dgm:cxn modelId="{1B0FFF9D-C998-4BB8-A715-7C050938748B}" type="presOf" srcId="{3DE2EF7A-C7FF-47B4-9135-14ACC0300CC1}" destId="{6F7DD3C9-B5CB-445C-B894-D1F579BF5D8E}" srcOrd="0" destOrd="0" presId="urn:microsoft.com/office/officeart/2008/layout/VerticalCurvedList"/>
    <dgm:cxn modelId="{838FBF81-8B36-45FA-8071-EF911317F262}" srcId="{8DF9C441-D3FC-4BF5-A76D-68258839C108}" destId="{B08D47BA-2B73-4EF4-AA45-54C90E88A438}" srcOrd="4" destOrd="0" parTransId="{FACB51C6-1B60-47E3-89F2-8DA2BC0612B5}" sibTransId="{4BF4C89B-1AA0-4B8C-AA31-74E2D4DA6A59}"/>
    <dgm:cxn modelId="{C20E2D9E-8B37-4F28-8BF0-113BDDF42DD2}" srcId="{8DF9C441-D3FC-4BF5-A76D-68258839C108}" destId="{2345C016-1D0D-446E-8608-661EC94DB3EC}" srcOrd="3" destOrd="0" parTransId="{D5A11676-353B-4E5A-BA43-6234A46AE923}" sibTransId="{31209A3E-F459-4716-8850-39C13585A2BD}"/>
    <dgm:cxn modelId="{39CD03B6-0C39-43AE-B265-E4DDA77914E9}" type="presOf" srcId="{146AD865-19B9-4CF1-AF17-E36868286999}" destId="{D62FF49D-450E-4365-AF02-932021F41A46}" srcOrd="0" destOrd="0" presId="urn:microsoft.com/office/officeart/2008/layout/VerticalCurvedList"/>
    <dgm:cxn modelId="{57EB528B-1C9F-4064-8E64-12C3318F8D24}" srcId="{8DF9C441-D3FC-4BF5-A76D-68258839C108}" destId="{3DE2EF7A-C7FF-47B4-9135-14ACC0300CC1}" srcOrd="2" destOrd="0" parTransId="{DE18988D-DD7D-4BA6-8D8A-44849D7252D6}" sibTransId="{B550D0DE-0130-4F0E-A5B0-E61CF55DFFD9}"/>
    <dgm:cxn modelId="{B9121AD4-C3AB-45BB-93ED-9E331B9248C6}" srcId="{8DF9C441-D3FC-4BF5-A76D-68258839C108}" destId="{146AD865-19B9-4CF1-AF17-E36868286999}" srcOrd="0" destOrd="0" parTransId="{880394DD-17AA-40E5-B653-BCB925474545}" sibTransId="{ADA612FF-5406-4854-A054-0B358B029558}"/>
    <dgm:cxn modelId="{092F1CEC-E2A4-44E6-99AE-61028DBB06F2}" type="presOf" srcId="{B08D47BA-2B73-4EF4-AA45-54C90E88A438}" destId="{7CE5B932-4873-4F5C-9835-A148489EAF67}" srcOrd="0" destOrd="0" presId="urn:microsoft.com/office/officeart/2008/layout/VerticalCurvedList"/>
    <dgm:cxn modelId="{6CCA9578-45FE-4FA5-A069-5CA2AD584769}" srcId="{8DF9C441-D3FC-4BF5-A76D-68258839C108}" destId="{D33E7AAD-6CF9-48D7-B87F-D6D8E5DD5B30}" srcOrd="1" destOrd="0" parTransId="{CD852E77-6A0F-4CF8-B593-9D3CEC4BE852}" sibTransId="{DC9B8D9B-D9A3-4615-B94B-294B1FC23195}"/>
    <dgm:cxn modelId="{7D891861-B065-4D27-A644-3C994462C9DD}" type="presOf" srcId="{8DF9C441-D3FC-4BF5-A76D-68258839C108}" destId="{195E4E30-00F2-4B72-A252-037C2A7FB0C7}" srcOrd="0" destOrd="0" presId="urn:microsoft.com/office/officeart/2008/layout/VerticalCurvedList"/>
    <dgm:cxn modelId="{7401A2EA-72D6-4862-86FD-795112A93928}" type="presParOf" srcId="{195E4E30-00F2-4B72-A252-037C2A7FB0C7}" destId="{6E830B67-DA68-489A-B8FA-88017005A52B}" srcOrd="0" destOrd="0" presId="urn:microsoft.com/office/officeart/2008/layout/VerticalCurvedList"/>
    <dgm:cxn modelId="{341A1A70-AA0C-48FA-B4E8-31CCCC20CFE5}" type="presParOf" srcId="{6E830B67-DA68-489A-B8FA-88017005A52B}" destId="{401BEA38-AB84-4B4F-90F2-650B9348B2C3}" srcOrd="0" destOrd="0" presId="urn:microsoft.com/office/officeart/2008/layout/VerticalCurvedList"/>
    <dgm:cxn modelId="{61AB870D-5E98-4267-A280-043743FDC549}" type="presParOf" srcId="{401BEA38-AB84-4B4F-90F2-650B9348B2C3}" destId="{3FAEE638-55AE-404C-90F9-AACDE1BA5CE3}" srcOrd="0" destOrd="0" presId="urn:microsoft.com/office/officeart/2008/layout/VerticalCurvedList"/>
    <dgm:cxn modelId="{9C9698A1-8B8D-48D0-BC00-B610164986F8}" type="presParOf" srcId="{401BEA38-AB84-4B4F-90F2-650B9348B2C3}" destId="{5D1A4987-3084-4CEC-92AB-8F56806120CF}" srcOrd="1" destOrd="0" presId="urn:microsoft.com/office/officeart/2008/layout/VerticalCurvedList"/>
    <dgm:cxn modelId="{3EADB3AB-0087-4F7B-AD99-4225C58E5E73}" type="presParOf" srcId="{401BEA38-AB84-4B4F-90F2-650B9348B2C3}" destId="{163B3F41-A41D-47B0-A93E-9F4D7E5234F0}" srcOrd="2" destOrd="0" presId="urn:microsoft.com/office/officeart/2008/layout/VerticalCurvedList"/>
    <dgm:cxn modelId="{0D8CDA14-09BB-4DC1-8820-FFB354349E29}" type="presParOf" srcId="{401BEA38-AB84-4B4F-90F2-650B9348B2C3}" destId="{14C299DC-92E0-4A88-8022-E7ED5B0B63E4}" srcOrd="3" destOrd="0" presId="urn:microsoft.com/office/officeart/2008/layout/VerticalCurvedList"/>
    <dgm:cxn modelId="{F232D713-7A54-465D-8B12-B3EE3F1F0579}" type="presParOf" srcId="{6E830B67-DA68-489A-B8FA-88017005A52B}" destId="{D62FF49D-450E-4365-AF02-932021F41A46}" srcOrd="1" destOrd="0" presId="urn:microsoft.com/office/officeart/2008/layout/VerticalCurvedList"/>
    <dgm:cxn modelId="{2A4BBEC6-469E-43F8-B6A4-DDC78A96E0F3}" type="presParOf" srcId="{6E830B67-DA68-489A-B8FA-88017005A52B}" destId="{9C71C602-61EA-4B82-87F5-9BBC30174A27}" srcOrd="2" destOrd="0" presId="urn:microsoft.com/office/officeart/2008/layout/VerticalCurvedList"/>
    <dgm:cxn modelId="{98688E01-4F98-460E-97E1-EC8EF03C1C77}" type="presParOf" srcId="{9C71C602-61EA-4B82-87F5-9BBC30174A27}" destId="{A8A8E2F7-50C2-4C30-8FA0-90D44CEB41EE}" srcOrd="0" destOrd="0" presId="urn:microsoft.com/office/officeart/2008/layout/VerticalCurvedList"/>
    <dgm:cxn modelId="{4A48E1BC-BF03-4F57-80CA-8FFBDC1831E3}" type="presParOf" srcId="{6E830B67-DA68-489A-B8FA-88017005A52B}" destId="{4B81B406-A7DB-4E4E-8447-06761F10139B}" srcOrd="3" destOrd="0" presId="urn:microsoft.com/office/officeart/2008/layout/VerticalCurvedList"/>
    <dgm:cxn modelId="{9ADCE0F0-4052-4FBC-AE22-4444913C9212}" type="presParOf" srcId="{6E830B67-DA68-489A-B8FA-88017005A52B}" destId="{38A4338F-9A74-4BD1-A5EB-B9E6D090B3D8}" srcOrd="4" destOrd="0" presId="urn:microsoft.com/office/officeart/2008/layout/VerticalCurvedList"/>
    <dgm:cxn modelId="{967C74DC-C7EF-4434-898D-A91A1A039222}" type="presParOf" srcId="{38A4338F-9A74-4BD1-A5EB-B9E6D090B3D8}" destId="{7F01E69E-DA40-482F-8AC7-60CCE2167068}" srcOrd="0" destOrd="0" presId="urn:microsoft.com/office/officeart/2008/layout/VerticalCurvedList"/>
    <dgm:cxn modelId="{9A747918-5F94-4024-9D11-414260D0EF42}" type="presParOf" srcId="{6E830B67-DA68-489A-B8FA-88017005A52B}" destId="{6F7DD3C9-B5CB-445C-B894-D1F579BF5D8E}" srcOrd="5" destOrd="0" presId="urn:microsoft.com/office/officeart/2008/layout/VerticalCurvedList"/>
    <dgm:cxn modelId="{9D5215B2-A844-44C7-AD5B-624FEEF24362}" type="presParOf" srcId="{6E830B67-DA68-489A-B8FA-88017005A52B}" destId="{FC58266C-EA77-40F3-8FA0-D104AAE3161B}" srcOrd="6" destOrd="0" presId="urn:microsoft.com/office/officeart/2008/layout/VerticalCurvedList"/>
    <dgm:cxn modelId="{E22D4C10-732B-4415-8B10-951762B79316}" type="presParOf" srcId="{FC58266C-EA77-40F3-8FA0-D104AAE3161B}" destId="{0BFF4FC6-C48A-4FB4-8641-522167D1CF12}" srcOrd="0" destOrd="0" presId="urn:microsoft.com/office/officeart/2008/layout/VerticalCurvedList"/>
    <dgm:cxn modelId="{104E6D39-FEA9-4A9E-BE6B-FDDEE81448BA}" type="presParOf" srcId="{6E830B67-DA68-489A-B8FA-88017005A52B}" destId="{2856B649-CEDF-4050-96E0-2694EFD9E65B}" srcOrd="7" destOrd="0" presId="urn:microsoft.com/office/officeart/2008/layout/VerticalCurvedList"/>
    <dgm:cxn modelId="{590AC3E7-E188-4684-997A-418E0CB98533}" type="presParOf" srcId="{6E830B67-DA68-489A-B8FA-88017005A52B}" destId="{790F4E5B-CC7B-4402-97F4-306856B7CC7D}" srcOrd="8" destOrd="0" presId="urn:microsoft.com/office/officeart/2008/layout/VerticalCurvedList"/>
    <dgm:cxn modelId="{6B476B3B-E164-430F-9856-A6EE7BE0C9D1}" type="presParOf" srcId="{790F4E5B-CC7B-4402-97F4-306856B7CC7D}" destId="{CB8F7225-64A7-411C-8AC7-BCA869869B5D}" srcOrd="0" destOrd="0" presId="urn:microsoft.com/office/officeart/2008/layout/VerticalCurvedList"/>
    <dgm:cxn modelId="{09175479-3EA1-4898-B8EA-8F914352B174}" type="presParOf" srcId="{6E830B67-DA68-489A-B8FA-88017005A52B}" destId="{7CE5B932-4873-4F5C-9835-A148489EAF67}" srcOrd="9" destOrd="0" presId="urn:microsoft.com/office/officeart/2008/layout/VerticalCurvedList"/>
    <dgm:cxn modelId="{A53A2342-9237-4FC1-BDB3-7F907F72D239}" type="presParOf" srcId="{6E830B67-DA68-489A-B8FA-88017005A52B}" destId="{4FC765EC-1B91-4F16-9575-0C1FEF7D2753}" srcOrd="10" destOrd="0" presId="urn:microsoft.com/office/officeart/2008/layout/VerticalCurvedList"/>
    <dgm:cxn modelId="{E90D056A-7AF5-49F9-A9A4-91A9C39E41F7}" type="presParOf" srcId="{4FC765EC-1B91-4F16-9575-0C1FEF7D2753}" destId="{FC891FFD-A807-4D26-B1EA-B7086A1627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EC594A-BB1B-4D3F-90E1-E3F56986F4F7}" type="doc">
      <dgm:prSet loTypeId="urn:microsoft.com/office/officeart/2008/layout/PictureStrips" loCatId="pictur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5DF3C322-2D3A-4801-B425-355FB13557C7}">
      <dgm:prSet phldrT="[Texto]"/>
      <dgm:spPr/>
      <dgm:t>
        <a:bodyPr/>
        <a:lstStyle/>
        <a:p>
          <a:r>
            <a:rPr lang="pt-BR" dirty="0" smtClean="0"/>
            <a:t>Essa foi a primeira metodologia de desenvolvimento de software (Moura &amp; Moreira, 2012, p.2).</a:t>
          </a:r>
          <a:endParaRPr lang="pt-BR" dirty="0"/>
        </a:p>
      </dgm:t>
    </dgm:pt>
    <dgm:pt modelId="{21802786-A2E2-46A8-9373-F4C8D9E3B681}" type="parTrans" cxnId="{BBF1839D-7C86-4D27-B849-99CA7A757C78}">
      <dgm:prSet/>
      <dgm:spPr/>
      <dgm:t>
        <a:bodyPr/>
        <a:lstStyle/>
        <a:p>
          <a:endParaRPr lang="pt-BR"/>
        </a:p>
      </dgm:t>
    </dgm:pt>
    <dgm:pt modelId="{430317C3-F14B-4AB2-87E0-91FDCE4B0E0E}" type="sibTrans" cxnId="{BBF1839D-7C86-4D27-B849-99CA7A757C78}">
      <dgm:prSet/>
      <dgm:spPr/>
      <dgm:t>
        <a:bodyPr/>
        <a:lstStyle/>
        <a:p>
          <a:endParaRPr lang="pt-BR"/>
        </a:p>
      </dgm:t>
    </dgm:pt>
    <dgm:pt modelId="{A27B0268-34EF-4808-A74D-9162D03C9970}">
      <dgm:prSet phldrT="[Texto]"/>
      <dgm:spPr/>
      <dgm:t>
        <a:bodyPr/>
        <a:lstStyle/>
        <a:p>
          <a:r>
            <a:rPr lang="pt-BR" dirty="0" smtClean="0"/>
            <a:t>Deve-se aplicar esse modelo quando os requisitos são bem compreendidos e não tendem a ter mudanças.</a:t>
          </a:r>
          <a:endParaRPr lang="pt-BR" dirty="0"/>
        </a:p>
      </dgm:t>
    </dgm:pt>
    <dgm:pt modelId="{A8056348-D7A3-4389-A0F7-AC5336993142}" type="parTrans" cxnId="{9116AB07-E73A-47A1-944A-2E3CD3E39BA9}">
      <dgm:prSet/>
      <dgm:spPr/>
      <dgm:t>
        <a:bodyPr/>
        <a:lstStyle/>
        <a:p>
          <a:endParaRPr lang="pt-BR"/>
        </a:p>
      </dgm:t>
    </dgm:pt>
    <dgm:pt modelId="{FD60DA66-59D7-4C6D-9EB2-FE6A5976186F}" type="sibTrans" cxnId="{9116AB07-E73A-47A1-944A-2E3CD3E39BA9}">
      <dgm:prSet/>
      <dgm:spPr/>
      <dgm:t>
        <a:bodyPr/>
        <a:lstStyle/>
        <a:p>
          <a:endParaRPr lang="pt-BR"/>
        </a:p>
      </dgm:t>
    </dgm:pt>
    <dgm:pt modelId="{FD655E78-465F-4EEA-9AF1-68E85B7F5131}">
      <dgm:prSet phldrT="[Texto]"/>
      <dgm:spPr/>
      <dgm:t>
        <a:bodyPr/>
        <a:lstStyle/>
        <a:p>
          <a:r>
            <a:rPr lang="pt-BR" smtClean="0"/>
            <a:t>Essa </a:t>
          </a:r>
          <a:r>
            <a:rPr lang="pt-BR" dirty="0" smtClean="0"/>
            <a:t>metodologia sugere uma abordagem clássica e sequencial (PRESSMAN, 2011, p.59).</a:t>
          </a:r>
          <a:endParaRPr lang="pt-BR" dirty="0"/>
        </a:p>
      </dgm:t>
    </dgm:pt>
    <dgm:pt modelId="{D54EA515-5865-4ECF-BEC5-FCA5C7AA873B}" type="parTrans" cxnId="{5244D44E-FA16-487A-AC7C-05EA80C860DD}">
      <dgm:prSet/>
      <dgm:spPr/>
      <dgm:t>
        <a:bodyPr/>
        <a:lstStyle/>
        <a:p>
          <a:endParaRPr lang="pt-BR"/>
        </a:p>
      </dgm:t>
    </dgm:pt>
    <dgm:pt modelId="{E3DC927A-EAC2-4D12-BA29-F178D59BC163}" type="sibTrans" cxnId="{5244D44E-FA16-487A-AC7C-05EA80C860DD}">
      <dgm:prSet/>
      <dgm:spPr/>
      <dgm:t>
        <a:bodyPr/>
        <a:lstStyle/>
        <a:p>
          <a:endParaRPr lang="pt-BR"/>
        </a:p>
      </dgm:t>
    </dgm:pt>
    <dgm:pt modelId="{EB94F565-E84A-4689-8129-4329141DB611}" type="pres">
      <dgm:prSet presAssocID="{A7EC594A-BB1B-4D3F-90E1-E3F56986F4F7}" presName="Name0" presStyleCnt="0">
        <dgm:presLayoutVars>
          <dgm:dir/>
          <dgm:resizeHandles val="exact"/>
        </dgm:presLayoutVars>
      </dgm:prSet>
      <dgm:spPr/>
    </dgm:pt>
    <dgm:pt modelId="{EAD3E469-9C71-4CA2-A8B2-18D355D091DB}" type="pres">
      <dgm:prSet presAssocID="{5DF3C322-2D3A-4801-B425-355FB13557C7}" presName="composite" presStyleCnt="0"/>
      <dgm:spPr/>
    </dgm:pt>
    <dgm:pt modelId="{CFC378D0-71A2-44EA-8339-1A1DC4C16400}" type="pres">
      <dgm:prSet presAssocID="{5DF3C322-2D3A-4801-B425-355FB13557C7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CD3050-9A83-422F-BF56-D7F200D5B273}" type="pres">
      <dgm:prSet presAssocID="{5DF3C322-2D3A-4801-B425-355FB13557C7}" presName="rect2" presStyleLbl="fgImgPlace1" presStyleIdx="0" presStyleCnt="3"/>
      <dgm:spPr/>
    </dgm:pt>
    <dgm:pt modelId="{B4267495-7763-4FF3-8605-7C48E2D15B71}" type="pres">
      <dgm:prSet presAssocID="{430317C3-F14B-4AB2-87E0-91FDCE4B0E0E}" presName="sibTrans" presStyleCnt="0"/>
      <dgm:spPr/>
    </dgm:pt>
    <dgm:pt modelId="{E5ACF8E9-7810-4A61-9664-A1C6D1803530}" type="pres">
      <dgm:prSet presAssocID="{A27B0268-34EF-4808-A74D-9162D03C9970}" presName="composite" presStyleCnt="0"/>
      <dgm:spPr/>
    </dgm:pt>
    <dgm:pt modelId="{D82AB0C6-6B2F-4195-BE9D-0F2A1A893FDB}" type="pres">
      <dgm:prSet presAssocID="{A27B0268-34EF-4808-A74D-9162D03C997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9D7D40-9321-420D-BF87-1765FE8B297D}" type="pres">
      <dgm:prSet presAssocID="{A27B0268-34EF-4808-A74D-9162D03C9970}" presName="rect2" presStyleLbl="fgImgPlace1" presStyleIdx="1" presStyleCnt="3"/>
      <dgm:spPr/>
    </dgm:pt>
    <dgm:pt modelId="{A8A66D73-164F-46DF-92AF-21F72FA69749}" type="pres">
      <dgm:prSet presAssocID="{FD60DA66-59D7-4C6D-9EB2-FE6A5976186F}" presName="sibTrans" presStyleCnt="0"/>
      <dgm:spPr/>
    </dgm:pt>
    <dgm:pt modelId="{1C202C74-E4BD-4055-9103-4FF3EE239F92}" type="pres">
      <dgm:prSet presAssocID="{FD655E78-465F-4EEA-9AF1-68E85B7F5131}" presName="composite" presStyleCnt="0"/>
      <dgm:spPr/>
    </dgm:pt>
    <dgm:pt modelId="{CACB1687-3839-4238-AC79-29D3A92738E1}" type="pres">
      <dgm:prSet presAssocID="{FD655E78-465F-4EEA-9AF1-68E85B7F5131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985CEA-9247-4AB1-87F1-3DE40E98C0C3}" type="pres">
      <dgm:prSet presAssocID="{FD655E78-465F-4EEA-9AF1-68E85B7F5131}" presName="rect2" presStyleLbl="fgImgPlace1" presStyleIdx="2" presStyleCnt="3"/>
      <dgm:spPr/>
    </dgm:pt>
  </dgm:ptLst>
  <dgm:cxnLst>
    <dgm:cxn modelId="{85D5C361-9785-42BD-8DB5-DCB6007F8275}" type="presOf" srcId="{FD655E78-465F-4EEA-9AF1-68E85B7F5131}" destId="{CACB1687-3839-4238-AC79-29D3A92738E1}" srcOrd="0" destOrd="0" presId="urn:microsoft.com/office/officeart/2008/layout/PictureStrips"/>
    <dgm:cxn modelId="{B8D6EB29-6DE7-4B5A-88CD-39CAAA5EB5FC}" type="presOf" srcId="{A27B0268-34EF-4808-A74D-9162D03C9970}" destId="{D82AB0C6-6B2F-4195-BE9D-0F2A1A893FDB}" srcOrd="0" destOrd="0" presId="urn:microsoft.com/office/officeart/2008/layout/PictureStrips"/>
    <dgm:cxn modelId="{DE946623-4A33-4A44-9BD5-174CE187775E}" type="presOf" srcId="{5DF3C322-2D3A-4801-B425-355FB13557C7}" destId="{CFC378D0-71A2-44EA-8339-1A1DC4C16400}" srcOrd="0" destOrd="0" presId="urn:microsoft.com/office/officeart/2008/layout/PictureStrips"/>
    <dgm:cxn modelId="{5244D44E-FA16-487A-AC7C-05EA80C860DD}" srcId="{A7EC594A-BB1B-4D3F-90E1-E3F56986F4F7}" destId="{FD655E78-465F-4EEA-9AF1-68E85B7F5131}" srcOrd="2" destOrd="0" parTransId="{D54EA515-5865-4ECF-BEC5-FCA5C7AA873B}" sibTransId="{E3DC927A-EAC2-4D12-BA29-F178D59BC163}"/>
    <dgm:cxn modelId="{BBF1839D-7C86-4D27-B849-99CA7A757C78}" srcId="{A7EC594A-BB1B-4D3F-90E1-E3F56986F4F7}" destId="{5DF3C322-2D3A-4801-B425-355FB13557C7}" srcOrd="0" destOrd="0" parTransId="{21802786-A2E2-46A8-9373-F4C8D9E3B681}" sibTransId="{430317C3-F14B-4AB2-87E0-91FDCE4B0E0E}"/>
    <dgm:cxn modelId="{9116AB07-E73A-47A1-944A-2E3CD3E39BA9}" srcId="{A7EC594A-BB1B-4D3F-90E1-E3F56986F4F7}" destId="{A27B0268-34EF-4808-A74D-9162D03C9970}" srcOrd="1" destOrd="0" parTransId="{A8056348-D7A3-4389-A0F7-AC5336993142}" sibTransId="{FD60DA66-59D7-4C6D-9EB2-FE6A5976186F}"/>
    <dgm:cxn modelId="{5F8E540B-06C0-4A99-9E77-6B888001E372}" type="presOf" srcId="{A7EC594A-BB1B-4D3F-90E1-E3F56986F4F7}" destId="{EB94F565-E84A-4689-8129-4329141DB611}" srcOrd="0" destOrd="0" presId="urn:microsoft.com/office/officeart/2008/layout/PictureStrips"/>
    <dgm:cxn modelId="{A853811B-2A69-4B10-9E6A-A8C8149C4891}" type="presParOf" srcId="{EB94F565-E84A-4689-8129-4329141DB611}" destId="{EAD3E469-9C71-4CA2-A8B2-18D355D091DB}" srcOrd="0" destOrd="0" presId="urn:microsoft.com/office/officeart/2008/layout/PictureStrips"/>
    <dgm:cxn modelId="{F774FE05-E94B-4B3C-9EA5-E45FD35A32EA}" type="presParOf" srcId="{EAD3E469-9C71-4CA2-A8B2-18D355D091DB}" destId="{CFC378D0-71A2-44EA-8339-1A1DC4C16400}" srcOrd="0" destOrd="0" presId="urn:microsoft.com/office/officeart/2008/layout/PictureStrips"/>
    <dgm:cxn modelId="{51DFF655-BEB5-43E9-908A-62F581D8D1DB}" type="presParOf" srcId="{EAD3E469-9C71-4CA2-A8B2-18D355D091DB}" destId="{27CD3050-9A83-422F-BF56-D7F200D5B273}" srcOrd="1" destOrd="0" presId="urn:microsoft.com/office/officeart/2008/layout/PictureStrips"/>
    <dgm:cxn modelId="{BC5A4A59-CE5E-4015-953B-151728B98744}" type="presParOf" srcId="{EB94F565-E84A-4689-8129-4329141DB611}" destId="{B4267495-7763-4FF3-8605-7C48E2D15B71}" srcOrd="1" destOrd="0" presId="urn:microsoft.com/office/officeart/2008/layout/PictureStrips"/>
    <dgm:cxn modelId="{776119F8-10C9-4196-9D8A-EDA4F6F7EC24}" type="presParOf" srcId="{EB94F565-E84A-4689-8129-4329141DB611}" destId="{E5ACF8E9-7810-4A61-9664-A1C6D1803530}" srcOrd="2" destOrd="0" presId="urn:microsoft.com/office/officeart/2008/layout/PictureStrips"/>
    <dgm:cxn modelId="{4EC89187-8974-4DF2-B49E-AF9E2468F962}" type="presParOf" srcId="{E5ACF8E9-7810-4A61-9664-A1C6D1803530}" destId="{D82AB0C6-6B2F-4195-BE9D-0F2A1A893FDB}" srcOrd="0" destOrd="0" presId="urn:microsoft.com/office/officeart/2008/layout/PictureStrips"/>
    <dgm:cxn modelId="{8D46855C-93E1-4440-85F7-06D9D346ACE2}" type="presParOf" srcId="{E5ACF8E9-7810-4A61-9664-A1C6D1803530}" destId="{3A9D7D40-9321-420D-BF87-1765FE8B297D}" srcOrd="1" destOrd="0" presId="urn:microsoft.com/office/officeart/2008/layout/PictureStrips"/>
    <dgm:cxn modelId="{75440265-CE43-44BB-BB9C-FC53125D0453}" type="presParOf" srcId="{EB94F565-E84A-4689-8129-4329141DB611}" destId="{A8A66D73-164F-46DF-92AF-21F72FA69749}" srcOrd="3" destOrd="0" presId="urn:microsoft.com/office/officeart/2008/layout/PictureStrips"/>
    <dgm:cxn modelId="{06386E13-42EE-4C8B-8A41-F2E9B5B1B05C}" type="presParOf" srcId="{EB94F565-E84A-4689-8129-4329141DB611}" destId="{1C202C74-E4BD-4055-9103-4FF3EE239F92}" srcOrd="4" destOrd="0" presId="urn:microsoft.com/office/officeart/2008/layout/PictureStrips"/>
    <dgm:cxn modelId="{2D1FB9B3-F75B-4847-AA9E-C202AB177CC3}" type="presParOf" srcId="{1C202C74-E4BD-4055-9103-4FF3EE239F92}" destId="{CACB1687-3839-4238-AC79-29D3A92738E1}" srcOrd="0" destOrd="0" presId="urn:microsoft.com/office/officeart/2008/layout/PictureStrips"/>
    <dgm:cxn modelId="{A7BC2F50-FC4A-4D78-86AE-F676B0E2AA08}" type="presParOf" srcId="{1C202C74-E4BD-4055-9103-4FF3EE239F92}" destId="{5A985CEA-9247-4AB1-87F1-3DE40E98C0C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B3F8BC-CB83-4730-96C7-720A53B5F66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61C8C63-2EFC-40FA-B5F3-CC78A000DF9B}">
      <dgm:prSet phldrT="[Texto]"/>
      <dgm:spPr/>
      <dgm:t>
        <a:bodyPr/>
        <a:lstStyle/>
        <a:p>
          <a:r>
            <a:rPr lang="pt-BR" dirty="0" smtClean="0"/>
            <a:t>Levantamento de Requisitos</a:t>
          </a:r>
          <a:endParaRPr lang="pt-BR" dirty="0"/>
        </a:p>
      </dgm:t>
    </dgm:pt>
    <dgm:pt modelId="{EDB2EA59-EB88-485C-9D4E-12BB863C1BC2}" type="parTrans" cxnId="{F018D48F-8136-4EA3-AE6F-E5F0142DF934}">
      <dgm:prSet/>
      <dgm:spPr/>
      <dgm:t>
        <a:bodyPr/>
        <a:lstStyle/>
        <a:p>
          <a:endParaRPr lang="pt-BR"/>
        </a:p>
      </dgm:t>
    </dgm:pt>
    <dgm:pt modelId="{5CEA19BF-E3F8-4A20-8D33-778915CE8658}" type="sibTrans" cxnId="{F018D48F-8136-4EA3-AE6F-E5F0142DF934}">
      <dgm:prSet/>
      <dgm:spPr/>
      <dgm:t>
        <a:bodyPr/>
        <a:lstStyle/>
        <a:p>
          <a:endParaRPr lang="pt-BR"/>
        </a:p>
      </dgm:t>
    </dgm:pt>
    <dgm:pt modelId="{C6E09997-C491-4E6B-A9F5-610D1B7B366C}">
      <dgm:prSet/>
      <dgm:spPr/>
      <dgm:t>
        <a:bodyPr/>
        <a:lstStyle/>
        <a:p>
          <a:r>
            <a:rPr lang="pt-BR" dirty="0" smtClean="0"/>
            <a:t>Análise</a:t>
          </a:r>
          <a:endParaRPr lang="pt-BR" dirty="0" smtClean="0"/>
        </a:p>
      </dgm:t>
    </dgm:pt>
    <dgm:pt modelId="{329A0A95-6924-494D-BAEF-667B6D702D4B}" type="parTrans" cxnId="{677090BF-585C-4059-AFB4-2BB8CB6FF05F}">
      <dgm:prSet/>
      <dgm:spPr/>
      <dgm:t>
        <a:bodyPr/>
        <a:lstStyle/>
        <a:p>
          <a:endParaRPr lang="pt-BR"/>
        </a:p>
      </dgm:t>
    </dgm:pt>
    <dgm:pt modelId="{C391025C-AC3B-4592-BA7E-C0C37750629D}" type="sibTrans" cxnId="{677090BF-585C-4059-AFB4-2BB8CB6FF05F}">
      <dgm:prSet/>
      <dgm:spPr/>
      <dgm:t>
        <a:bodyPr/>
        <a:lstStyle/>
        <a:p>
          <a:endParaRPr lang="pt-BR"/>
        </a:p>
      </dgm:t>
    </dgm:pt>
    <dgm:pt modelId="{C9482E03-AD4B-4BA2-8846-1924521CA35A}">
      <dgm:prSet/>
      <dgm:spPr/>
      <dgm:t>
        <a:bodyPr/>
        <a:lstStyle/>
        <a:p>
          <a:r>
            <a:rPr lang="pt-BR" dirty="0" smtClean="0"/>
            <a:t>Projeto</a:t>
          </a:r>
          <a:endParaRPr lang="pt-BR" dirty="0" smtClean="0"/>
        </a:p>
      </dgm:t>
    </dgm:pt>
    <dgm:pt modelId="{A6EF6D4C-A8D6-442E-8E9F-4FDC36D1E6D9}" type="parTrans" cxnId="{B7934A60-6FE2-4547-A714-255269A182EE}">
      <dgm:prSet/>
      <dgm:spPr/>
      <dgm:t>
        <a:bodyPr/>
        <a:lstStyle/>
        <a:p>
          <a:endParaRPr lang="pt-BR"/>
        </a:p>
      </dgm:t>
    </dgm:pt>
    <dgm:pt modelId="{7E526063-EFF0-406C-8F73-12B89B8C8B67}" type="sibTrans" cxnId="{B7934A60-6FE2-4547-A714-255269A182EE}">
      <dgm:prSet/>
      <dgm:spPr/>
      <dgm:t>
        <a:bodyPr/>
        <a:lstStyle/>
        <a:p>
          <a:endParaRPr lang="pt-BR"/>
        </a:p>
      </dgm:t>
    </dgm:pt>
    <dgm:pt modelId="{B032021F-BB6B-4527-A470-FAAFA9605BCE}">
      <dgm:prSet/>
      <dgm:spPr/>
      <dgm:t>
        <a:bodyPr/>
        <a:lstStyle/>
        <a:p>
          <a:r>
            <a:rPr lang="pt-BR" dirty="0" smtClean="0"/>
            <a:t>Codificação e Testes</a:t>
          </a:r>
          <a:endParaRPr lang="pt-BR" dirty="0" smtClean="0"/>
        </a:p>
      </dgm:t>
    </dgm:pt>
    <dgm:pt modelId="{E6AF51C5-C3FF-449E-B7AE-536A3D264587}" type="parTrans" cxnId="{F9F2AE86-B6D2-45EB-AB01-630896DF1F8C}">
      <dgm:prSet/>
      <dgm:spPr/>
      <dgm:t>
        <a:bodyPr/>
        <a:lstStyle/>
        <a:p>
          <a:endParaRPr lang="pt-BR"/>
        </a:p>
      </dgm:t>
    </dgm:pt>
    <dgm:pt modelId="{8C629A1E-22E0-41CD-A926-4233B9E7270F}" type="sibTrans" cxnId="{F9F2AE86-B6D2-45EB-AB01-630896DF1F8C}">
      <dgm:prSet/>
      <dgm:spPr/>
      <dgm:t>
        <a:bodyPr/>
        <a:lstStyle/>
        <a:p>
          <a:endParaRPr lang="pt-BR"/>
        </a:p>
      </dgm:t>
    </dgm:pt>
    <dgm:pt modelId="{51AD47C7-AA68-439D-8829-8177C6843005}">
      <dgm:prSet/>
      <dgm:spPr/>
      <dgm:t>
        <a:bodyPr/>
        <a:lstStyle/>
        <a:p>
          <a:r>
            <a:rPr lang="pt-BR" dirty="0" smtClean="0"/>
            <a:t>Entrega e Manutenção</a:t>
          </a:r>
          <a:endParaRPr lang="pt-BR" dirty="0"/>
        </a:p>
      </dgm:t>
    </dgm:pt>
    <dgm:pt modelId="{55A43E60-DB8D-4C9D-89EE-7AB8FF6072F6}" type="parTrans" cxnId="{757A8499-93B1-4210-9F2C-17A2BADEC05C}">
      <dgm:prSet/>
      <dgm:spPr/>
      <dgm:t>
        <a:bodyPr/>
        <a:lstStyle/>
        <a:p>
          <a:endParaRPr lang="pt-BR"/>
        </a:p>
      </dgm:t>
    </dgm:pt>
    <dgm:pt modelId="{DFFF22D2-3624-42B0-A0BD-3580D0C3A5E1}" type="sibTrans" cxnId="{757A8499-93B1-4210-9F2C-17A2BADEC05C}">
      <dgm:prSet/>
      <dgm:spPr/>
      <dgm:t>
        <a:bodyPr/>
        <a:lstStyle/>
        <a:p>
          <a:endParaRPr lang="pt-BR"/>
        </a:p>
      </dgm:t>
    </dgm:pt>
    <dgm:pt modelId="{4233CC8A-5F52-40B8-B3A0-2B94CEE51181}" type="pres">
      <dgm:prSet presAssocID="{68B3F8BC-CB83-4730-96C7-720A53B5F666}" presName="outerComposite" presStyleCnt="0">
        <dgm:presLayoutVars>
          <dgm:chMax val="5"/>
          <dgm:dir/>
          <dgm:resizeHandles val="exact"/>
        </dgm:presLayoutVars>
      </dgm:prSet>
      <dgm:spPr/>
    </dgm:pt>
    <dgm:pt modelId="{58379E08-A9F9-4BB3-B44E-3F37631EA099}" type="pres">
      <dgm:prSet presAssocID="{68B3F8BC-CB83-4730-96C7-720A53B5F666}" presName="dummyMaxCanvas" presStyleCnt="0">
        <dgm:presLayoutVars/>
      </dgm:prSet>
      <dgm:spPr/>
    </dgm:pt>
    <dgm:pt modelId="{4764D247-B2B4-41C1-BEB7-1BA7CA962C31}" type="pres">
      <dgm:prSet presAssocID="{68B3F8BC-CB83-4730-96C7-720A53B5F66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5760B3-4681-47D9-A23F-996EE97249E6}" type="pres">
      <dgm:prSet presAssocID="{68B3F8BC-CB83-4730-96C7-720A53B5F66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731D40-A4BA-4A57-A39E-DFBBEF162FFA}" type="pres">
      <dgm:prSet presAssocID="{68B3F8BC-CB83-4730-96C7-720A53B5F66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36699E-C13A-4DE5-9867-D584E326A6A7}" type="pres">
      <dgm:prSet presAssocID="{68B3F8BC-CB83-4730-96C7-720A53B5F66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C6AC6D-EC12-474E-AFAF-EFAEAE5D9503}" type="pres">
      <dgm:prSet presAssocID="{68B3F8BC-CB83-4730-96C7-720A53B5F66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941B1A-F277-4710-BA31-D8A901B40754}" type="pres">
      <dgm:prSet presAssocID="{68B3F8BC-CB83-4730-96C7-720A53B5F666}" presName="FiveConn_1-2" presStyleLbl="fgAccFollowNode1" presStyleIdx="0" presStyleCnt="4">
        <dgm:presLayoutVars>
          <dgm:bulletEnabled val="1"/>
        </dgm:presLayoutVars>
      </dgm:prSet>
      <dgm:spPr/>
    </dgm:pt>
    <dgm:pt modelId="{E0ED9388-AF53-499C-B5BF-7FFF166F63F2}" type="pres">
      <dgm:prSet presAssocID="{68B3F8BC-CB83-4730-96C7-720A53B5F666}" presName="FiveConn_2-3" presStyleLbl="fgAccFollowNode1" presStyleIdx="1" presStyleCnt="4">
        <dgm:presLayoutVars>
          <dgm:bulletEnabled val="1"/>
        </dgm:presLayoutVars>
      </dgm:prSet>
      <dgm:spPr/>
    </dgm:pt>
    <dgm:pt modelId="{075DEF53-9DA1-464A-A925-DC08A57BCA05}" type="pres">
      <dgm:prSet presAssocID="{68B3F8BC-CB83-4730-96C7-720A53B5F666}" presName="FiveConn_3-4" presStyleLbl="fgAccFollowNode1" presStyleIdx="2" presStyleCnt="4">
        <dgm:presLayoutVars>
          <dgm:bulletEnabled val="1"/>
        </dgm:presLayoutVars>
      </dgm:prSet>
      <dgm:spPr/>
    </dgm:pt>
    <dgm:pt modelId="{FB159A54-87D7-4166-96B0-F3D0111E7377}" type="pres">
      <dgm:prSet presAssocID="{68B3F8BC-CB83-4730-96C7-720A53B5F666}" presName="FiveConn_4-5" presStyleLbl="fgAccFollowNode1" presStyleIdx="3" presStyleCnt="4">
        <dgm:presLayoutVars>
          <dgm:bulletEnabled val="1"/>
        </dgm:presLayoutVars>
      </dgm:prSet>
      <dgm:spPr/>
    </dgm:pt>
    <dgm:pt modelId="{3284460A-64E3-447E-AF23-CFE84BA584D3}" type="pres">
      <dgm:prSet presAssocID="{68B3F8BC-CB83-4730-96C7-720A53B5F66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165C9C-D7E4-4280-85DA-27FD4FD4BA98}" type="pres">
      <dgm:prSet presAssocID="{68B3F8BC-CB83-4730-96C7-720A53B5F66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EB30EE-A437-47B3-824A-7ACBD1894B61}" type="pres">
      <dgm:prSet presAssocID="{68B3F8BC-CB83-4730-96C7-720A53B5F66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F89F36-51E6-4930-9EBA-82AAF4A1F185}" type="pres">
      <dgm:prSet presAssocID="{68B3F8BC-CB83-4730-96C7-720A53B5F66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4C4FEA-C011-45F5-A751-D85C3342A55B}" type="pres">
      <dgm:prSet presAssocID="{68B3F8BC-CB83-4730-96C7-720A53B5F66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993E7C-3314-412B-BEEA-88BF9B6427FF}" type="presOf" srcId="{C9482E03-AD4B-4BA2-8846-1924521CA35A}" destId="{E3731D40-A4BA-4A57-A39E-DFBBEF162FFA}" srcOrd="0" destOrd="0" presId="urn:microsoft.com/office/officeart/2005/8/layout/vProcess5"/>
    <dgm:cxn modelId="{5437BC6E-27BB-45FD-A750-BF874248707F}" type="presOf" srcId="{261C8C63-2EFC-40FA-B5F3-CC78A000DF9B}" destId="{3284460A-64E3-447E-AF23-CFE84BA584D3}" srcOrd="1" destOrd="0" presId="urn:microsoft.com/office/officeart/2005/8/layout/vProcess5"/>
    <dgm:cxn modelId="{5505F928-CB22-4109-8623-0447A2257BA8}" type="presOf" srcId="{51AD47C7-AA68-439D-8829-8177C6843005}" destId="{84C6AC6D-EC12-474E-AFAF-EFAEAE5D9503}" srcOrd="0" destOrd="0" presId="urn:microsoft.com/office/officeart/2005/8/layout/vProcess5"/>
    <dgm:cxn modelId="{9C26907D-667B-44DE-8495-813590B25A44}" type="presOf" srcId="{5CEA19BF-E3F8-4A20-8D33-778915CE8658}" destId="{C2941B1A-F277-4710-BA31-D8A901B40754}" srcOrd="0" destOrd="0" presId="urn:microsoft.com/office/officeart/2005/8/layout/vProcess5"/>
    <dgm:cxn modelId="{6F74EC57-755F-4FE9-A528-4426DD8AF20C}" type="presOf" srcId="{51AD47C7-AA68-439D-8829-8177C6843005}" destId="{AA4C4FEA-C011-45F5-A751-D85C3342A55B}" srcOrd="1" destOrd="0" presId="urn:microsoft.com/office/officeart/2005/8/layout/vProcess5"/>
    <dgm:cxn modelId="{F9F2AE86-B6D2-45EB-AB01-630896DF1F8C}" srcId="{68B3F8BC-CB83-4730-96C7-720A53B5F666}" destId="{B032021F-BB6B-4527-A470-FAAFA9605BCE}" srcOrd="3" destOrd="0" parTransId="{E6AF51C5-C3FF-449E-B7AE-536A3D264587}" sibTransId="{8C629A1E-22E0-41CD-A926-4233B9E7270F}"/>
    <dgm:cxn modelId="{AD36A34E-2217-4EE9-B147-69BA803B7412}" type="presOf" srcId="{C6E09997-C491-4E6B-A9F5-610D1B7B366C}" destId="{8A5760B3-4681-47D9-A23F-996EE97249E6}" srcOrd="0" destOrd="0" presId="urn:microsoft.com/office/officeart/2005/8/layout/vProcess5"/>
    <dgm:cxn modelId="{B7934A60-6FE2-4547-A714-255269A182EE}" srcId="{68B3F8BC-CB83-4730-96C7-720A53B5F666}" destId="{C9482E03-AD4B-4BA2-8846-1924521CA35A}" srcOrd="2" destOrd="0" parTransId="{A6EF6D4C-A8D6-442E-8E9F-4FDC36D1E6D9}" sibTransId="{7E526063-EFF0-406C-8F73-12B89B8C8B67}"/>
    <dgm:cxn modelId="{EB26C94E-EF23-4188-8260-E502842DBDA0}" type="presOf" srcId="{B032021F-BB6B-4527-A470-FAAFA9605BCE}" destId="{6A36699E-C13A-4DE5-9867-D584E326A6A7}" srcOrd="0" destOrd="0" presId="urn:microsoft.com/office/officeart/2005/8/layout/vProcess5"/>
    <dgm:cxn modelId="{ECBFCAE1-0B2B-40AC-B5A7-C12F4CCAE47F}" type="presOf" srcId="{7E526063-EFF0-406C-8F73-12B89B8C8B67}" destId="{075DEF53-9DA1-464A-A925-DC08A57BCA05}" srcOrd="0" destOrd="0" presId="urn:microsoft.com/office/officeart/2005/8/layout/vProcess5"/>
    <dgm:cxn modelId="{757A8499-93B1-4210-9F2C-17A2BADEC05C}" srcId="{68B3F8BC-CB83-4730-96C7-720A53B5F666}" destId="{51AD47C7-AA68-439D-8829-8177C6843005}" srcOrd="4" destOrd="0" parTransId="{55A43E60-DB8D-4C9D-89EE-7AB8FF6072F6}" sibTransId="{DFFF22D2-3624-42B0-A0BD-3580D0C3A5E1}"/>
    <dgm:cxn modelId="{4DD3F4B0-214D-4B9A-B4A5-426E74F6A9E8}" type="presOf" srcId="{C6E09997-C491-4E6B-A9F5-610D1B7B366C}" destId="{3F165C9C-D7E4-4280-85DA-27FD4FD4BA98}" srcOrd="1" destOrd="0" presId="urn:microsoft.com/office/officeart/2005/8/layout/vProcess5"/>
    <dgm:cxn modelId="{53AA010F-7922-4474-BBE1-D9B6F2A6313B}" type="presOf" srcId="{68B3F8BC-CB83-4730-96C7-720A53B5F666}" destId="{4233CC8A-5F52-40B8-B3A0-2B94CEE51181}" srcOrd="0" destOrd="0" presId="urn:microsoft.com/office/officeart/2005/8/layout/vProcess5"/>
    <dgm:cxn modelId="{CF446FE0-E3F8-4FCC-8DAA-D7271BE449E4}" type="presOf" srcId="{B032021F-BB6B-4527-A470-FAAFA9605BCE}" destId="{ADF89F36-51E6-4930-9EBA-82AAF4A1F185}" srcOrd="1" destOrd="0" presId="urn:microsoft.com/office/officeart/2005/8/layout/vProcess5"/>
    <dgm:cxn modelId="{677090BF-585C-4059-AFB4-2BB8CB6FF05F}" srcId="{68B3F8BC-CB83-4730-96C7-720A53B5F666}" destId="{C6E09997-C491-4E6B-A9F5-610D1B7B366C}" srcOrd="1" destOrd="0" parTransId="{329A0A95-6924-494D-BAEF-667B6D702D4B}" sibTransId="{C391025C-AC3B-4592-BA7E-C0C37750629D}"/>
    <dgm:cxn modelId="{F694CF61-6239-475C-A96F-8B6B1A6122B7}" type="presOf" srcId="{261C8C63-2EFC-40FA-B5F3-CC78A000DF9B}" destId="{4764D247-B2B4-41C1-BEB7-1BA7CA962C31}" srcOrd="0" destOrd="0" presId="urn:microsoft.com/office/officeart/2005/8/layout/vProcess5"/>
    <dgm:cxn modelId="{67141492-8544-41EA-AE17-BAB30E48AA81}" type="presOf" srcId="{8C629A1E-22E0-41CD-A926-4233B9E7270F}" destId="{FB159A54-87D7-4166-96B0-F3D0111E7377}" srcOrd="0" destOrd="0" presId="urn:microsoft.com/office/officeart/2005/8/layout/vProcess5"/>
    <dgm:cxn modelId="{6C4798A0-2A50-4AEF-8362-5E01841B2DDC}" type="presOf" srcId="{C9482E03-AD4B-4BA2-8846-1924521CA35A}" destId="{6BEB30EE-A437-47B3-824A-7ACBD1894B61}" srcOrd="1" destOrd="0" presId="urn:microsoft.com/office/officeart/2005/8/layout/vProcess5"/>
    <dgm:cxn modelId="{F018D48F-8136-4EA3-AE6F-E5F0142DF934}" srcId="{68B3F8BC-CB83-4730-96C7-720A53B5F666}" destId="{261C8C63-2EFC-40FA-B5F3-CC78A000DF9B}" srcOrd="0" destOrd="0" parTransId="{EDB2EA59-EB88-485C-9D4E-12BB863C1BC2}" sibTransId="{5CEA19BF-E3F8-4A20-8D33-778915CE8658}"/>
    <dgm:cxn modelId="{71DC797D-64E4-4DBA-BAF7-1ABAC518329C}" type="presOf" srcId="{C391025C-AC3B-4592-BA7E-C0C37750629D}" destId="{E0ED9388-AF53-499C-B5BF-7FFF166F63F2}" srcOrd="0" destOrd="0" presId="urn:microsoft.com/office/officeart/2005/8/layout/vProcess5"/>
    <dgm:cxn modelId="{0BB9A8FB-9D04-4F29-818A-69D29E61E9BD}" type="presParOf" srcId="{4233CC8A-5F52-40B8-B3A0-2B94CEE51181}" destId="{58379E08-A9F9-4BB3-B44E-3F37631EA099}" srcOrd="0" destOrd="0" presId="urn:microsoft.com/office/officeart/2005/8/layout/vProcess5"/>
    <dgm:cxn modelId="{68F890F7-E58A-47B7-BE5B-136DDAA2DA80}" type="presParOf" srcId="{4233CC8A-5F52-40B8-B3A0-2B94CEE51181}" destId="{4764D247-B2B4-41C1-BEB7-1BA7CA962C31}" srcOrd="1" destOrd="0" presId="urn:microsoft.com/office/officeart/2005/8/layout/vProcess5"/>
    <dgm:cxn modelId="{F291A5B8-35E9-4EA0-B152-279738FA24CC}" type="presParOf" srcId="{4233CC8A-5F52-40B8-B3A0-2B94CEE51181}" destId="{8A5760B3-4681-47D9-A23F-996EE97249E6}" srcOrd="2" destOrd="0" presId="urn:microsoft.com/office/officeart/2005/8/layout/vProcess5"/>
    <dgm:cxn modelId="{F3B048BD-2050-495E-B891-0D0C4EAABD01}" type="presParOf" srcId="{4233CC8A-5F52-40B8-B3A0-2B94CEE51181}" destId="{E3731D40-A4BA-4A57-A39E-DFBBEF162FFA}" srcOrd="3" destOrd="0" presId="urn:microsoft.com/office/officeart/2005/8/layout/vProcess5"/>
    <dgm:cxn modelId="{4552DFA3-A4A9-45F6-9AFE-C628610E0AED}" type="presParOf" srcId="{4233CC8A-5F52-40B8-B3A0-2B94CEE51181}" destId="{6A36699E-C13A-4DE5-9867-D584E326A6A7}" srcOrd="4" destOrd="0" presId="urn:microsoft.com/office/officeart/2005/8/layout/vProcess5"/>
    <dgm:cxn modelId="{C7936BDF-EE07-4BBC-86B3-B0236607715C}" type="presParOf" srcId="{4233CC8A-5F52-40B8-B3A0-2B94CEE51181}" destId="{84C6AC6D-EC12-474E-AFAF-EFAEAE5D9503}" srcOrd="5" destOrd="0" presId="urn:microsoft.com/office/officeart/2005/8/layout/vProcess5"/>
    <dgm:cxn modelId="{F34606A6-2020-4D8D-866A-081A779D5797}" type="presParOf" srcId="{4233CC8A-5F52-40B8-B3A0-2B94CEE51181}" destId="{C2941B1A-F277-4710-BA31-D8A901B40754}" srcOrd="6" destOrd="0" presId="urn:microsoft.com/office/officeart/2005/8/layout/vProcess5"/>
    <dgm:cxn modelId="{17CBDC7A-79BD-42D2-9B66-3815344E51B6}" type="presParOf" srcId="{4233CC8A-5F52-40B8-B3A0-2B94CEE51181}" destId="{E0ED9388-AF53-499C-B5BF-7FFF166F63F2}" srcOrd="7" destOrd="0" presId="urn:microsoft.com/office/officeart/2005/8/layout/vProcess5"/>
    <dgm:cxn modelId="{92CD61F6-B388-4784-A773-4C918C901F9B}" type="presParOf" srcId="{4233CC8A-5F52-40B8-B3A0-2B94CEE51181}" destId="{075DEF53-9DA1-464A-A925-DC08A57BCA05}" srcOrd="8" destOrd="0" presId="urn:microsoft.com/office/officeart/2005/8/layout/vProcess5"/>
    <dgm:cxn modelId="{51F04D9C-7484-4287-B510-9D88224B2223}" type="presParOf" srcId="{4233CC8A-5F52-40B8-B3A0-2B94CEE51181}" destId="{FB159A54-87D7-4166-96B0-F3D0111E7377}" srcOrd="9" destOrd="0" presId="urn:microsoft.com/office/officeart/2005/8/layout/vProcess5"/>
    <dgm:cxn modelId="{978B2C6E-A534-4136-8327-DCB592264B8F}" type="presParOf" srcId="{4233CC8A-5F52-40B8-B3A0-2B94CEE51181}" destId="{3284460A-64E3-447E-AF23-CFE84BA584D3}" srcOrd="10" destOrd="0" presId="urn:microsoft.com/office/officeart/2005/8/layout/vProcess5"/>
    <dgm:cxn modelId="{EA8EE9B3-8F4E-4BD1-B8B6-40FD96BEFC02}" type="presParOf" srcId="{4233CC8A-5F52-40B8-B3A0-2B94CEE51181}" destId="{3F165C9C-D7E4-4280-85DA-27FD4FD4BA98}" srcOrd="11" destOrd="0" presId="urn:microsoft.com/office/officeart/2005/8/layout/vProcess5"/>
    <dgm:cxn modelId="{7CB14A3A-6941-4DBD-9370-8C0BC76C54B2}" type="presParOf" srcId="{4233CC8A-5F52-40B8-B3A0-2B94CEE51181}" destId="{6BEB30EE-A437-47B3-824A-7ACBD1894B61}" srcOrd="12" destOrd="0" presId="urn:microsoft.com/office/officeart/2005/8/layout/vProcess5"/>
    <dgm:cxn modelId="{F5BC3FB2-8E81-4FDF-BC35-56CA937A9458}" type="presParOf" srcId="{4233CC8A-5F52-40B8-B3A0-2B94CEE51181}" destId="{ADF89F36-51E6-4930-9EBA-82AAF4A1F185}" srcOrd="13" destOrd="0" presId="urn:microsoft.com/office/officeart/2005/8/layout/vProcess5"/>
    <dgm:cxn modelId="{896E539D-5873-4215-810F-278141D9709D}" type="presParOf" srcId="{4233CC8A-5F52-40B8-B3A0-2B94CEE51181}" destId="{AA4C4FEA-C011-45F5-A751-D85C3342A55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BD2D58-520C-4637-85D6-225ADD437372}" type="doc">
      <dgm:prSet loTypeId="urn:microsoft.com/office/officeart/2009/3/layout/PlusandMinus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8B33688-0974-454E-BA99-EBC460686705}">
      <dgm:prSet phldrT="[Texto]"/>
      <dgm:spPr/>
      <dgm:t>
        <a:bodyPr/>
        <a:lstStyle/>
        <a:p>
          <a:r>
            <a:rPr lang="pt-BR" dirty="0" smtClean="0"/>
            <a:t>Pontos Positivos:</a:t>
          </a:r>
          <a:endParaRPr lang="pt-BR" dirty="0"/>
        </a:p>
      </dgm:t>
    </dgm:pt>
    <dgm:pt modelId="{CC2DB0B0-2D27-4044-8C01-69FD4F20DCDB}" type="parTrans" cxnId="{8EDA4E32-5449-495A-87B2-ED9C5B610B07}">
      <dgm:prSet/>
      <dgm:spPr/>
      <dgm:t>
        <a:bodyPr/>
        <a:lstStyle/>
        <a:p>
          <a:endParaRPr lang="pt-BR"/>
        </a:p>
      </dgm:t>
    </dgm:pt>
    <dgm:pt modelId="{F81DDA3D-FAA5-4022-A29D-9FE860C3D4DE}" type="sibTrans" cxnId="{8EDA4E32-5449-495A-87B2-ED9C5B610B07}">
      <dgm:prSet/>
      <dgm:spPr/>
      <dgm:t>
        <a:bodyPr/>
        <a:lstStyle/>
        <a:p>
          <a:endParaRPr lang="pt-BR"/>
        </a:p>
      </dgm:t>
    </dgm:pt>
    <dgm:pt modelId="{7C1F8A56-1D9C-45A3-B445-1685D2755B32}">
      <dgm:prSet/>
      <dgm:spPr/>
      <dgm:t>
        <a:bodyPr/>
        <a:lstStyle/>
        <a:p>
          <a:r>
            <a:rPr lang="pt-BR" dirty="0" smtClean="0"/>
            <a:t>Pontos negativos:</a:t>
          </a:r>
          <a:endParaRPr lang="pt-BR" dirty="0" smtClean="0"/>
        </a:p>
      </dgm:t>
    </dgm:pt>
    <dgm:pt modelId="{6DC8BF20-2921-40CA-B934-4079E91A0B05}" type="parTrans" cxnId="{794E30CF-94D3-4F34-8B54-3524E84A0EBD}">
      <dgm:prSet/>
      <dgm:spPr/>
      <dgm:t>
        <a:bodyPr/>
        <a:lstStyle/>
        <a:p>
          <a:endParaRPr lang="pt-BR"/>
        </a:p>
      </dgm:t>
    </dgm:pt>
    <dgm:pt modelId="{7ADF8BF5-DD1D-431A-9A48-13E59AD2E642}" type="sibTrans" cxnId="{794E30CF-94D3-4F34-8B54-3524E84A0EBD}">
      <dgm:prSet/>
      <dgm:spPr/>
      <dgm:t>
        <a:bodyPr/>
        <a:lstStyle/>
        <a:p>
          <a:endParaRPr lang="pt-BR"/>
        </a:p>
      </dgm:t>
    </dgm:pt>
    <dgm:pt modelId="{7AAC5599-FBCD-40C4-8593-2895F27B884B}">
      <dgm:prSet phldrT="[Texto]"/>
      <dgm:spPr/>
      <dgm:t>
        <a:bodyPr/>
        <a:lstStyle/>
        <a:p>
          <a:r>
            <a:rPr lang="pt-BR" dirty="0" smtClean="0"/>
            <a:t>O modelo cascata é organizado e orienta melhor as equipes de desenvolvimento antes de iniciar a codificação, reduzindo assim a necessidade de planejamento continuo (Moura &amp; Moreira, 2012, p.2)</a:t>
          </a:r>
          <a:endParaRPr lang="pt-BR" dirty="0"/>
        </a:p>
      </dgm:t>
    </dgm:pt>
    <dgm:pt modelId="{37AAA280-B437-4AAA-8EFE-58B87AEF9276}" type="parTrans" cxnId="{99B8E9C4-3659-48D9-A14D-EB83805D0550}">
      <dgm:prSet/>
      <dgm:spPr/>
      <dgm:t>
        <a:bodyPr/>
        <a:lstStyle/>
        <a:p>
          <a:endParaRPr lang="pt-BR"/>
        </a:p>
      </dgm:t>
    </dgm:pt>
    <dgm:pt modelId="{DE6C0F6E-5F43-4A27-8215-3B6818A69A27}" type="sibTrans" cxnId="{99B8E9C4-3659-48D9-A14D-EB83805D0550}">
      <dgm:prSet/>
      <dgm:spPr/>
      <dgm:t>
        <a:bodyPr/>
        <a:lstStyle/>
        <a:p>
          <a:endParaRPr lang="pt-BR"/>
        </a:p>
      </dgm:t>
    </dgm:pt>
    <dgm:pt modelId="{ED2E299E-A1DE-45BB-805B-4F79377814C7}">
      <dgm:prSet/>
      <dgm:spPr/>
      <dgm:t>
        <a:bodyPr/>
        <a:lstStyle/>
        <a:p>
          <a:r>
            <a:rPr lang="pt-BR" dirty="0" smtClean="0"/>
            <a:t>O cliente participa no início e fim do projeto</a:t>
          </a:r>
          <a:endParaRPr lang="pt-BR" dirty="0" smtClean="0"/>
        </a:p>
      </dgm:t>
    </dgm:pt>
    <dgm:pt modelId="{FA825776-7E8F-4490-9F28-2299783BA408}" type="parTrans" cxnId="{E46AE69F-728B-4AE7-AAAD-8516F8AA9414}">
      <dgm:prSet/>
      <dgm:spPr/>
      <dgm:t>
        <a:bodyPr/>
        <a:lstStyle/>
        <a:p>
          <a:endParaRPr lang="pt-BR"/>
        </a:p>
      </dgm:t>
    </dgm:pt>
    <dgm:pt modelId="{889A3D62-2525-4FF4-BAA7-AEDFCCACA755}" type="sibTrans" cxnId="{E46AE69F-728B-4AE7-AAAD-8516F8AA9414}">
      <dgm:prSet/>
      <dgm:spPr/>
      <dgm:t>
        <a:bodyPr/>
        <a:lstStyle/>
        <a:p>
          <a:endParaRPr lang="pt-BR"/>
        </a:p>
      </dgm:t>
    </dgm:pt>
    <dgm:pt modelId="{14D87C79-563A-4AE3-A586-B0D3F5AD4FE1}">
      <dgm:prSet/>
      <dgm:spPr/>
      <dgm:t>
        <a:bodyPr/>
        <a:lstStyle/>
        <a:p>
          <a:r>
            <a:rPr lang="pt-BR" dirty="0" smtClean="0"/>
            <a:t>Dessa forma os erros de especificação são descobertos apenas no fim do projeto</a:t>
          </a:r>
          <a:endParaRPr lang="pt-BR" dirty="0" smtClean="0"/>
        </a:p>
      </dgm:t>
    </dgm:pt>
    <dgm:pt modelId="{65860F48-0B9F-40EC-9E55-92E7D36B497B}" type="parTrans" cxnId="{1CCE95B7-6DB7-49C1-9C33-E24D3A980FCC}">
      <dgm:prSet/>
      <dgm:spPr/>
      <dgm:t>
        <a:bodyPr/>
        <a:lstStyle/>
        <a:p>
          <a:endParaRPr lang="pt-BR"/>
        </a:p>
      </dgm:t>
    </dgm:pt>
    <dgm:pt modelId="{A42987A8-F9CF-4AE8-BF75-BDA9E111D1B8}" type="sibTrans" cxnId="{1CCE95B7-6DB7-49C1-9C33-E24D3A980FCC}">
      <dgm:prSet/>
      <dgm:spPr/>
      <dgm:t>
        <a:bodyPr/>
        <a:lstStyle/>
        <a:p>
          <a:endParaRPr lang="pt-BR"/>
        </a:p>
      </dgm:t>
    </dgm:pt>
    <dgm:pt modelId="{72FDF94E-9B86-41BF-8186-304A2C0A2678}">
      <dgm:prSet/>
      <dgm:spPr/>
      <dgm:t>
        <a:bodyPr/>
        <a:lstStyle/>
        <a:p>
          <a:r>
            <a:rPr lang="pt-BR" dirty="0" smtClean="0"/>
            <a:t>Como os requisitos mudam constantemente, os riscos são mitigados apenas no final do projeto (Moreira, 2010, p.16)</a:t>
          </a:r>
          <a:endParaRPr lang="pt-BR" dirty="0" smtClean="0"/>
        </a:p>
      </dgm:t>
    </dgm:pt>
    <dgm:pt modelId="{419D1D8B-7386-47B7-B843-66E6A2A0422B}" type="parTrans" cxnId="{CBE1AFED-1F80-4C09-A6EB-533DDBB4C003}">
      <dgm:prSet/>
      <dgm:spPr/>
      <dgm:t>
        <a:bodyPr/>
        <a:lstStyle/>
        <a:p>
          <a:endParaRPr lang="pt-BR"/>
        </a:p>
      </dgm:t>
    </dgm:pt>
    <dgm:pt modelId="{9B440A78-DDD5-48D0-9CDF-A5D78ADCD326}" type="sibTrans" cxnId="{CBE1AFED-1F80-4C09-A6EB-533DDBB4C003}">
      <dgm:prSet/>
      <dgm:spPr/>
      <dgm:t>
        <a:bodyPr/>
        <a:lstStyle/>
        <a:p>
          <a:endParaRPr lang="pt-BR"/>
        </a:p>
      </dgm:t>
    </dgm:pt>
    <dgm:pt modelId="{6CB78837-31E2-49BB-816E-773947A86284}" type="pres">
      <dgm:prSet presAssocID="{54BD2D58-520C-4637-85D6-225ADD437372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D014FDB3-5D2B-4A2E-8DD7-611E9632BBAF}" type="pres">
      <dgm:prSet presAssocID="{54BD2D58-520C-4637-85D6-225ADD437372}" presName="Background" presStyleLbl="bgImgPlace1" presStyleIdx="0" presStyleCnt="1"/>
      <dgm:spPr/>
    </dgm:pt>
    <dgm:pt modelId="{98DADB37-EAC8-4294-8F21-515E91BF0ABC}" type="pres">
      <dgm:prSet presAssocID="{54BD2D58-520C-4637-85D6-225ADD437372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AFE0F0-DFB7-482B-9938-F0891F775BB8}" type="pres">
      <dgm:prSet presAssocID="{54BD2D58-520C-4637-85D6-225ADD437372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A5D1BA-251B-4007-A94B-F853EB923B68}" type="pres">
      <dgm:prSet presAssocID="{54BD2D58-520C-4637-85D6-225ADD437372}" presName="Plus" presStyleLbl="alignNode1" presStyleIdx="0" presStyleCnt="2"/>
      <dgm:spPr/>
    </dgm:pt>
    <dgm:pt modelId="{E1A578AB-BBE4-425E-8ADD-23B8A78D7696}" type="pres">
      <dgm:prSet presAssocID="{54BD2D58-520C-4637-85D6-225ADD437372}" presName="Minus" presStyleLbl="alignNode1" presStyleIdx="1" presStyleCnt="2"/>
      <dgm:spPr/>
    </dgm:pt>
    <dgm:pt modelId="{B45709CF-2574-47E6-8DB3-9F237D46328D}" type="pres">
      <dgm:prSet presAssocID="{54BD2D58-520C-4637-85D6-225ADD437372}" presName="Divider" presStyleLbl="parChTrans1D1" presStyleIdx="0" presStyleCnt="1"/>
      <dgm:spPr/>
    </dgm:pt>
  </dgm:ptLst>
  <dgm:cxnLst>
    <dgm:cxn modelId="{86FEC7F6-8CF0-4FAD-A189-E5C24788E983}" type="presOf" srcId="{7C1F8A56-1D9C-45A3-B445-1685D2755B32}" destId="{37AFE0F0-DFB7-482B-9938-F0891F775BB8}" srcOrd="0" destOrd="0" presId="urn:microsoft.com/office/officeart/2009/3/layout/PlusandMinus"/>
    <dgm:cxn modelId="{99B8E9C4-3659-48D9-A14D-EB83805D0550}" srcId="{B8B33688-0974-454E-BA99-EBC460686705}" destId="{7AAC5599-FBCD-40C4-8593-2895F27B884B}" srcOrd="0" destOrd="0" parTransId="{37AAA280-B437-4AAA-8EFE-58B87AEF9276}" sibTransId="{DE6C0F6E-5F43-4A27-8215-3B6818A69A27}"/>
    <dgm:cxn modelId="{1CCE95B7-6DB7-49C1-9C33-E24D3A980FCC}" srcId="{7C1F8A56-1D9C-45A3-B445-1685D2755B32}" destId="{14D87C79-563A-4AE3-A586-B0D3F5AD4FE1}" srcOrd="1" destOrd="0" parTransId="{65860F48-0B9F-40EC-9E55-92E7D36B497B}" sibTransId="{A42987A8-F9CF-4AE8-BF75-BDA9E111D1B8}"/>
    <dgm:cxn modelId="{35091FEC-FA89-48F6-B192-5ECCEA55D2D2}" type="presOf" srcId="{ED2E299E-A1DE-45BB-805B-4F79377814C7}" destId="{37AFE0F0-DFB7-482B-9938-F0891F775BB8}" srcOrd="0" destOrd="1" presId="urn:microsoft.com/office/officeart/2009/3/layout/PlusandMinus"/>
    <dgm:cxn modelId="{CBE1AFED-1F80-4C09-A6EB-533DDBB4C003}" srcId="{7C1F8A56-1D9C-45A3-B445-1685D2755B32}" destId="{72FDF94E-9B86-41BF-8186-304A2C0A2678}" srcOrd="2" destOrd="0" parTransId="{419D1D8B-7386-47B7-B843-66E6A2A0422B}" sibTransId="{9B440A78-DDD5-48D0-9CDF-A5D78ADCD326}"/>
    <dgm:cxn modelId="{E46AE69F-728B-4AE7-AAAD-8516F8AA9414}" srcId="{7C1F8A56-1D9C-45A3-B445-1685D2755B32}" destId="{ED2E299E-A1DE-45BB-805B-4F79377814C7}" srcOrd="0" destOrd="0" parTransId="{FA825776-7E8F-4490-9F28-2299783BA408}" sibTransId="{889A3D62-2525-4FF4-BAA7-AEDFCCACA755}"/>
    <dgm:cxn modelId="{B7028577-9414-4B6E-B12E-99C240AA6877}" type="presOf" srcId="{72FDF94E-9B86-41BF-8186-304A2C0A2678}" destId="{37AFE0F0-DFB7-482B-9938-F0891F775BB8}" srcOrd="0" destOrd="3" presId="urn:microsoft.com/office/officeart/2009/3/layout/PlusandMinus"/>
    <dgm:cxn modelId="{3A51F4BE-6FCB-49EC-A609-868AF2F24A55}" type="presOf" srcId="{7AAC5599-FBCD-40C4-8593-2895F27B884B}" destId="{98DADB37-EAC8-4294-8F21-515E91BF0ABC}" srcOrd="0" destOrd="1" presId="urn:microsoft.com/office/officeart/2009/3/layout/PlusandMinus"/>
    <dgm:cxn modelId="{8EDA4E32-5449-495A-87B2-ED9C5B610B07}" srcId="{54BD2D58-520C-4637-85D6-225ADD437372}" destId="{B8B33688-0974-454E-BA99-EBC460686705}" srcOrd="0" destOrd="0" parTransId="{CC2DB0B0-2D27-4044-8C01-69FD4F20DCDB}" sibTransId="{F81DDA3D-FAA5-4022-A29D-9FE860C3D4DE}"/>
    <dgm:cxn modelId="{B26AEF21-245B-46D6-BCBC-0329FB813E61}" type="presOf" srcId="{54BD2D58-520C-4637-85D6-225ADD437372}" destId="{6CB78837-31E2-49BB-816E-773947A86284}" srcOrd="0" destOrd="0" presId="urn:microsoft.com/office/officeart/2009/3/layout/PlusandMinus"/>
    <dgm:cxn modelId="{794E30CF-94D3-4F34-8B54-3524E84A0EBD}" srcId="{54BD2D58-520C-4637-85D6-225ADD437372}" destId="{7C1F8A56-1D9C-45A3-B445-1685D2755B32}" srcOrd="1" destOrd="0" parTransId="{6DC8BF20-2921-40CA-B934-4079E91A0B05}" sibTransId="{7ADF8BF5-DD1D-431A-9A48-13E59AD2E642}"/>
    <dgm:cxn modelId="{46BF7AAE-F087-4996-83CB-06D7F569D67B}" type="presOf" srcId="{B8B33688-0974-454E-BA99-EBC460686705}" destId="{98DADB37-EAC8-4294-8F21-515E91BF0ABC}" srcOrd="0" destOrd="0" presId="urn:microsoft.com/office/officeart/2009/3/layout/PlusandMinus"/>
    <dgm:cxn modelId="{D7CE7B30-C31E-465F-9273-A85D80C35756}" type="presOf" srcId="{14D87C79-563A-4AE3-A586-B0D3F5AD4FE1}" destId="{37AFE0F0-DFB7-482B-9938-F0891F775BB8}" srcOrd="0" destOrd="2" presId="urn:microsoft.com/office/officeart/2009/3/layout/PlusandMinus"/>
    <dgm:cxn modelId="{427CE0BE-C800-4E6C-8AAF-5C4184214536}" type="presParOf" srcId="{6CB78837-31E2-49BB-816E-773947A86284}" destId="{D014FDB3-5D2B-4A2E-8DD7-611E9632BBAF}" srcOrd="0" destOrd="0" presId="urn:microsoft.com/office/officeart/2009/3/layout/PlusandMinus"/>
    <dgm:cxn modelId="{2873C511-6A5F-4AD3-9EF7-5FC84ACF29C0}" type="presParOf" srcId="{6CB78837-31E2-49BB-816E-773947A86284}" destId="{98DADB37-EAC8-4294-8F21-515E91BF0ABC}" srcOrd="1" destOrd="0" presId="urn:microsoft.com/office/officeart/2009/3/layout/PlusandMinus"/>
    <dgm:cxn modelId="{73A06375-8071-4BE6-83FE-29B7C16632FA}" type="presParOf" srcId="{6CB78837-31E2-49BB-816E-773947A86284}" destId="{37AFE0F0-DFB7-482B-9938-F0891F775BB8}" srcOrd="2" destOrd="0" presId="urn:microsoft.com/office/officeart/2009/3/layout/PlusandMinus"/>
    <dgm:cxn modelId="{A8609AC5-7465-4BCF-BDEA-76CE8A745C81}" type="presParOf" srcId="{6CB78837-31E2-49BB-816E-773947A86284}" destId="{08A5D1BA-251B-4007-A94B-F853EB923B68}" srcOrd="3" destOrd="0" presId="urn:microsoft.com/office/officeart/2009/3/layout/PlusandMinus"/>
    <dgm:cxn modelId="{DE0CA2ED-A0D8-4572-B001-E432F62F66BC}" type="presParOf" srcId="{6CB78837-31E2-49BB-816E-773947A86284}" destId="{E1A578AB-BBE4-425E-8ADD-23B8A78D7696}" srcOrd="4" destOrd="0" presId="urn:microsoft.com/office/officeart/2009/3/layout/PlusandMinus"/>
    <dgm:cxn modelId="{F46F1553-2B96-467F-B487-07AFCE40C6C7}" type="presParOf" srcId="{6CB78837-31E2-49BB-816E-773947A86284}" destId="{B45709CF-2574-47E6-8DB3-9F237D46328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A63005-8531-4F30-B4AD-C7062C6B831B}" type="doc">
      <dgm:prSet loTypeId="urn:microsoft.com/office/officeart/2005/8/layout/vList3" loCatId="picture" qsTypeId="urn:microsoft.com/office/officeart/2005/8/quickstyle/simple5" qsCatId="simple" csTypeId="urn:microsoft.com/office/officeart/2005/8/colors/accent1_1" csCatId="accent1" phldr="1"/>
      <dgm:spPr/>
    </dgm:pt>
    <dgm:pt modelId="{CE72EA0B-02B4-4FC5-9723-8A5F6D34C614}">
      <dgm:prSet phldrT="[Texto]"/>
      <dgm:spPr/>
      <dgm:t>
        <a:bodyPr/>
        <a:lstStyle/>
        <a:p>
          <a:r>
            <a:rPr lang="pt-BR" dirty="0" smtClean="0"/>
            <a:t>Comunicação</a:t>
          </a:r>
          <a:endParaRPr lang="pt-BR" dirty="0"/>
        </a:p>
      </dgm:t>
    </dgm:pt>
    <dgm:pt modelId="{65B41510-1309-4327-858D-7ABF1FE9EB2F}" type="parTrans" cxnId="{F4402D5C-1E7C-49FD-87A1-4850A961E425}">
      <dgm:prSet/>
      <dgm:spPr/>
      <dgm:t>
        <a:bodyPr/>
        <a:lstStyle/>
        <a:p>
          <a:endParaRPr lang="pt-BR"/>
        </a:p>
      </dgm:t>
    </dgm:pt>
    <dgm:pt modelId="{79646783-2803-4431-80DE-7E5D39FCF004}" type="sibTrans" cxnId="{F4402D5C-1E7C-49FD-87A1-4850A961E425}">
      <dgm:prSet/>
      <dgm:spPr/>
      <dgm:t>
        <a:bodyPr/>
        <a:lstStyle/>
        <a:p>
          <a:endParaRPr lang="pt-BR"/>
        </a:p>
      </dgm:t>
    </dgm:pt>
    <dgm:pt modelId="{622C3C23-D664-4FC8-988B-792E4A68FBCA}">
      <dgm:prSet/>
      <dgm:spPr/>
      <dgm:t>
        <a:bodyPr/>
        <a:lstStyle/>
        <a:p>
          <a:r>
            <a:rPr lang="pt-BR" dirty="0" smtClean="0"/>
            <a:t>Simplicidade</a:t>
          </a:r>
          <a:endParaRPr lang="pt-BR" dirty="0" smtClean="0"/>
        </a:p>
      </dgm:t>
    </dgm:pt>
    <dgm:pt modelId="{7BEE9FD1-BF16-47F6-8ACA-0F0D27C1EB3A}" type="parTrans" cxnId="{6B8EBC46-9B3B-413D-90F4-90BC3CC841D5}">
      <dgm:prSet/>
      <dgm:spPr/>
      <dgm:t>
        <a:bodyPr/>
        <a:lstStyle/>
        <a:p>
          <a:endParaRPr lang="pt-BR"/>
        </a:p>
      </dgm:t>
    </dgm:pt>
    <dgm:pt modelId="{50546763-BE9D-4055-9754-24669FF6EF10}" type="sibTrans" cxnId="{6B8EBC46-9B3B-413D-90F4-90BC3CC841D5}">
      <dgm:prSet/>
      <dgm:spPr/>
      <dgm:t>
        <a:bodyPr/>
        <a:lstStyle/>
        <a:p>
          <a:endParaRPr lang="pt-BR"/>
        </a:p>
      </dgm:t>
    </dgm:pt>
    <dgm:pt modelId="{059441E0-3565-4775-9EF8-D95175822331}">
      <dgm:prSet/>
      <dgm:spPr/>
      <dgm:t>
        <a:bodyPr/>
        <a:lstStyle/>
        <a:p>
          <a:r>
            <a:rPr lang="pt-BR" dirty="0" smtClean="0"/>
            <a:t>Feedback</a:t>
          </a:r>
          <a:endParaRPr lang="pt-BR" dirty="0" smtClean="0"/>
        </a:p>
      </dgm:t>
    </dgm:pt>
    <dgm:pt modelId="{03080EF3-9239-4EC6-A626-ED31095E49B3}" type="parTrans" cxnId="{66471698-A899-4034-ADC1-EBA58FEFCBA6}">
      <dgm:prSet/>
      <dgm:spPr/>
      <dgm:t>
        <a:bodyPr/>
        <a:lstStyle/>
        <a:p>
          <a:endParaRPr lang="pt-BR"/>
        </a:p>
      </dgm:t>
    </dgm:pt>
    <dgm:pt modelId="{23B9DA80-CD25-4089-B3C7-2A5A02C29738}" type="sibTrans" cxnId="{66471698-A899-4034-ADC1-EBA58FEFCBA6}">
      <dgm:prSet/>
      <dgm:spPr/>
      <dgm:t>
        <a:bodyPr/>
        <a:lstStyle/>
        <a:p>
          <a:endParaRPr lang="pt-BR"/>
        </a:p>
      </dgm:t>
    </dgm:pt>
    <dgm:pt modelId="{1BE00284-7280-46A4-AEA6-44F5B0EC5CEB}">
      <dgm:prSet/>
      <dgm:spPr/>
      <dgm:t>
        <a:bodyPr/>
        <a:lstStyle/>
        <a:p>
          <a:r>
            <a:rPr lang="pt-BR" dirty="0" smtClean="0"/>
            <a:t>Coragem</a:t>
          </a:r>
          <a:endParaRPr lang="pt-BR" dirty="0" smtClean="0"/>
        </a:p>
      </dgm:t>
    </dgm:pt>
    <dgm:pt modelId="{747458E9-5EAA-4067-BAAA-95A6D7BC4209}" type="parTrans" cxnId="{5AE56A87-653E-4C58-B5DF-500967BC3BA8}">
      <dgm:prSet/>
      <dgm:spPr/>
      <dgm:t>
        <a:bodyPr/>
        <a:lstStyle/>
        <a:p>
          <a:endParaRPr lang="pt-BR"/>
        </a:p>
      </dgm:t>
    </dgm:pt>
    <dgm:pt modelId="{DA157DE4-5AB0-4F0A-A846-B17882E736DF}" type="sibTrans" cxnId="{5AE56A87-653E-4C58-B5DF-500967BC3BA8}">
      <dgm:prSet/>
      <dgm:spPr/>
      <dgm:t>
        <a:bodyPr/>
        <a:lstStyle/>
        <a:p>
          <a:endParaRPr lang="pt-BR"/>
        </a:p>
      </dgm:t>
    </dgm:pt>
    <dgm:pt modelId="{CF135304-6B17-4A2A-A12D-5DBBC7853CB9}">
      <dgm:prSet/>
      <dgm:spPr/>
      <dgm:t>
        <a:bodyPr/>
        <a:lstStyle/>
        <a:p>
          <a:r>
            <a:rPr lang="pt-BR" dirty="0" smtClean="0"/>
            <a:t>Respeito</a:t>
          </a:r>
          <a:endParaRPr lang="pt-BR" dirty="0" smtClean="0"/>
        </a:p>
      </dgm:t>
    </dgm:pt>
    <dgm:pt modelId="{F1F5DDFA-40BF-440A-9BE4-F9798CE68CDE}" type="parTrans" cxnId="{FA1093A0-569F-4ABA-A66F-BC2EDB593148}">
      <dgm:prSet/>
      <dgm:spPr/>
      <dgm:t>
        <a:bodyPr/>
        <a:lstStyle/>
        <a:p>
          <a:endParaRPr lang="pt-BR"/>
        </a:p>
      </dgm:t>
    </dgm:pt>
    <dgm:pt modelId="{7013D3EC-F891-4C7C-9FCA-F5CC95EF2551}" type="sibTrans" cxnId="{FA1093A0-569F-4ABA-A66F-BC2EDB593148}">
      <dgm:prSet/>
      <dgm:spPr/>
      <dgm:t>
        <a:bodyPr/>
        <a:lstStyle/>
        <a:p>
          <a:endParaRPr lang="pt-BR"/>
        </a:p>
      </dgm:t>
    </dgm:pt>
    <dgm:pt modelId="{0823A385-FD35-454D-9C57-460DEE7113A2}" type="pres">
      <dgm:prSet presAssocID="{B8A63005-8531-4F30-B4AD-C7062C6B831B}" presName="linearFlow" presStyleCnt="0">
        <dgm:presLayoutVars>
          <dgm:dir/>
          <dgm:resizeHandles val="exact"/>
        </dgm:presLayoutVars>
      </dgm:prSet>
      <dgm:spPr/>
    </dgm:pt>
    <dgm:pt modelId="{1CEC3B0F-AE02-4360-A6EF-38C15B8EB854}" type="pres">
      <dgm:prSet presAssocID="{CE72EA0B-02B4-4FC5-9723-8A5F6D34C614}" presName="composite" presStyleCnt="0"/>
      <dgm:spPr/>
    </dgm:pt>
    <dgm:pt modelId="{8027AE49-CF90-4CC8-A61A-CC023F50E2EC}" type="pres">
      <dgm:prSet presAssocID="{CE72EA0B-02B4-4FC5-9723-8A5F6D34C614}" presName="imgShp" presStyleLbl="fgImgPlace1" presStyleIdx="0" presStyleCnt="5"/>
      <dgm:spPr/>
    </dgm:pt>
    <dgm:pt modelId="{FABE763A-5853-490E-92A8-8320C638533F}" type="pres">
      <dgm:prSet presAssocID="{CE72EA0B-02B4-4FC5-9723-8A5F6D34C614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62A39E-A789-4903-A1AB-50602E606422}" type="pres">
      <dgm:prSet presAssocID="{79646783-2803-4431-80DE-7E5D39FCF004}" presName="spacing" presStyleCnt="0"/>
      <dgm:spPr/>
    </dgm:pt>
    <dgm:pt modelId="{06B3AD3C-CC2B-4327-98EB-6F622FE07AF7}" type="pres">
      <dgm:prSet presAssocID="{622C3C23-D664-4FC8-988B-792E4A68FBCA}" presName="composite" presStyleCnt="0"/>
      <dgm:spPr/>
    </dgm:pt>
    <dgm:pt modelId="{92BD96AF-0C9B-45A0-82EA-E67FDCDB8879}" type="pres">
      <dgm:prSet presAssocID="{622C3C23-D664-4FC8-988B-792E4A68FBCA}" presName="imgShp" presStyleLbl="fgImgPlace1" presStyleIdx="1" presStyleCnt="5"/>
      <dgm:spPr/>
    </dgm:pt>
    <dgm:pt modelId="{C893B073-AFD0-4C50-B463-50129CA927C4}" type="pres">
      <dgm:prSet presAssocID="{622C3C23-D664-4FC8-988B-792E4A68FBC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757BDF-926F-4688-9691-0943ACC85997}" type="pres">
      <dgm:prSet presAssocID="{50546763-BE9D-4055-9754-24669FF6EF10}" presName="spacing" presStyleCnt="0"/>
      <dgm:spPr/>
    </dgm:pt>
    <dgm:pt modelId="{43217117-BE9B-4D80-951A-3A85C38A6BAC}" type="pres">
      <dgm:prSet presAssocID="{059441E0-3565-4775-9EF8-D95175822331}" presName="composite" presStyleCnt="0"/>
      <dgm:spPr/>
    </dgm:pt>
    <dgm:pt modelId="{7C7E5688-0819-488E-9D55-62D0BC9DEF1D}" type="pres">
      <dgm:prSet presAssocID="{059441E0-3565-4775-9EF8-D95175822331}" presName="imgShp" presStyleLbl="fgImgPlace1" presStyleIdx="2" presStyleCnt="5"/>
      <dgm:spPr/>
    </dgm:pt>
    <dgm:pt modelId="{BC1E10CC-874C-4742-91E0-A1C0E5129547}" type="pres">
      <dgm:prSet presAssocID="{059441E0-3565-4775-9EF8-D9517582233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A6794B-7843-4CA5-897E-A6EA5E7B76F3}" type="pres">
      <dgm:prSet presAssocID="{23B9DA80-CD25-4089-B3C7-2A5A02C29738}" presName="spacing" presStyleCnt="0"/>
      <dgm:spPr/>
    </dgm:pt>
    <dgm:pt modelId="{AA1B6CD8-3807-451F-BA55-2425F3562B97}" type="pres">
      <dgm:prSet presAssocID="{1BE00284-7280-46A4-AEA6-44F5B0EC5CEB}" presName="composite" presStyleCnt="0"/>
      <dgm:spPr/>
    </dgm:pt>
    <dgm:pt modelId="{615BE8F2-5685-4447-A1DA-306D1C98E664}" type="pres">
      <dgm:prSet presAssocID="{1BE00284-7280-46A4-AEA6-44F5B0EC5CEB}" presName="imgShp" presStyleLbl="fgImgPlace1" presStyleIdx="3" presStyleCnt="5"/>
      <dgm:spPr/>
    </dgm:pt>
    <dgm:pt modelId="{6165FD3B-BBF6-4D6A-8CE0-1D8E6853FC53}" type="pres">
      <dgm:prSet presAssocID="{1BE00284-7280-46A4-AEA6-44F5B0EC5CE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01E2EE-4848-4027-B213-F3FE5C4E1353}" type="pres">
      <dgm:prSet presAssocID="{DA157DE4-5AB0-4F0A-A846-B17882E736DF}" presName="spacing" presStyleCnt="0"/>
      <dgm:spPr/>
    </dgm:pt>
    <dgm:pt modelId="{8237C7CA-9F39-4E38-8EB2-7C9AF3D8C8FF}" type="pres">
      <dgm:prSet presAssocID="{CF135304-6B17-4A2A-A12D-5DBBC7853CB9}" presName="composite" presStyleCnt="0"/>
      <dgm:spPr/>
    </dgm:pt>
    <dgm:pt modelId="{7750CE15-9B3A-49AF-992E-EEE9AABABD6C}" type="pres">
      <dgm:prSet presAssocID="{CF135304-6B17-4A2A-A12D-5DBBC7853CB9}" presName="imgShp" presStyleLbl="fgImgPlace1" presStyleIdx="4" presStyleCnt="5"/>
      <dgm:spPr/>
    </dgm:pt>
    <dgm:pt modelId="{BF7EAD19-6963-4175-8A37-353BB5986A4C}" type="pres">
      <dgm:prSet presAssocID="{CF135304-6B17-4A2A-A12D-5DBBC7853CB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5E1DD2-745E-4A5A-A8C5-AE693704E704}" type="presOf" srcId="{1BE00284-7280-46A4-AEA6-44F5B0EC5CEB}" destId="{6165FD3B-BBF6-4D6A-8CE0-1D8E6853FC53}" srcOrd="0" destOrd="0" presId="urn:microsoft.com/office/officeart/2005/8/layout/vList3"/>
    <dgm:cxn modelId="{6B8EBC46-9B3B-413D-90F4-90BC3CC841D5}" srcId="{B8A63005-8531-4F30-B4AD-C7062C6B831B}" destId="{622C3C23-D664-4FC8-988B-792E4A68FBCA}" srcOrd="1" destOrd="0" parTransId="{7BEE9FD1-BF16-47F6-8ACA-0F0D27C1EB3A}" sibTransId="{50546763-BE9D-4055-9754-24669FF6EF10}"/>
    <dgm:cxn modelId="{5AE56A87-653E-4C58-B5DF-500967BC3BA8}" srcId="{B8A63005-8531-4F30-B4AD-C7062C6B831B}" destId="{1BE00284-7280-46A4-AEA6-44F5B0EC5CEB}" srcOrd="3" destOrd="0" parTransId="{747458E9-5EAA-4067-BAAA-95A6D7BC4209}" sibTransId="{DA157DE4-5AB0-4F0A-A846-B17882E736DF}"/>
    <dgm:cxn modelId="{FA1093A0-569F-4ABA-A66F-BC2EDB593148}" srcId="{B8A63005-8531-4F30-B4AD-C7062C6B831B}" destId="{CF135304-6B17-4A2A-A12D-5DBBC7853CB9}" srcOrd="4" destOrd="0" parTransId="{F1F5DDFA-40BF-440A-9BE4-F9798CE68CDE}" sibTransId="{7013D3EC-F891-4C7C-9FCA-F5CC95EF2551}"/>
    <dgm:cxn modelId="{9E3E82BF-4515-477C-A134-26D95526628C}" type="presOf" srcId="{CE72EA0B-02B4-4FC5-9723-8A5F6D34C614}" destId="{FABE763A-5853-490E-92A8-8320C638533F}" srcOrd="0" destOrd="0" presId="urn:microsoft.com/office/officeart/2005/8/layout/vList3"/>
    <dgm:cxn modelId="{F4402D5C-1E7C-49FD-87A1-4850A961E425}" srcId="{B8A63005-8531-4F30-B4AD-C7062C6B831B}" destId="{CE72EA0B-02B4-4FC5-9723-8A5F6D34C614}" srcOrd="0" destOrd="0" parTransId="{65B41510-1309-4327-858D-7ABF1FE9EB2F}" sibTransId="{79646783-2803-4431-80DE-7E5D39FCF004}"/>
    <dgm:cxn modelId="{17E6248A-106F-4CBD-8B26-92AA934E44DE}" type="presOf" srcId="{B8A63005-8531-4F30-B4AD-C7062C6B831B}" destId="{0823A385-FD35-454D-9C57-460DEE7113A2}" srcOrd="0" destOrd="0" presId="urn:microsoft.com/office/officeart/2005/8/layout/vList3"/>
    <dgm:cxn modelId="{E6F000B9-8883-4EC5-88E4-DAC2534BC37D}" type="presOf" srcId="{622C3C23-D664-4FC8-988B-792E4A68FBCA}" destId="{C893B073-AFD0-4C50-B463-50129CA927C4}" srcOrd="0" destOrd="0" presId="urn:microsoft.com/office/officeart/2005/8/layout/vList3"/>
    <dgm:cxn modelId="{FFA948FD-315E-4A14-98DE-862785B516C3}" type="presOf" srcId="{059441E0-3565-4775-9EF8-D95175822331}" destId="{BC1E10CC-874C-4742-91E0-A1C0E5129547}" srcOrd="0" destOrd="0" presId="urn:microsoft.com/office/officeart/2005/8/layout/vList3"/>
    <dgm:cxn modelId="{66471698-A899-4034-ADC1-EBA58FEFCBA6}" srcId="{B8A63005-8531-4F30-B4AD-C7062C6B831B}" destId="{059441E0-3565-4775-9EF8-D95175822331}" srcOrd="2" destOrd="0" parTransId="{03080EF3-9239-4EC6-A626-ED31095E49B3}" sibTransId="{23B9DA80-CD25-4089-B3C7-2A5A02C29738}"/>
    <dgm:cxn modelId="{0DB13886-DCD5-4EF5-9D16-4BCDFF5A3640}" type="presOf" srcId="{CF135304-6B17-4A2A-A12D-5DBBC7853CB9}" destId="{BF7EAD19-6963-4175-8A37-353BB5986A4C}" srcOrd="0" destOrd="0" presId="urn:microsoft.com/office/officeart/2005/8/layout/vList3"/>
    <dgm:cxn modelId="{B25B1423-79E6-4A05-984B-EE238B40232C}" type="presParOf" srcId="{0823A385-FD35-454D-9C57-460DEE7113A2}" destId="{1CEC3B0F-AE02-4360-A6EF-38C15B8EB854}" srcOrd="0" destOrd="0" presId="urn:microsoft.com/office/officeart/2005/8/layout/vList3"/>
    <dgm:cxn modelId="{AC055805-2422-4E1B-8D94-45F47885B0AC}" type="presParOf" srcId="{1CEC3B0F-AE02-4360-A6EF-38C15B8EB854}" destId="{8027AE49-CF90-4CC8-A61A-CC023F50E2EC}" srcOrd="0" destOrd="0" presId="urn:microsoft.com/office/officeart/2005/8/layout/vList3"/>
    <dgm:cxn modelId="{3AA9F44F-5374-4D7D-8B3F-5DFFC77B44C4}" type="presParOf" srcId="{1CEC3B0F-AE02-4360-A6EF-38C15B8EB854}" destId="{FABE763A-5853-490E-92A8-8320C638533F}" srcOrd="1" destOrd="0" presId="urn:microsoft.com/office/officeart/2005/8/layout/vList3"/>
    <dgm:cxn modelId="{F4F622FF-0A60-42B7-AE85-9D111D39D05A}" type="presParOf" srcId="{0823A385-FD35-454D-9C57-460DEE7113A2}" destId="{5F62A39E-A789-4903-A1AB-50602E606422}" srcOrd="1" destOrd="0" presId="urn:microsoft.com/office/officeart/2005/8/layout/vList3"/>
    <dgm:cxn modelId="{DFC5EE9D-335C-4F69-80A0-D22750808276}" type="presParOf" srcId="{0823A385-FD35-454D-9C57-460DEE7113A2}" destId="{06B3AD3C-CC2B-4327-98EB-6F622FE07AF7}" srcOrd="2" destOrd="0" presId="urn:microsoft.com/office/officeart/2005/8/layout/vList3"/>
    <dgm:cxn modelId="{17898BE0-1307-4E66-9D23-D864AB9B7AA1}" type="presParOf" srcId="{06B3AD3C-CC2B-4327-98EB-6F622FE07AF7}" destId="{92BD96AF-0C9B-45A0-82EA-E67FDCDB8879}" srcOrd="0" destOrd="0" presId="urn:microsoft.com/office/officeart/2005/8/layout/vList3"/>
    <dgm:cxn modelId="{53595685-AA6E-45F7-8560-8D8DB6BE3147}" type="presParOf" srcId="{06B3AD3C-CC2B-4327-98EB-6F622FE07AF7}" destId="{C893B073-AFD0-4C50-B463-50129CA927C4}" srcOrd="1" destOrd="0" presId="urn:microsoft.com/office/officeart/2005/8/layout/vList3"/>
    <dgm:cxn modelId="{D94F753C-7FEA-453C-A62B-7737CABDB6DE}" type="presParOf" srcId="{0823A385-FD35-454D-9C57-460DEE7113A2}" destId="{01757BDF-926F-4688-9691-0943ACC85997}" srcOrd="3" destOrd="0" presId="urn:microsoft.com/office/officeart/2005/8/layout/vList3"/>
    <dgm:cxn modelId="{4C08D247-9D13-406B-A187-0409E3E7B1A5}" type="presParOf" srcId="{0823A385-FD35-454D-9C57-460DEE7113A2}" destId="{43217117-BE9B-4D80-951A-3A85C38A6BAC}" srcOrd="4" destOrd="0" presId="urn:microsoft.com/office/officeart/2005/8/layout/vList3"/>
    <dgm:cxn modelId="{371946E4-C8E1-482F-9F40-BEFDFC00949D}" type="presParOf" srcId="{43217117-BE9B-4D80-951A-3A85C38A6BAC}" destId="{7C7E5688-0819-488E-9D55-62D0BC9DEF1D}" srcOrd="0" destOrd="0" presId="urn:microsoft.com/office/officeart/2005/8/layout/vList3"/>
    <dgm:cxn modelId="{D0FA0DE4-8940-44BA-8BC7-E12A406B81E4}" type="presParOf" srcId="{43217117-BE9B-4D80-951A-3A85C38A6BAC}" destId="{BC1E10CC-874C-4742-91E0-A1C0E5129547}" srcOrd="1" destOrd="0" presId="urn:microsoft.com/office/officeart/2005/8/layout/vList3"/>
    <dgm:cxn modelId="{C52BA946-AF0B-4C66-8F1C-168FE716940A}" type="presParOf" srcId="{0823A385-FD35-454D-9C57-460DEE7113A2}" destId="{7BA6794B-7843-4CA5-897E-A6EA5E7B76F3}" srcOrd="5" destOrd="0" presId="urn:microsoft.com/office/officeart/2005/8/layout/vList3"/>
    <dgm:cxn modelId="{AFE74E17-7E6E-4029-B879-068264714062}" type="presParOf" srcId="{0823A385-FD35-454D-9C57-460DEE7113A2}" destId="{AA1B6CD8-3807-451F-BA55-2425F3562B97}" srcOrd="6" destOrd="0" presId="urn:microsoft.com/office/officeart/2005/8/layout/vList3"/>
    <dgm:cxn modelId="{0E6AA7EC-4935-4182-A58C-EEAC03624089}" type="presParOf" srcId="{AA1B6CD8-3807-451F-BA55-2425F3562B97}" destId="{615BE8F2-5685-4447-A1DA-306D1C98E664}" srcOrd="0" destOrd="0" presId="urn:microsoft.com/office/officeart/2005/8/layout/vList3"/>
    <dgm:cxn modelId="{03D94135-EE6C-41D1-A70E-FD4475EAA8BD}" type="presParOf" srcId="{AA1B6CD8-3807-451F-BA55-2425F3562B97}" destId="{6165FD3B-BBF6-4D6A-8CE0-1D8E6853FC53}" srcOrd="1" destOrd="0" presId="urn:microsoft.com/office/officeart/2005/8/layout/vList3"/>
    <dgm:cxn modelId="{2184259A-62AC-443F-A82B-D880192F3E8D}" type="presParOf" srcId="{0823A385-FD35-454D-9C57-460DEE7113A2}" destId="{7401E2EE-4848-4027-B213-F3FE5C4E1353}" srcOrd="7" destOrd="0" presId="urn:microsoft.com/office/officeart/2005/8/layout/vList3"/>
    <dgm:cxn modelId="{8AEA3D14-755A-4966-A406-026402476E4C}" type="presParOf" srcId="{0823A385-FD35-454D-9C57-460DEE7113A2}" destId="{8237C7CA-9F39-4E38-8EB2-7C9AF3D8C8FF}" srcOrd="8" destOrd="0" presId="urn:microsoft.com/office/officeart/2005/8/layout/vList3"/>
    <dgm:cxn modelId="{58052604-01D4-445E-8176-09A90BD5983E}" type="presParOf" srcId="{8237C7CA-9F39-4E38-8EB2-7C9AF3D8C8FF}" destId="{7750CE15-9B3A-49AF-992E-EEE9AABABD6C}" srcOrd="0" destOrd="0" presId="urn:microsoft.com/office/officeart/2005/8/layout/vList3"/>
    <dgm:cxn modelId="{CB826637-B649-4C2E-87E8-364953D168CD}" type="presParOf" srcId="{8237C7CA-9F39-4E38-8EB2-7C9AF3D8C8FF}" destId="{BF7EAD19-6963-4175-8A37-353BB5986A4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35B055-475B-4263-B1AF-6A3F78D3B919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74F06C2-8391-41C1-9B58-08FE2A23D4E8}">
      <dgm:prSet phldrT="[Texto]"/>
      <dgm:spPr/>
      <dgm:t>
        <a:bodyPr/>
        <a:lstStyle/>
        <a:p>
          <a:r>
            <a:rPr lang="pt-BR"/>
            <a:t>Projeto</a:t>
          </a:r>
        </a:p>
      </dgm:t>
    </dgm:pt>
    <dgm:pt modelId="{13E17139-A284-4E75-99EA-C07D272A07E9}" type="parTrans" cxnId="{02358EF1-39C5-48E1-B135-A3498739D571}">
      <dgm:prSet/>
      <dgm:spPr/>
      <dgm:t>
        <a:bodyPr/>
        <a:lstStyle/>
        <a:p>
          <a:endParaRPr lang="pt-BR"/>
        </a:p>
      </dgm:t>
    </dgm:pt>
    <dgm:pt modelId="{65F88CFB-4A45-4629-B82F-AE3E1A033857}" type="sibTrans" cxnId="{02358EF1-39C5-48E1-B135-A3498739D571}">
      <dgm:prSet/>
      <dgm:spPr/>
      <dgm:t>
        <a:bodyPr/>
        <a:lstStyle/>
        <a:p>
          <a:endParaRPr lang="pt-BR"/>
        </a:p>
      </dgm:t>
    </dgm:pt>
    <dgm:pt modelId="{E70CFDFA-CE0D-4F61-AAEE-274903B526DF}">
      <dgm:prSet phldrT="[Texto]"/>
      <dgm:spPr/>
      <dgm:t>
        <a:bodyPr/>
        <a:lstStyle/>
        <a:p>
          <a:r>
            <a:rPr lang="pt-BR"/>
            <a:t>Codificação</a:t>
          </a:r>
        </a:p>
      </dgm:t>
    </dgm:pt>
    <dgm:pt modelId="{D3392F1E-F814-4C7B-A32D-3518D3FCDAFE}" type="parTrans" cxnId="{44C11A1C-9192-49D8-BDB5-7EADAA18A27C}">
      <dgm:prSet/>
      <dgm:spPr/>
      <dgm:t>
        <a:bodyPr/>
        <a:lstStyle/>
        <a:p>
          <a:endParaRPr lang="pt-BR"/>
        </a:p>
      </dgm:t>
    </dgm:pt>
    <dgm:pt modelId="{345A2936-DA73-4989-820A-5946FBECF748}" type="sibTrans" cxnId="{44C11A1C-9192-49D8-BDB5-7EADAA18A27C}">
      <dgm:prSet/>
      <dgm:spPr/>
      <dgm:t>
        <a:bodyPr/>
        <a:lstStyle/>
        <a:p>
          <a:endParaRPr lang="pt-BR"/>
        </a:p>
      </dgm:t>
    </dgm:pt>
    <dgm:pt modelId="{8BDAE043-6A6B-4DCA-B9E3-1AD2455E2690}">
      <dgm:prSet phldrT="[Texto]"/>
      <dgm:spPr/>
      <dgm:t>
        <a:bodyPr/>
        <a:lstStyle/>
        <a:p>
          <a:r>
            <a:rPr lang="pt-BR"/>
            <a:t>Testes</a:t>
          </a:r>
        </a:p>
      </dgm:t>
    </dgm:pt>
    <dgm:pt modelId="{8795C016-157A-48DC-AD74-9F5FC272012A}" type="parTrans" cxnId="{D7664CD9-1F32-43E4-BDB9-D8481FF17548}">
      <dgm:prSet/>
      <dgm:spPr/>
      <dgm:t>
        <a:bodyPr/>
        <a:lstStyle/>
        <a:p>
          <a:endParaRPr lang="pt-BR"/>
        </a:p>
      </dgm:t>
    </dgm:pt>
    <dgm:pt modelId="{697C37EF-BE43-48A0-B903-A3D6747441E6}" type="sibTrans" cxnId="{D7664CD9-1F32-43E4-BDB9-D8481FF17548}">
      <dgm:prSet/>
      <dgm:spPr/>
      <dgm:t>
        <a:bodyPr/>
        <a:lstStyle/>
        <a:p>
          <a:endParaRPr lang="pt-BR"/>
        </a:p>
      </dgm:t>
    </dgm:pt>
    <dgm:pt modelId="{327FEBFD-09FA-4218-B577-05CA608ADBE7}">
      <dgm:prSet phldrT="[Texto]"/>
      <dgm:spPr/>
      <dgm:t>
        <a:bodyPr/>
        <a:lstStyle/>
        <a:p>
          <a:r>
            <a:rPr lang="pt-BR"/>
            <a:t>Planejamento</a:t>
          </a:r>
        </a:p>
      </dgm:t>
    </dgm:pt>
    <dgm:pt modelId="{9F91D324-C221-4A45-B3E1-9257D69EBC19}" type="parTrans" cxnId="{2C475D81-5821-42AC-83B7-0F698197230C}">
      <dgm:prSet/>
      <dgm:spPr/>
      <dgm:t>
        <a:bodyPr/>
        <a:lstStyle/>
        <a:p>
          <a:endParaRPr lang="pt-BR"/>
        </a:p>
      </dgm:t>
    </dgm:pt>
    <dgm:pt modelId="{899D4F1F-293A-4C7F-8119-1C288B571895}" type="sibTrans" cxnId="{2C475D81-5821-42AC-83B7-0F698197230C}">
      <dgm:prSet/>
      <dgm:spPr/>
      <dgm:t>
        <a:bodyPr/>
        <a:lstStyle/>
        <a:p>
          <a:endParaRPr lang="pt-BR"/>
        </a:p>
      </dgm:t>
    </dgm:pt>
    <dgm:pt modelId="{A1EF564E-B164-46F9-9A60-278F18EC3CBF}" type="pres">
      <dgm:prSet presAssocID="{4535B055-475B-4263-B1AF-6A3F78D3B91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E61447-82ED-45D0-A8EC-B25B5781FB64}" type="pres">
      <dgm:prSet presAssocID="{4535B055-475B-4263-B1AF-6A3F78D3B919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193A202B-F13B-4E7D-B9D5-D5BB14B53235}" type="pres">
      <dgm:prSet presAssocID="{4535B055-475B-4263-B1AF-6A3F78D3B91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6187FD-6081-4816-949B-8B43F725708B}" type="pres">
      <dgm:prSet presAssocID="{4535B055-475B-4263-B1AF-6A3F78D3B91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FAD9E8-BC2B-4CFA-BFAF-F71E10752E02}" type="pres">
      <dgm:prSet presAssocID="{4535B055-475B-4263-B1AF-6A3F78D3B91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577B38-8A13-44DE-8ED4-20F3DC6CA07E}" type="pres">
      <dgm:prSet presAssocID="{4535B055-475B-4263-B1AF-6A3F78D3B91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FB345F-0956-44A9-814E-848E671D8F12}" type="pres">
      <dgm:prSet presAssocID="{4535B055-475B-4263-B1AF-6A3F78D3B91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9DAD19-4445-4697-A861-DEB67482EF6E}" type="pres">
      <dgm:prSet presAssocID="{4535B055-475B-4263-B1AF-6A3F78D3B91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134AF4-579C-46DD-91C8-9C622A965B69}" type="pres">
      <dgm:prSet presAssocID="{4535B055-475B-4263-B1AF-6A3F78D3B91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F2F0A7-ECB6-4E7A-90D9-8727021C52B2}" type="pres">
      <dgm:prSet presAssocID="{4535B055-475B-4263-B1AF-6A3F78D3B91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711829-2C7B-4D84-ABB3-ABE2A6847895}" type="pres">
      <dgm:prSet presAssocID="{4535B055-475B-4263-B1AF-6A3F78D3B91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848395-BB10-4215-84C6-57983B90DD80}" type="pres">
      <dgm:prSet presAssocID="{4535B055-475B-4263-B1AF-6A3F78D3B91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7AF459-74FD-4843-8AB8-9C543DDD73FB}" type="pres">
      <dgm:prSet presAssocID="{4535B055-475B-4263-B1AF-6A3F78D3B91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664CD9-1F32-43E4-BDB9-D8481FF17548}" srcId="{4535B055-475B-4263-B1AF-6A3F78D3B919}" destId="{8BDAE043-6A6B-4DCA-B9E3-1AD2455E2690}" srcOrd="3" destOrd="0" parTransId="{8795C016-157A-48DC-AD74-9F5FC272012A}" sibTransId="{697C37EF-BE43-48A0-B903-A3D6747441E6}"/>
    <dgm:cxn modelId="{2C475D81-5821-42AC-83B7-0F698197230C}" srcId="{4535B055-475B-4263-B1AF-6A3F78D3B919}" destId="{327FEBFD-09FA-4218-B577-05CA608ADBE7}" srcOrd="0" destOrd="0" parTransId="{9F91D324-C221-4A45-B3E1-9257D69EBC19}" sibTransId="{899D4F1F-293A-4C7F-8119-1C288B571895}"/>
    <dgm:cxn modelId="{0B717C6B-4D9E-46BD-8796-C9F5B0240AD0}" type="presOf" srcId="{8BDAE043-6A6B-4DCA-B9E3-1AD2455E2690}" destId="{227AF459-74FD-4843-8AB8-9C543DDD73FB}" srcOrd="1" destOrd="0" presId="urn:microsoft.com/office/officeart/2005/8/layout/vProcess5"/>
    <dgm:cxn modelId="{9BB4B118-9E8C-490C-A14E-8E9BD63023C3}" type="presOf" srcId="{D74F06C2-8391-41C1-9B58-08FE2A23D4E8}" destId="{806187FD-6081-4816-949B-8B43F725708B}" srcOrd="0" destOrd="0" presId="urn:microsoft.com/office/officeart/2005/8/layout/vProcess5"/>
    <dgm:cxn modelId="{BC6F544E-1A04-4B0C-B2DA-DC4218A037BB}" type="presOf" srcId="{4535B055-475B-4263-B1AF-6A3F78D3B919}" destId="{A1EF564E-B164-46F9-9A60-278F18EC3CBF}" srcOrd="0" destOrd="0" presId="urn:microsoft.com/office/officeart/2005/8/layout/vProcess5"/>
    <dgm:cxn modelId="{96815812-CBE9-4993-B8D7-5B3069F5724D}" type="presOf" srcId="{327FEBFD-09FA-4218-B577-05CA608ADBE7}" destId="{193A202B-F13B-4E7D-B9D5-D5BB14B53235}" srcOrd="0" destOrd="0" presId="urn:microsoft.com/office/officeart/2005/8/layout/vProcess5"/>
    <dgm:cxn modelId="{37A933BF-8A81-4AAD-A8E5-7CE0111468D8}" type="presOf" srcId="{E70CFDFA-CE0D-4F61-AAEE-274903B526DF}" destId="{39FAD9E8-BC2B-4CFA-BFAF-F71E10752E02}" srcOrd="0" destOrd="0" presId="urn:microsoft.com/office/officeart/2005/8/layout/vProcess5"/>
    <dgm:cxn modelId="{02358EF1-39C5-48E1-B135-A3498739D571}" srcId="{4535B055-475B-4263-B1AF-6A3F78D3B919}" destId="{D74F06C2-8391-41C1-9B58-08FE2A23D4E8}" srcOrd="1" destOrd="0" parTransId="{13E17139-A284-4E75-99EA-C07D272A07E9}" sibTransId="{65F88CFB-4A45-4629-B82F-AE3E1A033857}"/>
    <dgm:cxn modelId="{6DFE13DE-4C95-460B-8461-D1483E043066}" type="presOf" srcId="{899D4F1F-293A-4C7F-8119-1C288B571895}" destId="{9BFB345F-0956-44A9-814E-848E671D8F12}" srcOrd="0" destOrd="0" presId="urn:microsoft.com/office/officeart/2005/8/layout/vProcess5"/>
    <dgm:cxn modelId="{44C11A1C-9192-49D8-BDB5-7EADAA18A27C}" srcId="{4535B055-475B-4263-B1AF-6A3F78D3B919}" destId="{E70CFDFA-CE0D-4F61-AAEE-274903B526DF}" srcOrd="2" destOrd="0" parTransId="{D3392F1E-F814-4C7B-A32D-3518D3FCDAFE}" sibTransId="{345A2936-DA73-4989-820A-5946FBECF748}"/>
    <dgm:cxn modelId="{94A2B4C8-B24D-4842-AB42-305D10C099E7}" type="presOf" srcId="{E70CFDFA-CE0D-4F61-AAEE-274903B526DF}" destId="{88848395-BB10-4215-84C6-57983B90DD80}" srcOrd="1" destOrd="0" presId="urn:microsoft.com/office/officeart/2005/8/layout/vProcess5"/>
    <dgm:cxn modelId="{D10383C3-6235-4700-9A31-D529BFD7D9B1}" type="presOf" srcId="{345A2936-DA73-4989-820A-5946FBECF748}" destId="{E5134AF4-579C-46DD-91C8-9C622A965B69}" srcOrd="0" destOrd="0" presId="urn:microsoft.com/office/officeart/2005/8/layout/vProcess5"/>
    <dgm:cxn modelId="{ACDB63DA-B771-4933-92BE-717856F86793}" type="presOf" srcId="{D74F06C2-8391-41C1-9B58-08FE2A23D4E8}" destId="{F2711829-2C7B-4D84-ABB3-ABE2A6847895}" srcOrd="1" destOrd="0" presId="urn:microsoft.com/office/officeart/2005/8/layout/vProcess5"/>
    <dgm:cxn modelId="{7FB39F8C-73BE-4CEF-97B0-20BC8A2F3E0D}" type="presOf" srcId="{327FEBFD-09FA-4218-B577-05CA608ADBE7}" destId="{89F2F0A7-ECB6-4E7A-90D9-8727021C52B2}" srcOrd="1" destOrd="0" presId="urn:microsoft.com/office/officeart/2005/8/layout/vProcess5"/>
    <dgm:cxn modelId="{C65BCF52-1607-4344-B416-2D72C58EFD66}" type="presOf" srcId="{65F88CFB-4A45-4629-B82F-AE3E1A033857}" destId="{889DAD19-4445-4697-A861-DEB67482EF6E}" srcOrd="0" destOrd="0" presId="urn:microsoft.com/office/officeart/2005/8/layout/vProcess5"/>
    <dgm:cxn modelId="{94426251-206C-4614-A57C-30A10226FA57}" type="presOf" srcId="{8BDAE043-6A6B-4DCA-B9E3-1AD2455E2690}" destId="{A3577B38-8A13-44DE-8ED4-20F3DC6CA07E}" srcOrd="0" destOrd="0" presId="urn:microsoft.com/office/officeart/2005/8/layout/vProcess5"/>
    <dgm:cxn modelId="{EECE878F-A7B0-4D6F-9914-9E19F90902FF}" type="presParOf" srcId="{A1EF564E-B164-46F9-9A60-278F18EC3CBF}" destId="{6CE61447-82ED-45D0-A8EC-B25B5781FB64}" srcOrd="0" destOrd="0" presId="urn:microsoft.com/office/officeart/2005/8/layout/vProcess5"/>
    <dgm:cxn modelId="{0939B9C7-F9E7-4655-A9B7-7ED89755BDCE}" type="presParOf" srcId="{A1EF564E-B164-46F9-9A60-278F18EC3CBF}" destId="{193A202B-F13B-4E7D-B9D5-D5BB14B53235}" srcOrd="1" destOrd="0" presId="urn:microsoft.com/office/officeart/2005/8/layout/vProcess5"/>
    <dgm:cxn modelId="{EB944A01-9834-46BE-83D4-124E615E0AC9}" type="presParOf" srcId="{A1EF564E-B164-46F9-9A60-278F18EC3CBF}" destId="{806187FD-6081-4816-949B-8B43F725708B}" srcOrd="2" destOrd="0" presId="urn:microsoft.com/office/officeart/2005/8/layout/vProcess5"/>
    <dgm:cxn modelId="{7E948D58-3B2D-40B6-B77A-428857178059}" type="presParOf" srcId="{A1EF564E-B164-46F9-9A60-278F18EC3CBF}" destId="{39FAD9E8-BC2B-4CFA-BFAF-F71E10752E02}" srcOrd="3" destOrd="0" presId="urn:microsoft.com/office/officeart/2005/8/layout/vProcess5"/>
    <dgm:cxn modelId="{1C421F5F-A122-4BE0-85A1-2AD0646D7DF2}" type="presParOf" srcId="{A1EF564E-B164-46F9-9A60-278F18EC3CBF}" destId="{A3577B38-8A13-44DE-8ED4-20F3DC6CA07E}" srcOrd="4" destOrd="0" presId="urn:microsoft.com/office/officeart/2005/8/layout/vProcess5"/>
    <dgm:cxn modelId="{196F0DA7-AB98-4ABE-9540-2B2EB37F548D}" type="presParOf" srcId="{A1EF564E-B164-46F9-9A60-278F18EC3CBF}" destId="{9BFB345F-0956-44A9-814E-848E671D8F12}" srcOrd="5" destOrd="0" presId="urn:microsoft.com/office/officeart/2005/8/layout/vProcess5"/>
    <dgm:cxn modelId="{00695494-3E46-4993-8A69-D941AEB28E9C}" type="presParOf" srcId="{A1EF564E-B164-46F9-9A60-278F18EC3CBF}" destId="{889DAD19-4445-4697-A861-DEB67482EF6E}" srcOrd="6" destOrd="0" presId="urn:microsoft.com/office/officeart/2005/8/layout/vProcess5"/>
    <dgm:cxn modelId="{42641846-B7DB-405C-A157-7C2EB139D727}" type="presParOf" srcId="{A1EF564E-B164-46F9-9A60-278F18EC3CBF}" destId="{E5134AF4-579C-46DD-91C8-9C622A965B69}" srcOrd="7" destOrd="0" presId="urn:microsoft.com/office/officeart/2005/8/layout/vProcess5"/>
    <dgm:cxn modelId="{B9CE3C3A-ABD9-4893-802B-FD1EA9BB4317}" type="presParOf" srcId="{A1EF564E-B164-46F9-9A60-278F18EC3CBF}" destId="{89F2F0A7-ECB6-4E7A-90D9-8727021C52B2}" srcOrd="8" destOrd="0" presId="urn:microsoft.com/office/officeart/2005/8/layout/vProcess5"/>
    <dgm:cxn modelId="{BE74C65C-4B0C-4C33-9A75-12E2A64FA647}" type="presParOf" srcId="{A1EF564E-B164-46F9-9A60-278F18EC3CBF}" destId="{F2711829-2C7B-4D84-ABB3-ABE2A6847895}" srcOrd="9" destOrd="0" presId="urn:microsoft.com/office/officeart/2005/8/layout/vProcess5"/>
    <dgm:cxn modelId="{99055FD8-9DD5-4089-9736-4F0AE5FDBC31}" type="presParOf" srcId="{A1EF564E-B164-46F9-9A60-278F18EC3CBF}" destId="{88848395-BB10-4215-84C6-57983B90DD80}" srcOrd="10" destOrd="0" presId="urn:microsoft.com/office/officeart/2005/8/layout/vProcess5"/>
    <dgm:cxn modelId="{877DAD4C-52BD-494E-9CE4-7BF7947712AB}" type="presParOf" srcId="{A1EF564E-B164-46F9-9A60-278F18EC3CBF}" destId="{227AF459-74FD-4843-8AB8-9C543DDD73F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FA9578-9ACD-4190-ABB5-F80F954C7B5A}" type="doc">
      <dgm:prSet loTypeId="urn:microsoft.com/office/officeart/2008/layout/PictureStrips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5DBA7CA-62D4-40C3-85DC-57A6BD3EBB70}">
      <dgm:prSet phldrT="[Texto]"/>
      <dgm:spPr/>
      <dgm:t>
        <a:bodyPr/>
        <a:lstStyle/>
        <a:p>
          <a:r>
            <a:rPr lang="pt-BR" dirty="0" smtClean="0"/>
            <a:t>Quando uma história é considerada complexa é feito um protótipo</a:t>
          </a:r>
          <a:endParaRPr lang="pt-BR" dirty="0"/>
        </a:p>
      </dgm:t>
    </dgm:pt>
    <dgm:pt modelId="{84620393-9079-40DF-97B2-09E752F89DDF}" type="parTrans" cxnId="{3B584FFF-A284-4397-B80C-337E136CAF76}">
      <dgm:prSet/>
      <dgm:spPr/>
      <dgm:t>
        <a:bodyPr/>
        <a:lstStyle/>
        <a:p>
          <a:endParaRPr lang="pt-BR"/>
        </a:p>
      </dgm:t>
    </dgm:pt>
    <dgm:pt modelId="{E9E65597-9002-41D5-AD33-D861AA2A0D4B}" type="sibTrans" cxnId="{3B584FFF-A284-4397-B80C-337E136CAF76}">
      <dgm:prSet/>
      <dgm:spPr/>
      <dgm:t>
        <a:bodyPr/>
        <a:lstStyle/>
        <a:p>
          <a:endParaRPr lang="pt-BR"/>
        </a:p>
      </dgm:t>
    </dgm:pt>
    <dgm:pt modelId="{74DA5F5B-AE1D-4188-9FA5-0F0168517E1C}">
      <dgm:prSet/>
      <dgm:spPr/>
      <dgm:t>
        <a:bodyPr/>
        <a:lstStyle/>
        <a:p>
          <a:r>
            <a:rPr lang="pt-BR" dirty="0" smtClean="0"/>
            <a:t>Antes de iniciar a codificação é criado uma série de testes unitários</a:t>
          </a:r>
          <a:endParaRPr lang="pt-BR" dirty="0" smtClean="0"/>
        </a:p>
      </dgm:t>
    </dgm:pt>
    <dgm:pt modelId="{1D823700-1F38-49DD-8190-29A6CC2D7AF7}" type="parTrans" cxnId="{7D78DB54-78E7-42F4-94DF-EF507F775718}">
      <dgm:prSet/>
      <dgm:spPr/>
      <dgm:t>
        <a:bodyPr/>
        <a:lstStyle/>
        <a:p>
          <a:endParaRPr lang="pt-BR"/>
        </a:p>
      </dgm:t>
    </dgm:pt>
    <dgm:pt modelId="{8E92F321-2FF9-47D6-B5B9-2AF964CA8DEF}" type="sibTrans" cxnId="{7D78DB54-78E7-42F4-94DF-EF507F775718}">
      <dgm:prSet/>
      <dgm:spPr/>
      <dgm:t>
        <a:bodyPr/>
        <a:lstStyle/>
        <a:p>
          <a:endParaRPr lang="pt-BR"/>
        </a:p>
      </dgm:t>
    </dgm:pt>
    <dgm:pt modelId="{309A1963-DC88-4C2B-BC6A-5D4D8A712583}">
      <dgm:prSet/>
      <dgm:spPr/>
      <dgm:t>
        <a:bodyPr/>
        <a:lstStyle/>
        <a:p>
          <a:r>
            <a:rPr lang="pt-BR" dirty="0" smtClean="0"/>
            <a:t>Programação em pares</a:t>
          </a:r>
          <a:endParaRPr lang="pt-BR" dirty="0" smtClean="0"/>
        </a:p>
      </dgm:t>
    </dgm:pt>
    <dgm:pt modelId="{7300160B-EB3D-4508-A458-57ED20F76EC2}" type="parTrans" cxnId="{289326BC-1688-483D-9FBC-D3E0C4DC8B06}">
      <dgm:prSet/>
      <dgm:spPr/>
      <dgm:t>
        <a:bodyPr/>
        <a:lstStyle/>
        <a:p>
          <a:endParaRPr lang="pt-BR"/>
        </a:p>
      </dgm:t>
    </dgm:pt>
    <dgm:pt modelId="{632F5F35-133A-414E-A988-9B8ADD23FC39}" type="sibTrans" cxnId="{289326BC-1688-483D-9FBC-D3E0C4DC8B06}">
      <dgm:prSet/>
      <dgm:spPr/>
      <dgm:t>
        <a:bodyPr/>
        <a:lstStyle/>
        <a:p>
          <a:endParaRPr lang="pt-BR"/>
        </a:p>
      </dgm:t>
    </dgm:pt>
    <dgm:pt modelId="{6C577A23-DBA8-42C3-9D77-FBDEBBA73446}">
      <dgm:prSet/>
      <dgm:spPr/>
      <dgm:t>
        <a:bodyPr/>
        <a:lstStyle/>
        <a:p>
          <a:r>
            <a:rPr lang="pt-BR" dirty="0" smtClean="0"/>
            <a:t>Voltado para pequenas equipes onde não há uma grande necessidade de documentação</a:t>
          </a:r>
          <a:endParaRPr lang="pt-BR" dirty="0" smtClean="0"/>
        </a:p>
      </dgm:t>
    </dgm:pt>
    <dgm:pt modelId="{697CA8B3-112E-4C26-A9FB-408ED3505374}" type="parTrans" cxnId="{A1D37C1A-26EE-4242-B6CF-D5CE043C1341}">
      <dgm:prSet/>
      <dgm:spPr/>
      <dgm:t>
        <a:bodyPr/>
        <a:lstStyle/>
        <a:p>
          <a:endParaRPr lang="pt-BR"/>
        </a:p>
      </dgm:t>
    </dgm:pt>
    <dgm:pt modelId="{426EDB03-1CCD-4A52-90F6-BB745A226357}" type="sibTrans" cxnId="{A1D37C1A-26EE-4242-B6CF-D5CE043C1341}">
      <dgm:prSet/>
      <dgm:spPr/>
      <dgm:t>
        <a:bodyPr/>
        <a:lstStyle/>
        <a:p>
          <a:endParaRPr lang="pt-BR"/>
        </a:p>
      </dgm:t>
    </dgm:pt>
    <dgm:pt modelId="{28F24248-28E0-4EF5-8E38-08677636F8FC}" type="pres">
      <dgm:prSet presAssocID="{0EFA9578-9ACD-4190-ABB5-F80F954C7B5A}" presName="Name0" presStyleCnt="0">
        <dgm:presLayoutVars>
          <dgm:dir/>
          <dgm:resizeHandles val="exact"/>
        </dgm:presLayoutVars>
      </dgm:prSet>
      <dgm:spPr/>
    </dgm:pt>
    <dgm:pt modelId="{952F230F-5154-486C-945E-5C647969B957}" type="pres">
      <dgm:prSet presAssocID="{E5DBA7CA-62D4-40C3-85DC-57A6BD3EBB70}" presName="composite" presStyleCnt="0"/>
      <dgm:spPr/>
    </dgm:pt>
    <dgm:pt modelId="{8B9794B0-F8AB-4E86-8BEC-0A7F26F9FFF8}" type="pres">
      <dgm:prSet presAssocID="{E5DBA7CA-62D4-40C3-85DC-57A6BD3EBB70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E42CA6-B816-4761-B5E2-3231E920B731}" type="pres">
      <dgm:prSet presAssocID="{E5DBA7CA-62D4-40C3-85DC-57A6BD3EBB70}" presName="rect2" presStyleLbl="fgImgPlace1" presStyleIdx="0" presStyleCnt="4"/>
      <dgm:spPr/>
    </dgm:pt>
    <dgm:pt modelId="{1ECDF965-C42C-4E54-866A-4058BC4F945E}" type="pres">
      <dgm:prSet presAssocID="{E9E65597-9002-41D5-AD33-D861AA2A0D4B}" presName="sibTrans" presStyleCnt="0"/>
      <dgm:spPr/>
    </dgm:pt>
    <dgm:pt modelId="{06DD25ED-11BB-4163-BF2D-B741A1238373}" type="pres">
      <dgm:prSet presAssocID="{74DA5F5B-AE1D-4188-9FA5-0F0168517E1C}" presName="composite" presStyleCnt="0"/>
      <dgm:spPr/>
    </dgm:pt>
    <dgm:pt modelId="{CC6D9F4E-C3DB-4BBE-ADB5-A54422255049}" type="pres">
      <dgm:prSet presAssocID="{74DA5F5B-AE1D-4188-9FA5-0F0168517E1C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B77CFD-ECAE-4438-812E-8D81ED962FEA}" type="pres">
      <dgm:prSet presAssocID="{74DA5F5B-AE1D-4188-9FA5-0F0168517E1C}" presName="rect2" presStyleLbl="fgImgPlace1" presStyleIdx="1" presStyleCnt="4"/>
      <dgm:spPr/>
    </dgm:pt>
    <dgm:pt modelId="{C45640DC-2E7D-4826-A8BD-586293B6FB79}" type="pres">
      <dgm:prSet presAssocID="{8E92F321-2FF9-47D6-B5B9-2AF964CA8DEF}" presName="sibTrans" presStyleCnt="0"/>
      <dgm:spPr/>
    </dgm:pt>
    <dgm:pt modelId="{F6A8F95A-82D3-45DA-99CB-7144AAC86BBE}" type="pres">
      <dgm:prSet presAssocID="{309A1963-DC88-4C2B-BC6A-5D4D8A712583}" presName="composite" presStyleCnt="0"/>
      <dgm:spPr/>
    </dgm:pt>
    <dgm:pt modelId="{F5E0201E-0957-45B3-9C2B-1A67A16905EF}" type="pres">
      <dgm:prSet presAssocID="{309A1963-DC88-4C2B-BC6A-5D4D8A712583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B69980-34AB-4CF7-9E17-CE3B168C9C39}" type="pres">
      <dgm:prSet presAssocID="{309A1963-DC88-4C2B-BC6A-5D4D8A712583}" presName="rect2" presStyleLbl="fgImgPlace1" presStyleIdx="2" presStyleCnt="4"/>
      <dgm:spPr/>
    </dgm:pt>
    <dgm:pt modelId="{4D19CF42-2D06-4A87-A11F-AF4E310231DA}" type="pres">
      <dgm:prSet presAssocID="{632F5F35-133A-414E-A988-9B8ADD23FC39}" presName="sibTrans" presStyleCnt="0"/>
      <dgm:spPr/>
    </dgm:pt>
    <dgm:pt modelId="{00EEA760-B949-4F97-A222-5F4C6C16512A}" type="pres">
      <dgm:prSet presAssocID="{6C577A23-DBA8-42C3-9D77-FBDEBBA73446}" presName="composite" presStyleCnt="0"/>
      <dgm:spPr/>
    </dgm:pt>
    <dgm:pt modelId="{91226AAA-A13D-42DA-8880-AE166DCEEF45}" type="pres">
      <dgm:prSet presAssocID="{6C577A23-DBA8-42C3-9D77-FBDEBBA73446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25F0A4-DF53-4FBB-9763-79C7A707139B}" type="pres">
      <dgm:prSet presAssocID="{6C577A23-DBA8-42C3-9D77-FBDEBBA73446}" presName="rect2" presStyleLbl="fgImgPlace1" presStyleIdx="3" presStyleCnt="4"/>
      <dgm:spPr/>
    </dgm:pt>
  </dgm:ptLst>
  <dgm:cxnLst>
    <dgm:cxn modelId="{EA385E20-FB87-4D0F-A6F6-2041F15A9F90}" type="presOf" srcId="{E5DBA7CA-62D4-40C3-85DC-57A6BD3EBB70}" destId="{8B9794B0-F8AB-4E86-8BEC-0A7F26F9FFF8}" srcOrd="0" destOrd="0" presId="urn:microsoft.com/office/officeart/2008/layout/PictureStrips"/>
    <dgm:cxn modelId="{5503C959-F08F-4968-A77B-37457E0075BE}" type="presOf" srcId="{74DA5F5B-AE1D-4188-9FA5-0F0168517E1C}" destId="{CC6D9F4E-C3DB-4BBE-ADB5-A54422255049}" srcOrd="0" destOrd="0" presId="urn:microsoft.com/office/officeart/2008/layout/PictureStrips"/>
    <dgm:cxn modelId="{7BCF70DD-2345-47C6-BC95-079361ECCCC4}" type="presOf" srcId="{0EFA9578-9ACD-4190-ABB5-F80F954C7B5A}" destId="{28F24248-28E0-4EF5-8E38-08677636F8FC}" srcOrd="0" destOrd="0" presId="urn:microsoft.com/office/officeart/2008/layout/PictureStrips"/>
    <dgm:cxn modelId="{8A0E06D6-CE74-472C-AE2F-0E75C0435E68}" type="presOf" srcId="{6C577A23-DBA8-42C3-9D77-FBDEBBA73446}" destId="{91226AAA-A13D-42DA-8880-AE166DCEEF45}" srcOrd="0" destOrd="0" presId="urn:microsoft.com/office/officeart/2008/layout/PictureStrips"/>
    <dgm:cxn modelId="{3B584FFF-A284-4397-B80C-337E136CAF76}" srcId="{0EFA9578-9ACD-4190-ABB5-F80F954C7B5A}" destId="{E5DBA7CA-62D4-40C3-85DC-57A6BD3EBB70}" srcOrd="0" destOrd="0" parTransId="{84620393-9079-40DF-97B2-09E752F89DDF}" sibTransId="{E9E65597-9002-41D5-AD33-D861AA2A0D4B}"/>
    <dgm:cxn modelId="{A1D37C1A-26EE-4242-B6CF-D5CE043C1341}" srcId="{0EFA9578-9ACD-4190-ABB5-F80F954C7B5A}" destId="{6C577A23-DBA8-42C3-9D77-FBDEBBA73446}" srcOrd="3" destOrd="0" parTransId="{697CA8B3-112E-4C26-A9FB-408ED3505374}" sibTransId="{426EDB03-1CCD-4A52-90F6-BB745A226357}"/>
    <dgm:cxn modelId="{7D78DB54-78E7-42F4-94DF-EF507F775718}" srcId="{0EFA9578-9ACD-4190-ABB5-F80F954C7B5A}" destId="{74DA5F5B-AE1D-4188-9FA5-0F0168517E1C}" srcOrd="1" destOrd="0" parTransId="{1D823700-1F38-49DD-8190-29A6CC2D7AF7}" sibTransId="{8E92F321-2FF9-47D6-B5B9-2AF964CA8DEF}"/>
    <dgm:cxn modelId="{BEEAD0D9-9FEE-41D0-919C-0E2A88405B4E}" type="presOf" srcId="{309A1963-DC88-4C2B-BC6A-5D4D8A712583}" destId="{F5E0201E-0957-45B3-9C2B-1A67A16905EF}" srcOrd="0" destOrd="0" presId="urn:microsoft.com/office/officeart/2008/layout/PictureStrips"/>
    <dgm:cxn modelId="{289326BC-1688-483D-9FBC-D3E0C4DC8B06}" srcId="{0EFA9578-9ACD-4190-ABB5-F80F954C7B5A}" destId="{309A1963-DC88-4C2B-BC6A-5D4D8A712583}" srcOrd="2" destOrd="0" parTransId="{7300160B-EB3D-4508-A458-57ED20F76EC2}" sibTransId="{632F5F35-133A-414E-A988-9B8ADD23FC39}"/>
    <dgm:cxn modelId="{4E816DE2-3A55-4C1D-BD2F-CC18FEE66005}" type="presParOf" srcId="{28F24248-28E0-4EF5-8E38-08677636F8FC}" destId="{952F230F-5154-486C-945E-5C647969B957}" srcOrd="0" destOrd="0" presId="urn:microsoft.com/office/officeart/2008/layout/PictureStrips"/>
    <dgm:cxn modelId="{5D168BD2-3315-4DE2-AA8D-1ED3688374EB}" type="presParOf" srcId="{952F230F-5154-486C-945E-5C647969B957}" destId="{8B9794B0-F8AB-4E86-8BEC-0A7F26F9FFF8}" srcOrd="0" destOrd="0" presId="urn:microsoft.com/office/officeart/2008/layout/PictureStrips"/>
    <dgm:cxn modelId="{11E68AE0-5C12-4C0A-AA31-B2344BFAE4B2}" type="presParOf" srcId="{952F230F-5154-486C-945E-5C647969B957}" destId="{74E42CA6-B816-4761-B5E2-3231E920B731}" srcOrd="1" destOrd="0" presId="urn:microsoft.com/office/officeart/2008/layout/PictureStrips"/>
    <dgm:cxn modelId="{57E3984A-C801-4EE9-83F6-D209B52CAFCB}" type="presParOf" srcId="{28F24248-28E0-4EF5-8E38-08677636F8FC}" destId="{1ECDF965-C42C-4E54-866A-4058BC4F945E}" srcOrd="1" destOrd="0" presId="urn:microsoft.com/office/officeart/2008/layout/PictureStrips"/>
    <dgm:cxn modelId="{ED5ED112-F72D-4485-ACCB-93DA32253A00}" type="presParOf" srcId="{28F24248-28E0-4EF5-8E38-08677636F8FC}" destId="{06DD25ED-11BB-4163-BF2D-B741A1238373}" srcOrd="2" destOrd="0" presId="urn:microsoft.com/office/officeart/2008/layout/PictureStrips"/>
    <dgm:cxn modelId="{007D2510-5F98-473D-869E-EB475486831D}" type="presParOf" srcId="{06DD25ED-11BB-4163-BF2D-B741A1238373}" destId="{CC6D9F4E-C3DB-4BBE-ADB5-A54422255049}" srcOrd="0" destOrd="0" presId="urn:microsoft.com/office/officeart/2008/layout/PictureStrips"/>
    <dgm:cxn modelId="{F37EF4FD-972D-48FC-B6B4-BD9B66B29C76}" type="presParOf" srcId="{06DD25ED-11BB-4163-BF2D-B741A1238373}" destId="{69B77CFD-ECAE-4438-812E-8D81ED962FEA}" srcOrd="1" destOrd="0" presId="urn:microsoft.com/office/officeart/2008/layout/PictureStrips"/>
    <dgm:cxn modelId="{C60E9EDC-B0EA-420A-9FBE-9AABDB57AC0B}" type="presParOf" srcId="{28F24248-28E0-4EF5-8E38-08677636F8FC}" destId="{C45640DC-2E7D-4826-A8BD-586293B6FB79}" srcOrd="3" destOrd="0" presId="urn:microsoft.com/office/officeart/2008/layout/PictureStrips"/>
    <dgm:cxn modelId="{EACA0558-C3C5-4199-95A5-3CB6D11FFED9}" type="presParOf" srcId="{28F24248-28E0-4EF5-8E38-08677636F8FC}" destId="{F6A8F95A-82D3-45DA-99CB-7144AAC86BBE}" srcOrd="4" destOrd="0" presId="urn:microsoft.com/office/officeart/2008/layout/PictureStrips"/>
    <dgm:cxn modelId="{BE286318-DBC5-4663-82F8-4C2C39227845}" type="presParOf" srcId="{F6A8F95A-82D3-45DA-99CB-7144AAC86BBE}" destId="{F5E0201E-0957-45B3-9C2B-1A67A16905EF}" srcOrd="0" destOrd="0" presId="urn:microsoft.com/office/officeart/2008/layout/PictureStrips"/>
    <dgm:cxn modelId="{862240CD-2915-4BB1-BAA3-D62775A330FC}" type="presParOf" srcId="{F6A8F95A-82D3-45DA-99CB-7144AAC86BBE}" destId="{55B69980-34AB-4CF7-9E17-CE3B168C9C39}" srcOrd="1" destOrd="0" presId="urn:microsoft.com/office/officeart/2008/layout/PictureStrips"/>
    <dgm:cxn modelId="{1CC6D203-B263-428A-B9EF-898D5BE72394}" type="presParOf" srcId="{28F24248-28E0-4EF5-8E38-08677636F8FC}" destId="{4D19CF42-2D06-4A87-A11F-AF4E310231DA}" srcOrd="5" destOrd="0" presId="urn:microsoft.com/office/officeart/2008/layout/PictureStrips"/>
    <dgm:cxn modelId="{5A9BBB0A-F269-48D3-B1C7-45FD08808D56}" type="presParOf" srcId="{28F24248-28E0-4EF5-8E38-08677636F8FC}" destId="{00EEA760-B949-4F97-A222-5F4C6C16512A}" srcOrd="6" destOrd="0" presId="urn:microsoft.com/office/officeart/2008/layout/PictureStrips"/>
    <dgm:cxn modelId="{4AD16707-265B-4857-A610-C0951DCA6738}" type="presParOf" srcId="{00EEA760-B949-4F97-A222-5F4C6C16512A}" destId="{91226AAA-A13D-42DA-8880-AE166DCEEF45}" srcOrd="0" destOrd="0" presId="urn:microsoft.com/office/officeart/2008/layout/PictureStrips"/>
    <dgm:cxn modelId="{8F31979A-A05A-4DEC-95B9-4269469CE176}" type="presParOf" srcId="{00EEA760-B949-4F97-A222-5F4C6C16512A}" destId="{4625F0A4-DF53-4FBB-9763-79C7A707139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832256-B1CF-4FD1-AB2B-C7F3BE2EC7B3}" type="doc">
      <dgm:prSet loTypeId="urn:microsoft.com/office/officeart/2008/layout/VerticalCurvedLis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0E1C69EC-5549-4B47-AAEF-50AD3FD2F2E7}">
      <dgm:prSet phldrT="[Texto]"/>
      <dgm:spPr/>
      <dgm:t>
        <a:bodyPr/>
        <a:lstStyle/>
        <a:p>
          <a:r>
            <a:rPr lang="pt-BR" dirty="0" smtClean="0"/>
            <a:t>A empresa utilizava o modelo de cascata de forma bem informal</a:t>
          </a:r>
          <a:endParaRPr lang="pt-BR" dirty="0"/>
        </a:p>
      </dgm:t>
    </dgm:pt>
    <dgm:pt modelId="{8DC18419-704F-4F85-95AD-7D8F1A234602}" type="parTrans" cxnId="{F12BAC7C-AB12-4DE5-B09C-9D4D85802A32}">
      <dgm:prSet/>
      <dgm:spPr/>
      <dgm:t>
        <a:bodyPr/>
        <a:lstStyle/>
        <a:p>
          <a:endParaRPr lang="pt-BR"/>
        </a:p>
      </dgm:t>
    </dgm:pt>
    <dgm:pt modelId="{11C36B29-8A55-4256-93B0-A2B3A05E7559}" type="sibTrans" cxnId="{F12BAC7C-AB12-4DE5-B09C-9D4D85802A32}">
      <dgm:prSet/>
      <dgm:spPr/>
      <dgm:t>
        <a:bodyPr/>
        <a:lstStyle/>
        <a:p>
          <a:endParaRPr lang="pt-BR"/>
        </a:p>
      </dgm:t>
    </dgm:pt>
    <dgm:pt modelId="{F96582CC-DD70-4BB0-868D-A88DB5B888BC}">
      <dgm:prSet/>
      <dgm:spPr/>
      <dgm:t>
        <a:bodyPr/>
        <a:lstStyle/>
        <a:p>
          <a:r>
            <a:rPr lang="pt-BR" dirty="0" smtClean="0"/>
            <a:t>Praticamente todos os projetos atrasavam e/ou não atendiam a necessidade do cliente</a:t>
          </a:r>
          <a:endParaRPr lang="pt-BR" dirty="0" smtClean="0"/>
        </a:p>
      </dgm:t>
    </dgm:pt>
    <dgm:pt modelId="{D47609A9-DFB5-4187-A51F-538DFC12DA1F}" type="parTrans" cxnId="{C089B26B-490F-41CA-9727-FD5D5B637E20}">
      <dgm:prSet/>
      <dgm:spPr/>
      <dgm:t>
        <a:bodyPr/>
        <a:lstStyle/>
        <a:p>
          <a:endParaRPr lang="pt-BR"/>
        </a:p>
      </dgm:t>
    </dgm:pt>
    <dgm:pt modelId="{55003D89-28E8-4DB3-AD82-BE018F975B57}" type="sibTrans" cxnId="{C089B26B-490F-41CA-9727-FD5D5B637E20}">
      <dgm:prSet/>
      <dgm:spPr/>
      <dgm:t>
        <a:bodyPr/>
        <a:lstStyle/>
        <a:p>
          <a:endParaRPr lang="pt-BR"/>
        </a:p>
      </dgm:t>
    </dgm:pt>
    <dgm:pt modelId="{94819A8B-E928-4370-955B-5BC8E7195D20}">
      <dgm:prSet/>
      <dgm:spPr/>
      <dgm:t>
        <a:bodyPr/>
        <a:lstStyle/>
        <a:p>
          <a:r>
            <a:rPr lang="pt-BR" smtClean="0"/>
            <a:t>Insatisfação do cliente, dos gestores da empresa e dos desenvolvedores</a:t>
          </a:r>
          <a:endParaRPr lang="pt-BR" dirty="0" smtClean="0"/>
        </a:p>
      </dgm:t>
    </dgm:pt>
    <dgm:pt modelId="{134C922F-2A11-4B59-B76D-1B26BB33C7EC}" type="parTrans" cxnId="{EA66E9C7-5200-4443-B8D9-1B06AFA7D8B3}">
      <dgm:prSet/>
      <dgm:spPr/>
      <dgm:t>
        <a:bodyPr/>
        <a:lstStyle/>
        <a:p>
          <a:endParaRPr lang="pt-BR"/>
        </a:p>
      </dgm:t>
    </dgm:pt>
    <dgm:pt modelId="{BACDFF0D-1648-43A0-86DE-7D841EA029FA}" type="sibTrans" cxnId="{EA66E9C7-5200-4443-B8D9-1B06AFA7D8B3}">
      <dgm:prSet/>
      <dgm:spPr/>
      <dgm:t>
        <a:bodyPr/>
        <a:lstStyle/>
        <a:p>
          <a:endParaRPr lang="pt-BR"/>
        </a:p>
      </dgm:t>
    </dgm:pt>
    <dgm:pt modelId="{5F5904F4-77BF-4811-B2C7-A5FC8AB9307F}" type="pres">
      <dgm:prSet presAssocID="{C9832256-B1CF-4FD1-AB2B-C7F3BE2EC7B3}" presName="Name0" presStyleCnt="0">
        <dgm:presLayoutVars>
          <dgm:chMax val="7"/>
          <dgm:chPref val="7"/>
          <dgm:dir/>
        </dgm:presLayoutVars>
      </dgm:prSet>
      <dgm:spPr/>
    </dgm:pt>
    <dgm:pt modelId="{11AEB072-40E3-494D-BDC6-F5CF58FD733B}" type="pres">
      <dgm:prSet presAssocID="{C9832256-B1CF-4FD1-AB2B-C7F3BE2EC7B3}" presName="Name1" presStyleCnt="0"/>
      <dgm:spPr/>
    </dgm:pt>
    <dgm:pt modelId="{7950B0FB-36EC-4104-BBC0-92E2166EFF42}" type="pres">
      <dgm:prSet presAssocID="{C9832256-B1CF-4FD1-AB2B-C7F3BE2EC7B3}" presName="cycle" presStyleCnt="0"/>
      <dgm:spPr/>
    </dgm:pt>
    <dgm:pt modelId="{ABD11BD2-49C5-41EE-AC36-3E561ECF0EB8}" type="pres">
      <dgm:prSet presAssocID="{C9832256-B1CF-4FD1-AB2B-C7F3BE2EC7B3}" presName="srcNode" presStyleLbl="node1" presStyleIdx="0" presStyleCnt="3"/>
      <dgm:spPr/>
    </dgm:pt>
    <dgm:pt modelId="{8360623F-C0C5-4A04-B866-208353F80091}" type="pres">
      <dgm:prSet presAssocID="{C9832256-B1CF-4FD1-AB2B-C7F3BE2EC7B3}" presName="conn" presStyleLbl="parChTrans1D2" presStyleIdx="0" presStyleCnt="1"/>
      <dgm:spPr/>
    </dgm:pt>
    <dgm:pt modelId="{D561D6DB-0B3D-4356-A464-8D019548D44C}" type="pres">
      <dgm:prSet presAssocID="{C9832256-B1CF-4FD1-AB2B-C7F3BE2EC7B3}" presName="extraNode" presStyleLbl="node1" presStyleIdx="0" presStyleCnt="3"/>
      <dgm:spPr/>
    </dgm:pt>
    <dgm:pt modelId="{EDA26FCA-C5EB-4AEB-8435-AA12EB0A8B4E}" type="pres">
      <dgm:prSet presAssocID="{C9832256-B1CF-4FD1-AB2B-C7F3BE2EC7B3}" presName="dstNode" presStyleLbl="node1" presStyleIdx="0" presStyleCnt="3"/>
      <dgm:spPr/>
    </dgm:pt>
    <dgm:pt modelId="{0D9861E7-70D5-4D26-87E5-07F6838BC623}" type="pres">
      <dgm:prSet presAssocID="{0E1C69EC-5549-4B47-AAEF-50AD3FD2F2E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83497E-1FDB-478A-96F7-CBC09EFBDB1F}" type="pres">
      <dgm:prSet presAssocID="{0E1C69EC-5549-4B47-AAEF-50AD3FD2F2E7}" presName="accent_1" presStyleCnt="0"/>
      <dgm:spPr/>
    </dgm:pt>
    <dgm:pt modelId="{C926C5B8-D8F5-4C24-9426-69EA15D10F57}" type="pres">
      <dgm:prSet presAssocID="{0E1C69EC-5549-4B47-AAEF-50AD3FD2F2E7}" presName="accentRepeatNode" presStyleLbl="solidFgAcc1" presStyleIdx="0" presStyleCnt="3"/>
      <dgm:spPr/>
    </dgm:pt>
    <dgm:pt modelId="{5237954C-D101-476F-90E3-B613A34DBF3A}" type="pres">
      <dgm:prSet presAssocID="{F96582CC-DD70-4BB0-868D-A88DB5B888B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E9366B-B241-4717-B64B-13B9466625C8}" type="pres">
      <dgm:prSet presAssocID="{F96582CC-DD70-4BB0-868D-A88DB5B888BC}" presName="accent_2" presStyleCnt="0"/>
      <dgm:spPr/>
    </dgm:pt>
    <dgm:pt modelId="{155BA33E-3CF4-4420-A5BA-D9C1CCB5FC86}" type="pres">
      <dgm:prSet presAssocID="{F96582CC-DD70-4BB0-868D-A88DB5B888BC}" presName="accentRepeatNode" presStyleLbl="solidFgAcc1" presStyleIdx="1" presStyleCnt="3"/>
      <dgm:spPr/>
    </dgm:pt>
    <dgm:pt modelId="{F1DE798B-6F22-4908-9702-787A06B89E0A}" type="pres">
      <dgm:prSet presAssocID="{94819A8B-E928-4370-955B-5BC8E7195D20}" presName="text_3" presStyleLbl="node1" presStyleIdx="2" presStyleCnt="3">
        <dgm:presLayoutVars>
          <dgm:bulletEnabled val="1"/>
        </dgm:presLayoutVars>
      </dgm:prSet>
      <dgm:spPr/>
    </dgm:pt>
    <dgm:pt modelId="{79CFE785-7165-431B-89E9-BE1B452EF734}" type="pres">
      <dgm:prSet presAssocID="{94819A8B-E928-4370-955B-5BC8E7195D20}" presName="accent_3" presStyleCnt="0"/>
      <dgm:spPr/>
    </dgm:pt>
    <dgm:pt modelId="{EB8BE195-E023-489B-ADE3-1FECAC9C1F19}" type="pres">
      <dgm:prSet presAssocID="{94819A8B-E928-4370-955B-5BC8E7195D20}" presName="accentRepeatNode" presStyleLbl="solidFgAcc1" presStyleIdx="2" presStyleCnt="3"/>
      <dgm:spPr/>
    </dgm:pt>
  </dgm:ptLst>
  <dgm:cxnLst>
    <dgm:cxn modelId="{F12BAC7C-AB12-4DE5-B09C-9D4D85802A32}" srcId="{C9832256-B1CF-4FD1-AB2B-C7F3BE2EC7B3}" destId="{0E1C69EC-5549-4B47-AAEF-50AD3FD2F2E7}" srcOrd="0" destOrd="0" parTransId="{8DC18419-704F-4F85-95AD-7D8F1A234602}" sibTransId="{11C36B29-8A55-4256-93B0-A2B3A05E7559}"/>
    <dgm:cxn modelId="{99444996-A5F3-4F2B-AE63-A14CB241018F}" type="presOf" srcId="{94819A8B-E928-4370-955B-5BC8E7195D20}" destId="{F1DE798B-6F22-4908-9702-787A06B89E0A}" srcOrd="0" destOrd="0" presId="urn:microsoft.com/office/officeart/2008/layout/VerticalCurvedList"/>
    <dgm:cxn modelId="{0CF6FF71-1241-412B-9200-D79F617679EA}" type="presOf" srcId="{0E1C69EC-5549-4B47-AAEF-50AD3FD2F2E7}" destId="{0D9861E7-70D5-4D26-87E5-07F6838BC623}" srcOrd="0" destOrd="0" presId="urn:microsoft.com/office/officeart/2008/layout/VerticalCurvedList"/>
    <dgm:cxn modelId="{EA66E9C7-5200-4443-B8D9-1B06AFA7D8B3}" srcId="{C9832256-B1CF-4FD1-AB2B-C7F3BE2EC7B3}" destId="{94819A8B-E928-4370-955B-5BC8E7195D20}" srcOrd="2" destOrd="0" parTransId="{134C922F-2A11-4B59-B76D-1B26BB33C7EC}" sibTransId="{BACDFF0D-1648-43A0-86DE-7D841EA029FA}"/>
    <dgm:cxn modelId="{5DF26DA5-665D-420F-BD42-98F77E8DC487}" type="presOf" srcId="{C9832256-B1CF-4FD1-AB2B-C7F3BE2EC7B3}" destId="{5F5904F4-77BF-4811-B2C7-A5FC8AB9307F}" srcOrd="0" destOrd="0" presId="urn:microsoft.com/office/officeart/2008/layout/VerticalCurvedList"/>
    <dgm:cxn modelId="{AC3BE250-DA2D-47DD-BAE4-8BA0836BA674}" type="presOf" srcId="{11C36B29-8A55-4256-93B0-A2B3A05E7559}" destId="{8360623F-C0C5-4A04-B866-208353F80091}" srcOrd="0" destOrd="0" presId="urn:microsoft.com/office/officeart/2008/layout/VerticalCurvedList"/>
    <dgm:cxn modelId="{C089B26B-490F-41CA-9727-FD5D5B637E20}" srcId="{C9832256-B1CF-4FD1-AB2B-C7F3BE2EC7B3}" destId="{F96582CC-DD70-4BB0-868D-A88DB5B888BC}" srcOrd="1" destOrd="0" parTransId="{D47609A9-DFB5-4187-A51F-538DFC12DA1F}" sibTransId="{55003D89-28E8-4DB3-AD82-BE018F975B57}"/>
    <dgm:cxn modelId="{65DAFD2B-99AD-4009-A759-D0EE026C7B3A}" type="presOf" srcId="{F96582CC-DD70-4BB0-868D-A88DB5B888BC}" destId="{5237954C-D101-476F-90E3-B613A34DBF3A}" srcOrd="0" destOrd="0" presId="urn:microsoft.com/office/officeart/2008/layout/VerticalCurvedList"/>
    <dgm:cxn modelId="{DDCD8C40-F43A-496F-BC71-7FE3AB6EB469}" type="presParOf" srcId="{5F5904F4-77BF-4811-B2C7-A5FC8AB9307F}" destId="{11AEB072-40E3-494D-BDC6-F5CF58FD733B}" srcOrd="0" destOrd="0" presId="urn:microsoft.com/office/officeart/2008/layout/VerticalCurvedList"/>
    <dgm:cxn modelId="{905534D2-B238-41CE-98F2-79E7813D05E9}" type="presParOf" srcId="{11AEB072-40E3-494D-BDC6-F5CF58FD733B}" destId="{7950B0FB-36EC-4104-BBC0-92E2166EFF42}" srcOrd="0" destOrd="0" presId="urn:microsoft.com/office/officeart/2008/layout/VerticalCurvedList"/>
    <dgm:cxn modelId="{D2356C8B-24D7-4A55-B5D9-7DEC8EB6486C}" type="presParOf" srcId="{7950B0FB-36EC-4104-BBC0-92E2166EFF42}" destId="{ABD11BD2-49C5-41EE-AC36-3E561ECF0EB8}" srcOrd="0" destOrd="0" presId="urn:microsoft.com/office/officeart/2008/layout/VerticalCurvedList"/>
    <dgm:cxn modelId="{1344AC37-22A5-42F4-BDA4-48036CD992A6}" type="presParOf" srcId="{7950B0FB-36EC-4104-BBC0-92E2166EFF42}" destId="{8360623F-C0C5-4A04-B866-208353F80091}" srcOrd="1" destOrd="0" presId="urn:microsoft.com/office/officeart/2008/layout/VerticalCurvedList"/>
    <dgm:cxn modelId="{6B09AAF4-3AEF-408A-9C87-EEB5479E3818}" type="presParOf" srcId="{7950B0FB-36EC-4104-BBC0-92E2166EFF42}" destId="{D561D6DB-0B3D-4356-A464-8D019548D44C}" srcOrd="2" destOrd="0" presId="urn:microsoft.com/office/officeart/2008/layout/VerticalCurvedList"/>
    <dgm:cxn modelId="{02BEB631-6E05-4A8D-BF10-F4F5622BD0B9}" type="presParOf" srcId="{7950B0FB-36EC-4104-BBC0-92E2166EFF42}" destId="{EDA26FCA-C5EB-4AEB-8435-AA12EB0A8B4E}" srcOrd="3" destOrd="0" presId="urn:microsoft.com/office/officeart/2008/layout/VerticalCurvedList"/>
    <dgm:cxn modelId="{7236D8A5-76AC-44B1-BE57-7FA2CB391A43}" type="presParOf" srcId="{11AEB072-40E3-494D-BDC6-F5CF58FD733B}" destId="{0D9861E7-70D5-4D26-87E5-07F6838BC623}" srcOrd="1" destOrd="0" presId="urn:microsoft.com/office/officeart/2008/layout/VerticalCurvedList"/>
    <dgm:cxn modelId="{C80D5F4E-033B-4793-A6F5-88DE6F7C02E6}" type="presParOf" srcId="{11AEB072-40E3-494D-BDC6-F5CF58FD733B}" destId="{C883497E-1FDB-478A-96F7-CBC09EFBDB1F}" srcOrd="2" destOrd="0" presId="urn:microsoft.com/office/officeart/2008/layout/VerticalCurvedList"/>
    <dgm:cxn modelId="{29F6F28D-388F-4690-AEDD-AA5F8E5DD9CD}" type="presParOf" srcId="{C883497E-1FDB-478A-96F7-CBC09EFBDB1F}" destId="{C926C5B8-D8F5-4C24-9426-69EA15D10F57}" srcOrd="0" destOrd="0" presId="urn:microsoft.com/office/officeart/2008/layout/VerticalCurvedList"/>
    <dgm:cxn modelId="{10829861-92B3-4C9C-B28B-17B0A56762DD}" type="presParOf" srcId="{11AEB072-40E3-494D-BDC6-F5CF58FD733B}" destId="{5237954C-D101-476F-90E3-B613A34DBF3A}" srcOrd="3" destOrd="0" presId="urn:microsoft.com/office/officeart/2008/layout/VerticalCurvedList"/>
    <dgm:cxn modelId="{A9F598F5-4830-41C7-BE4B-19B4ACB64F12}" type="presParOf" srcId="{11AEB072-40E3-494D-BDC6-F5CF58FD733B}" destId="{4DE9366B-B241-4717-B64B-13B9466625C8}" srcOrd="4" destOrd="0" presId="urn:microsoft.com/office/officeart/2008/layout/VerticalCurvedList"/>
    <dgm:cxn modelId="{B89DB078-227D-4203-A2C9-BD7F9C65B915}" type="presParOf" srcId="{4DE9366B-B241-4717-B64B-13B9466625C8}" destId="{155BA33E-3CF4-4420-A5BA-D9C1CCB5FC86}" srcOrd="0" destOrd="0" presId="urn:microsoft.com/office/officeart/2008/layout/VerticalCurvedList"/>
    <dgm:cxn modelId="{78D7DE34-799B-4408-A4E8-A82A24B52B03}" type="presParOf" srcId="{11AEB072-40E3-494D-BDC6-F5CF58FD733B}" destId="{F1DE798B-6F22-4908-9702-787A06B89E0A}" srcOrd="5" destOrd="0" presId="urn:microsoft.com/office/officeart/2008/layout/VerticalCurvedList"/>
    <dgm:cxn modelId="{EEE82DAD-FC8F-4ED0-AEAD-3C81E42E85EC}" type="presParOf" srcId="{11AEB072-40E3-494D-BDC6-F5CF58FD733B}" destId="{79CFE785-7165-431B-89E9-BE1B452EF734}" srcOrd="6" destOrd="0" presId="urn:microsoft.com/office/officeart/2008/layout/VerticalCurvedList"/>
    <dgm:cxn modelId="{C464B4CD-F284-47DE-9C8E-803DFCCFE1F4}" type="presParOf" srcId="{79CFE785-7165-431B-89E9-BE1B452EF734}" destId="{EB8BE195-E023-489B-ADE3-1FECAC9C1F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A65EB-EBEC-4C86-AA99-D25C709555B9}">
      <dsp:nvSpPr>
        <dsp:cNvPr id="0" name=""/>
        <dsp:cNvSpPr/>
      </dsp:nvSpPr>
      <dsp:spPr>
        <a:xfrm>
          <a:off x="0" y="79320"/>
          <a:ext cx="4321175" cy="12045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Desenvolver software é algo complexo </a:t>
          </a:r>
          <a:r>
            <a:rPr lang="pt-BR" sz="1700" kern="1200" dirty="0" smtClean="0">
              <a:sym typeface="Wingdings" pitchFamily="2" charset="2"/>
            </a:rPr>
            <a:t>(STANDISH GROUP, 2013, p.1)</a:t>
          </a:r>
          <a:endParaRPr lang="pt-BR" sz="1700" kern="1200" dirty="0"/>
        </a:p>
      </dsp:txBody>
      <dsp:txXfrm>
        <a:off x="58803" y="138123"/>
        <a:ext cx="4203569" cy="1086982"/>
      </dsp:txXfrm>
    </dsp:sp>
    <dsp:sp modelId="{DCC86336-1D2A-4474-B198-961DA294AB45}">
      <dsp:nvSpPr>
        <dsp:cNvPr id="0" name=""/>
        <dsp:cNvSpPr/>
      </dsp:nvSpPr>
      <dsp:spPr>
        <a:xfrm>
          <a:off x="0" y="1332868"/>
          <a:ext cx="4321175" cy="12045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ym typeface="Wingdings" pitchFamily="2" charset="2"/>
            </a:rPr>
            <a:t>As metodologias vem ganhando espaço, fazendo com que o desenvolvimento tenha estabilidade, controle e organização evitando falhas dessa forma</a:t>
          </a:r>
          <a:endParaRPr lang="pt-BR" sz="1700" kern="1200" dirty="0" smtClean="0">
            <a:sym typeface="Wingdings" pitchFamily="2" charset="2"/>
          </a:endParaRPr>
        </a:p>
      </dsp:txBody>
      <dsp:txXfrm>
        <a:off x="58803" y="1391671"/>
        <a:ext cx="4203569" cy="1086982"/>
      </dsp:txXfrm>
    </dsp:sp>
    <dsp:sp modelId="{44489FB7-3BFB-4D6E-A26A-E3F92E8BD93C}">
      <dsp:nvSpPr>
        <dsp:cNvPr id="0" name=""/>
        <dsp:cNvSpPr/>
      </dsp:nvSpPr>
      <dsp:spPr>
        <a:xfrm>
          <a:off x="0" y="2586416"/>
          <a:ext cx="4321175" cy="12045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ym typeface="Wingdings" pitchFamily="2" charset="2"/>
            </a:rPr>
            <a:t>Porém, uma metodologia de software moderna deve ser ágil</a:t>
          </a:r>
          <a:endParaRPr lang="pt-BR" sz="1700" kern="1200" dirty="0"/>
        </a:p>
      </dsp:txBody>
      <dsp:txXfrm>
        <a:off x="58803" y="2645219"/>
        <a:ext cx="4203569" cy="10869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32F69-72FC-4399-911D-5B3952C8AC16}">
      <dsp:nvSpPr>
        <dsp:cNvPr id="0" name=""/>
        <dsp:cNvSpPr/>
      </dsp:nvSpPr>
      <dsp:spPr>
        <a:xfrm rot="5400000">
          <a:off x="-213170" y="213325"/>
          <a:ext cx="1421134" cy="99479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1</a:t>
          </a:r>
        </a:p>
      </dsp:txBody>
      <dsp:txXfrm rot="-5400000">
        <a:off x="0" y="497552"/>
        <a:ext cx="994794" cy="426340"/>
      </dsp:txXfrm>
    </dsp:sp>
    <dsp:sp modelId="{8A9AC076-B40F-4479-BAA8-45AC5D986D0D}">
      <dsp:nvSpPr>
        <dsp:cNvPr id="0" name=""/>
        <dsp:cNvSpPr/>
      </dsp:nvSpPr>
      <dsp:spPr>
        <a:xfrm rot="5400000">
          <a:off x="2196115" y="-1201166"/>
          <a:ext cx="923737" cy="33263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/>
            <a:t>Workshop de </a:t>
          </a:r>
          <a:r>
            <a:rPr lang="pt-BR" sz="2800" kern="1200" dirty="0" smtClean="0"/>
            <a:t>Treinamento</a:t>
          </a:r>
          <a:endParaRPr lang="pt-BR" sz="2800" kern="1200" dirty="0"/>
        </a:p>
      </dsp:txBody>
      <dsp:txXfrm rot="-5400000">
        <a:off x="994794" y="45248"/>
        <a:ext cx="3281287" cy="833551"/>
      </dsp:txXfrm>
    </dsp:sp>
    <dsp:sp modelId="{EE9B6BEF-8442-4CD1-93AA-5B6BAA85FF63}">
      <dsp:nvSpPr>
        <dsp:cNvPr id="0" name=""/>
        <dsp:cNvSpPr/>
      </dsp:nvSpPr>
      <dsp:spPr>
        <a:xfrm rot="5400000">
          <a:off x="-213170" y="1437765"/>
          <a:ext cx="1421134" cy="99479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2</a:t>
          </a:r>
        </a:p>
      </dsp:txBody>
      <dsp:txXfrm rot="-5400000">
        <a:off x="0" y="1721992"/>
        <a:ext cx="994794" cy="426340"/>
      </dsp:txXfrm>
    </dsp:sp>
    <dsp:sp modelId="{2B496D2A-DDE2-4CEA-861A-BF7778D694F5}">
      <dsp:nvSpPr>
        <dsp:cNvPr id="0" name=""/>
        <dsp:cNvSpPr/>
      </dsp:nvSpPr>
      <dsp:spPr>
        <a:xfrm rot="5400000">
          <a:off x="2196115" y="23273"/>
          <a:ext cx="923737" cy="33263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/>
            <a:t>Projeto </a:t>
          </a:r>
          <a:r>
            <a:rPr lang="pt-BR" sz="2800" kern="1200" dirty="0" smtClean="0"/>
            <a:t>Piloto</a:t>
          </a:r>
          <a:endParaRPr lang="pt-BR" sz="2800" kern="1200" dirty="0"/>
        </a:p>
      </dsp:txBody>
      <dsp:txXfrm rot="-5400000">
        <a:off x="994794" y="1269688"/>
        <a:ext cx="3281287" cy="833551"/>
      </dsp:txXfrm>
    </dsp:sp>
    <dsp:sp modelId="{41BC1CF7-6F04-4F5A-BA2A-03C0FF2E0FF1}">
      <dsp:nvSpPr>
        <dsp:cNvPr id="0" name=""/>
        <dsp:cNvSpPr/>
      </dsp:nvSpPr>
      <dsp:spPr>
        <a:xfrm rot="5400000">
          <a:off x="-213170" y="2662205"/>
          <a:ext cx="1421134" cy="99479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3</a:t>
          </a:r>
        </a:p>
      </dsp:txBody>
      <dsp:txXfrm rot="-5400000">
        <a:off x="0" y="2946432"/>
        <a:ext cx="994794" cy="426340"/>
      </dsp:txXfrm>
    </dsp:sp>
    <dsp:sp modelId="{F2BD2943-FF5D-4997-B123-F3874FFDA73A}">
      <dsp:nvSpPr>
        <dsp:cNvPr id="0" name=""/>
        <dsp:cNvSpPr/>
      </dsp:nvSpPr>
      <dsp:spPr>
        <a:xfrm rot="5400000">
          <a:off x="2196115" y="1247713"/>
          <a:ext cx="923737" cy="33263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/>
            <a:t>Demais </a:t>
          </a:r>
          <a:r>
            <a:rPr lang="pt-BR" sz="2800" kern="1200" dirty="0" smtClean="0"/>
            <a:t>Projetos</a:t>
          </a:r>
          <a:endParaRPr lang="pt-BR" sz="2800" kern="1200" dirty="0"/>
        </a:p>
      </dsp:txBody>
      <dsp:txXfrm rot="-5400000">
        <a:off x="994794" y="2494128"/>
        <a:ext cx="3281287" cy="8335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15C88-C053-454D-A748-7B8F72960CE5}">
      <dsp:nvSpPr>
        <dsp:cNvPr id="0" name=""/>
        <dsp:cNvSpPr/>
      </dsp:nvSpPr>
      <dsp:spPr>
        <a:xfrm>
          <a:off x="172994" y="719087"/>
          <a:ext cx="4118074" cy="128689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659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Com o </a:t>
          </a:r>
          <a:r>
            <a:rPr lang="pt-BR" sz="1500" kern="1200" dirty="0" err="1" smtClean="0"/>
            <a:t>Scrum</a:t>
          </a:r>
          <a:r>
            <a:rPr lang="pt-BR" sz="1500" kern="1200" dirty="0" smtClean="0"/>
            <a:t> a aceitação da entrega do escopo do projeto sem mudanças adicionais melhorou de 40% para 70% e o cumprimento de prazo melhorou de 10% para 60%</a:t>
          </a:r>
          <a:endParaRPr lang="pt-BR" sz="1500" kern="1200" dirty="0"/>
        </a:p>
      </dsp:txBody>
      <dsp:txXfrm>
        <a:off x="172994" y="719087"/>
        <a:ext cx="4118074" cy="1286898"/>
      </dsp:txXfrm>
    </dsp:sp>
    <dsp:sp modelId="{9C2C4006-62B0-4E76-A073-FAF51EC29D5D}">
      <dsp:nvSpPr>
        <dsp:cNvPr id="0" name=""/>
        <dsp:cNvSpPr/>
      </dsp:nvSpPr>
      <dsp:spPr>
        <a:xfrm>
          <a:off x="1407" y="533202"/>
          <a:ext cx="900828" cy="1351243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41F908-FFD4-4F4B-9F0B-9385602105D8}">
      <dsp:nvSpPr>
        <dsp:cNvPr id="0" name=""/>
        <dsp:cNvSpPr/>
      </dsp:nvSpPr>
      <dsp:spPr>
        <a:xfrm>
          <a:off x="4665743" y="719087"/>
          <a:ext cx="4118074" cy="128689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659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Os resultados mostraram que o </a:t>
          </a:r>
          <a:r>
            <a:rPr lang="pt-BR" sz="1500" kern="1200" dirty="0" err="1" smtClean="0"/>
            <a:t>Scrum</a:t>
          </a:r>
          <a:r>
            <a:rPr lang="pt-BR" sz="1500" kern="1200" dirty="0" smtClean="0"/>
            <a:t> foi satisfatório para os objetivos da empresa: entregar no prazo, com menos retrabalho, com mais controle e mais satisfação do cliente e da equipe</a:t>
          </a:r>
          <a:endParaRPr lang="pt-BR" sz="1500" kern="1200" dirty="0"/>
        </a:p>
      </dsp:txBody>
      <dsp:txXfrm>
        <a:off x="4665743" y="719087"/>
        <a:ext cx="4118074" cy="1286898"/>
      </dsp:txXfrm>
    </dsp:sp>
    <dsp:sp modelId="{D57BFF89-B4F9-4169-B03F-5C747A24CABC}">
      <dsp:nvSpPr>
        <dsp:cNvPr id="0" name=""/>
        <dsp:cNvSpPr/>
      </dsp:nvSpPr>
      <dsp:spPr>
        <a:xfrm>
          <a:off x="4494156" y="533202"/>
          <a:ext cx="900828" cy="1351243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A9AEDC-23F6-4FE9-97E9-40E235F05BAA}">
      <dsp:nvSpPr>
        <dsp:cNvPr id="0" name=""/>
        <dsp:cNvSpPr/>
      </dsp:nvSpPr>
      <dsp:spPr>
        <a:xfrm>
          <a:off x="2419368" y="2339149"/>
          <a:ext cx="4118074" cy="128689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659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 empresa poderia investir melhorias no uso do </a:t>
          </a:r>
          <a:r>
            <a:rPr lang="pt-BR" sz="1500" kern="1200" dirty="0" err="1" smtClean="0"/>
            <a:t>Scrum</a:t>
          </a:r>
          <a:r>
            <a:rPr lang="pt-BR" sz="1500" kern="1200" dirty="0" smtClean="0"/>
            <a:t> ou separar alguns projetos e testar o uso do XP ou do RUP para pequenos projetos</a:t>
          </a:r>
          <a:endParaRPr lang="pt-BR" sz="1500" kern="1200" dirty="0"/>
        </a:p>
      </dsp:txBody>
      <dsp:txXfrm>
        <a:off x="2419368" y="2339149"/>
        <a:ext cx="4118074" cy="1286898"/>
      </dsp:txXfrm>
    </dsp:sp>
    <dsp:sp modelId="{31BBB880-54D7-48E4-973B-87B4F42746CE}">
      <dsp:nvSpPr>
        <dsp:cNvPr id="0" name=""/>
        <dsp:cNvSpPr/>
      </dsp:nvSpPr>
      <dsp:spPr>
        <a:xfrm>
          <a:off x="2247782" y="2153264"/>
          <a:ext cx="900828" cy="1351243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A4987-3084-4CEC-92AB-8F56806120CF}">
      <dsp:nvSpPr>
        <dsp:cNvPr id="0" name=""/>
        <dsp:cNvSpPr/>
      </dsp:nvSpPr>
      <dsp:spPr>
        <a:xfrm>
          <a:off x="-4375215" y="-671095"/>
          <a:ext cx="5212516" cy="5212516"/>
        </a:xfrm>
        <a:prstGeom prst="blockArc">
          <a:avLst>
            <a:gd name="adj1" fmla="val 18900000"/>
            <a:gd name="adj2" fmla="val 2700000"/>
            <a:gd name="adj3" fmla="val 414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FF49D-450E-4365-AF02-932021F41A46}">
      <dsp:nvSpPr>
        <dsp:cNvPr id="0" name=""/>
        <dsp:cNvSpPr/>
      </dsp:nvSpPr>
      <dsp:spPr>
        <a:xfrm>
          <a:off x="366641" y="241817"/>
          <a:ext cx="3902405" cy="48394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13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Entrega incremental</a:t>
          </a:r>
          <a:endParaRPr lang="pt-BR" sz="2000" kern="1200" dirty="0"/>
        </a:p>
      </dsp:txBody>
      <dsp:txXfrm>
        <a:off x="366641" y="241817"/>
        <a:ext cx="3902405" cy="483945"/>
      </dsp:txXfrm>
    </dsp:sp>
    <dsp:sp modelId="{A8A8E2F7-50C2-4C30-8FA0-90D44CEB41EE}">
      <dsp:nvSpPr>
        <dsp:cNvPr id="0" name=""/>
        <dsp:cNvSpPr/>
      </dsp:nvSpPr>
      <dsp:spPr>
        <a:xfrm>
          <a:off x="64175" y="181324"/>
          <a:ext cx="604931" cy="6049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B81B406-A7DB-4E4E-8447-06761F10139B}">
      <dsp:nvSpPr>
        <dsp:cNvPr id="0" name=""/>
        <dsp:cNvSpPr/>
      </dsp:nvSpPr>
      <dsp:spPr>
        <a:xfrm>
          <a:off x="713422" y="967503"/>
          <a:ext cx="3555624" cy="48394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13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Satisfação do cliente</a:t>
          </a:r>
          <a:endParaRPr lang="pt-BR" sz="2000" kern="1200" dirty="0" smtClean="0"/>
        </a:p>
      </dsp:txBody>
      <dsp:txXfrm>
        <a:off x="713422" y="967503"/>
        <a:ext cx="3555624" cy="483945"/>
      </dsp:txXfrm>
    </dsp:sp>
    <dsp:sp modelId="{7F01E69E-DA40-482F-8AC7-60CCE2167068}">
      <dsp:nvSpPr>
        <dsp:cNvPr id="0" name=""/>
        <dsp:cNvSpPr/>
      </dsp:nvSpPr>
      <dsp:spPr>
        <a:xfrm>
          <a:off x="410956" y="907010"/>
          <a:ext cx="604931" cy="6049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F7DD3C9-B5CB-445C-B894-D1F579BF5D8E}">
      <dsp:nvSpPr>
        <dsp:cNvPr id="0" name=""/>
        <dsp:cNvSpPr/>
      </dsp:nvSpPr>
      <dsp:spPr>
        <a:xfrm>
          <a:off x="819856" y="1693189"/>
          <a:ext cx="3449190" cy="48394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13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Pequenas equipes motivadas</a:t>
          </a:r>
          <a:endParaRPr lang="pt-BR" sz="2000" kern="1200" dirty="0" smtClean="0"/>
        </a:p>
      </dsp:txBody>
      <dsp:txXfrm>
        <a:off x="819856" y="1693189"/>
        <a:ext cx="3449190" cy="483945"/>
      </dsp:txXfrm>
    </dsp:sp>
    <dsp:sp modelId="{0BFF4FC6-C48A-4FB4-8641-522167D1CF12}">
      <dsp:nvSpPr>
        <dsp:cNvPr id="0" name=""/>
        <dsp:cNvSpPr/>
      </dsp:nvSpPr>
      <dsp:spPr>
        <a:xfrm>
          <a:off x="517390" y="1632696"/>
          <a:ext cx="604931" cy="6049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856B649-CEDF-4050-96E0-2694EFD9E65B}">
      <dsp:nvSpPr>
        <dsp:cNvPr id="0" name=""/>
        <dsp:cNvSpPr/>
      </dsp:nvSpPr>
      <dsp:spPr>
        <a:xfrm>
          <a:off x="713422" y="2418875"/>
          <a:ext cx="3555624" cy="48394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13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Métodos informais</a:t>
          </a:r>
          <a:endParaRPr lang="pt-BR" sz="2000" kern="1200" dirty="0" smtClean="0"/>
        </a:p>
      </dsp:txBody>
      <dsp:txXfrm>
        <a:off x="713422" y="2418875"/>
        <a:ext cx="3555624" cy="483945"/>
      </dsp:txXfrm>
    </dsp:sp>
    <dsp:sp modelId="{CB8F7225-64A7-411C-8AC7-BCA869869B5D}">
      <dsp:nvSpPr>
        <dsp:cNvPr id="0" name=""/>
        <dsp:cNvSpPr/>
      </dsp:nvSpPr>
      <dsp:spPr>
        <a:xfrm>
          <a:off x="410956" y="2358382"/>
          <a:ext cx="604931" cy="6049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CE5B932-4873-4F5C-9835-A148489EAF67}">
      <dsp:nvSpPr>
        <dsp:cNvPr id="0" name=""/>
        <dsp:cNvSpPr/>
      </dsp:nvSpPr>
      <dsp:spPr>
        <a:xfrm>
          <a:off x="366641" y="3144561"/>
          <a:ext cx="3902405" cy="48394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13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Simplicidade no desenvolvimento</a:t>
          </a:r>
          <a:endParaRPr lang="pt-BR" sz="2000" kern="1200" dirty="0"/>
        </a:p>
      </dsp:txBody>
      <dsp:txXfrm>
        <a:off x="366641" y="3144561"/>
        <a:ext cx="3902405" cy="483945"/>
      </dsp:txXfrm>
    </dsp:sp>
    <dsp:sp modelId="{FC891FFD-A807-4D26-B1EA-B7086A1627B6}">
      <dsp:nvSpPr>
        <dsp:cNvPr id="0" name=""/>
        <dsp:cNvSpPr/>
      </dsp:nvSpPr>
      <dsp:spPr>
        <a:xfrm>
          <a:off x="64175" y="3084068"/>
          <a:ext cx="604931" cy="6049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378D0-71A2-44EA-8339-1A1DC4C16400}">
      <dsp:nvSpPr>
        <dsp:cNvPr id="0" name=""/>
        <dsp:cNvSpPr/>
      </dsp:nvSpPr>
      <dsp:spPr>
        <a:xfrm>
          <a:off x="596018" y="358598"/>
          <a:ext cx="3265187" cy="102037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13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Essa foi a primeira metodologia de desenvolvimento de software (Moura &amp; Moreira, 2012, p.2).</a:t>
          </a:r>
          <a:endParaRPr lang="pt-BR" sz="1600" kern="1200" dirty="0"/>
        </a:p>
      </dsp:txBody>
      <dsp:txXfrm>
        <a:off x="596018" y="358598"/>
        <a:ext cx="3265187" cy="1020371"/>
      </dsp:txXfrm>
    </dsp:sp>
    <dsp:sp modelId="{27CD3050-9A83-422F-BF56-D7F200D5B273}">
      <dsp:nvSpPr>
        <dsp:cNvPr id="0" name=""/>
        <dsp:cNvSpPr/>
      </dsp:nvSpPr>
      <dsp:spPr>
        <a:xfrm>
          <a:off x="459968" y="211211"/>
          <a:ext cx="714259" cy="107138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82AB0C6-6B2F-4195-BE9D-0F2A1A893FDB}">
      <dsp:nvSpPr>
        <dsp:cNvPr id="0" name=""/>
        <dsp:cNvSpPr/>
      </dsp:nvSpPr>
      <dsp:spPr>
        <a:xfrm>
          <a:off x="596018" y="1643132"/>
          <a:ext cx="3265187" cy="102037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13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Deve-se aplicar esse modelo quando os requisitos são bem compreendidos e não tendem a ter mudanças.</a:t>
          </a:r>
          <a:endParaRPr lang="pt-BR" sz="1600" kern="1200" dirty="0"/>
        </a:p>
      </dsp:txBody>
      <dsp:txXfrm>
        <a:off x="596018" y="1643132"/>
        <a:ext cx="3265187" cy="1020371"/>
      </dsp:txXfrm>
    </dsp:sp>
    <dsp:sp modelId="{3A9D7D40-9321-420D-BF87-1765FE8B297D}">
      <dsp:nvSpPr>
        <dsp:cNvPr id="0" name=""/>
        <dsp:cNvSpPr/>
      </dsp:nvSpPr>
      <dsp:spPr>
        <a:xfrm>
          <a:off x="459968" y="1495745"/>
          <a:ext cx="714259" cy="107138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CB1687-3839-4238-AC79-29D3A92738E1}">
      <dsp:nvSpPr>
        <dsp:cNvPr id="0" name=""/>
        <dsp:cNvSpPr/>
      </dsp:nvSpPr>
      <dsp:spPr>
        <a:xfrm>
          <a:off x="596018" y="2927666"/>
          <a:ext cx="3265187" cy="102037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13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Essa </a:t>
          </a:r>
          <a:r>
            <a:rPr lang="pt-BR" sz="1600" kern="1200" dirty="0" smtClean="0"/>
            <a:t>metodologia sugere uma abordagem clássica e sequencial (PRESSMAN, 2011, p.59).</a:t>
          </a:r>
          <a:endParaRPr lang="pt-BR" sz="1600" kern="1200" dirty="0"/>
        </a:p>
      </dsp:txBody>
      <dsp:txXfrm>
        <a:off x="596018" y="2927666"/>
        <a:ext cx="3265187" cy="1020371"/>
      </dsp:txXfrm>
    </dsp:sp>
    <dsp:sp modelId="{5A985CEA-9247-4AB1-87F1-3DE40E98C0C3}">
      <dsp:nvSpPr>
        <dsp:cNvPr id="0" name=""/>
        <dsp:cNvSpPr/>
      </dsp:nvSpPr>
      <dsp:spPr>
        <a:xfrm>
          <a:off x="459968" y="2780279"/>
          <a:ext cx="714259" cy="107138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4D247-B2B4-41C1-BEB7-1BA7CA962C31}">
      <dsp:nvSpPr>
        <dsp:cNvPr id="0" name=""/>
        <dsp:cNvSpPr/>
      </dsp:nvSpPr>
      <dsp:spPr>
        <a:xfrm>
          <a:off x="0" y="0"/>
          <a:ext cx="3327304" cy="7486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Levantamento de Requisitos</a:t>
          </a:r>
          <a:endParaRPr lang="pt-BR" sz="1900" kern="1200" dirty="0"/>
        </a:p>
      </dsp:txBody>
      <dsp:txXfrm>
        <a:off x="21928" y="21928"/>
        <a:ext cx="2431842" cy="704809"/>
      </dsp:txXfrm>
    </dsp:sp>
    <dsp:sp modelId="{8A5760B3-4681-47D9-A23F-996EE97249E6}">
      <dsp:nvSpPr>
        <dsp:cNvPr id="0" name=""/>
        <dsp:cNvSpPr/>
      </dsp:nvSpPr>
      <dsp:spPr>
        <a:xfrm>
          <a:off x="248467" y="852646"/>
          <a:ext cx="3327304" cy="748665"/>
        </a:xfrm>
        <a:prstGeom prst="roundRect">
          <a:avLst>
            <a:gd name="adj" fmla="val 10000"/>
          </a:avLst>
        </a:prstGeom>
        <a:solidFill>
          <a:schemeClr val="accent5">
            <a:hueOff val="-3738733"/>
            <a:satOff val="-17773"/>
            <a:lumOff val="-40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Análise</a:t>
          </a:r>
          <a:endParaRPr lang="pt-BR" sz="1900" kern="1200" dirty="0" smtClean="0"/>
        </a:p>
      </dsp:txBody>
      <dsp:txXfrm>
        <a:off x="270395" y="874574"/>
        <a:ext cx="2548348" cy="704809"/>
      </dsp:txXfrm>
    </dsp:sp>
    <dsp:sp modelId="{E3731D40-A4BA-4A57-A39E-DFBBEF162FFA}">
      <dsp:nvSpPr>
        <dsp:cNvPr id="0" name=""/>
        <dsp:cNvSpPr/>
      </dsp:nvSpPr>
      <dsp:spPr>
        <a:xfrm>
          <a:off x="496935" y="1705292"/>
          <a:ext cx="3327304" cy="748665"/>
        </a:xfrm>
        <a:prstGeom prst="roundRect">
          <a:avLst>
            <a:gd name="adj" fmla="val 10000"/>
          </a:avLst>
        </a:prstGeom>
        <a:solidFill>
          <a:schemeClr val="accent5">
            <a:hueOff val="-7477465"/>
            <a:satOff val="-35546"/>
            <a:lumOff val="-81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Projeto</a:t>
          </a:r>
          <a:endParaRPr lang="pt-BR" sz="1900" kern="1200" dirty="0" smtClean="0"/>
        </a:p>
      </dsp:txBody>
      <dsp:txXfrm>
        <a:off x="518863" y="1727220"/>
        <a:ext cx="2548348" cy="704809"/>
      </dsp:txXfrm>
    </dsp:sp>
    <dsp:sp modelId="{6A36699E-C13A-4DE5-9867-D584E326A6A7}">
      <dsp:nvSpPr>
        <dsp:cNvPr id="0" name=""/>
        <dsp:cNvSpPr/>
      </dsp:nvSpPr>
      <dsp:spPr>
        <a:xfrm>
          <a:off x="745402" y="2557938"/>
          <a:ext cx="3327304" cy="748665"/>
        </a:xfrm>
        <a:prstGeom prst="roundRect">
          <a:avLst>
            <a:gd name="adj" fmla="val 10000"/>
          </a:avLst>
        </a:prstGeom>
        <a:solidFill>
          <a:schemeClr val="accent5">
            <a:hueOff val="-11216198"/>
            <a:satOff val="-53320"/>
            <a:lumOff val="-122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Codificação e Testes</a:t>
          </a:r>
          <a:endParaRPr lang="pt-BR" sz="1900" kern="1200" dirty="0" smtClean="0"/>
        </a:p>
      </dsp:txBody>
      <dsp:txXfrm>
        <a:off x="767330" y="2579866"/>
        <a:ext cx="2548348" cy="704809"/>
      </dsp:txXfrm>
    </dsp:sp>
    <dsp:sp modelId="{84C6AC6D-EC12-474E-AFAF-EFAEAE5D9503}">
      <dsp:nvSpPr>
        <dsp:cNvPr id="0" name=""/>
        <dsp:cNvSpPr/>
      </dsp:nvSpPr>
      <dsp:spPr>
        <a:xfrm>
          <a:off x="993870" y="3410585"/>
          <a:ext cx="3327304" cy="748665"/>
        </a:xfrm>
        <a:prstGeom prst="roundRect">
          <a:avLst>
            <a:gd name="adj" fmla="val 10000"/>
          </a:avLst>
        </a:prstGeom>
        <a:solidFill>
          <a:schemeClr val="accent5">
            <a:hueOff val="-14954930"/>
            <a:satOff val="-71093"/>
            <a:lumOff val="-16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Entrega e Manutenção</a:t>
          </a:r>
          <a:endParaRPr lang="pt-BR" sz="1900" kern="1200" dirty="0"/>
        </a:p>
      </dsp:txBody>
      <dsp:txXfrm>
        <a:off x="1015798" y="3432513"/>
        <a:ext cx="2548348" cy="704809"/>
      </dsp:txXfrm>
    </dsp:sp>
    <dsp:sp modelId="{C2941B1A-F277-4710-BA31-D8A901B40754}">
      <dsp:nvSpPr>
        <dsp:cNvPr id="0" name=""/>
        <dsp:cNvSpPr/>
      </dsp:nvSpPr>
      <dsp:spPr>
        <a:xfrm>
          <a:off x="2840672" y="546941"/>
          <a:ext cx="486632" cy="486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2950164" y="546941"/>
        <a:ext cx="267648" cy="366191"/>
      </dsp:txXfrm>
    </dsp:sp>
    <dsp:sp modelId="{E0ED9388-AF53-499C-B5BF-7FFF166F63F2}">
      <dsp:nvSpPr>
        <dsp:cNvPr id="0" name=""/>
        <dsp:cNvSpPr/>
      </dsp:nvSpPr>
      <dsp:spPr>
        <a:xfrm>
          <a:off x="3089140" y="1399587"/>
          <a:ext cx="486632" cy="486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027116"/>
            <a:satOff val="-4468"/>
            <a:lumOff val="-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3198632" y="1399587"/>
        <a:ext cx="267648" cy="366191"/>
      </dsp:txXfrm>
    </dsp:sp>
    <dsp:sp modelId="{075DEF53-9DA1-464A-A925-DC08A57BCA05}">
      <dsp:nvSpPr>
        <dsp:cNvPr id="0" name=""/>
        <dsp:cNvSpPr/>
      </dsp:nvSpPr>
      <dsp:spPr>
        <a:xfrm>
          <a:off x="3337607" y="2239756"/>
          <a:ext cx="486632" cy="486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054232"/>
            <a:satOff val="-8937"/>
            <a:lumOff val="-1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3447099" y="2239756"/>
        <a:ext cx="267648" cy="366191"/>
      </dsp:txXfrm>
    </dsp:sp>
    <dsp:sp modelId="{FB159A54-87D7-4166-96B0-F3D0111E7377}">
      <dsp:nvSpPr>
        <dsp:cNvPr id="0" name=""/>
        <dsp:cNvSpPr/>
      </dsp:nvSpPr>
      <dsp:spPr>
        <a:xfrm>
          <a:off x="3586075" y="3100720"/>
          <a:ext cx="486632" cy="486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5081346"/>
            <a:satOff val="-13405"/>
            <a:lumOff val="-2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3695567" y="3100720"/>
        <a:ext cx="267648" cy="366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4FDB3-5D2B-4A2E-8DD7-611E9632BBAF}">
      <dsp:nvSpPr>
        <dsp:cNvPr id="0" name=""/>
        <dsp:cNvSpPr/>
      </dsp:nvSpPr>
      <dsp:spPr>
        <a:xfrm>
          <a:off x="1282500" y="715598"/>
          <a:ext cx="6599506" cy="3410585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8DADB37-EAC8-4294-8F21-515E91BF0ABC}">
      <dsp:nvSpPr>
        <dsp:cNvPr id="0" name=""/>
        <dsp:cNvSpPr/>
      </dsp:nvSpPr>
      <dsp:spPr>
        <a:xfrm>
          <a:off x="1479726" y="1114471"/>
          <a:ext cx="3064598" cy="2917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Pontos Positivos:</a:t>
          </a:r>
          <a:endParaRPr lang="pt-BR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O modelo cascata é organizado e orienta melhor as equipes de desenvolvimento antes de iniciar a codificação, reduzindo assim a necessidade de planejamento continuo (Moura &amp; Moreira, 2012, p.2)</a:t>
          </a:r>
          <a:endParaRPr lang="pt-BR" sz="1800" kern="1200" dirty="0"/>
        </a:p>
      </dsp:txBody>
      <dsp:txXfrm>
        <a:off x="1479726" y="1114471"/>
        <a:ext cx="3064598" cy="2917713"/>
      </dsp:txXfrm>
    </dsp:sp>
    <dsp:sp modelId="{37AFE0F0-DFB7-482B-9938-F0891F775BB8}">
      <dsp:nvSpPr>
        <dsp:cNvPr id="0" name=""/>
        <dsp:cNvSpPr/>
      </dsp:nvSpPr>
      <dsp:spPr>
        <a:xfrm>
          <a:off x="4612596" y="1114471"/>
          <a:ext cx="3064598" cy="2917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Pontos negativos:</a:t>
          </a:r>
          <a:endParaRPr lang="pt-BR" sz="23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O cliente participa no início e fim do projeto</a:t>
          </a:r>
          <a:endParaRPr lang="pt-BR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Dessa forma os erros de especificação são descobertos apenas no fim do projeto</a:t>
          </a:r>
          <a:endParaRPr lang="pt-BR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Como os requisitos mudam constantemente, os riscos são mitigados apenas no final do projeto (Moreira, 2010, p.16)</a:t>
          </a:r>
          <a:endParaRPr lang="pt-BR" sz="1800" kern="1200" dirty="0" smtClean="0"/>
        </a:p>
      </dsp:txBody>
      <dsp:txXfrm>
        <a:off x="4612596" y="1114471"/>
        <a:ext cx="3064598" cy="2917713"/>
      </dsp:txXfrm>
    </dsp:sp>
    <dsp:sp modelId="{08A5D1BA-251B-4007-A94B-F853EB923B68}">
      <dsp:nvSpPr>
        <dsp:cNvPr id="0" name=""/>
        <dsp:cNvSpPr/>
      </dsp:nvSpPr>
      <dsp:spPr>
        <a:xfrm>
          <a:off x="599792" y="33066"/>
          <a:ext cx="1289558" cy="1289558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A578AB-BBE4-425E-8ADD-23B8A78D7696}">
      <dsp:nvSpPr>
        <dsp:cNvPr id="0" name=""/>
        <dsp:cNvSpPr/>
      </dsp:nvSpPr>
      <dsp:spPr>
        <a:xfrm>
          <a:off x="6971730" y="496822"/>
          <a:ext cx="1213702" cy="415925"/>
        </a:xfrm>
        <a:prstGeom prst="rect">
          <a:avLst/>
        </a:prstGeom>
        <a:gradFill rotWithShape="0">
          <a:gsLst>
            <a:gs pos="0">
              <a:schemeClr val="accent2">
                <a:hueOff val="-3600000"/>
                <a:satOff val="39997"/>
                <a:lumOff val="2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3600000"/>
                <a:satOff val="39997"/>
                <a:lumOff val="2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3600000"/>
                <a:satOff val="39997"/>
                <a:lumOff val="200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3600000"/>
              <a:satOff val="39997"/>
              <a:lumOff val="2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5709CF-2574-47E6-8DB3-9F237D46328D}">
      <dsp:nvSpPr>
        <dsp:cNvPr id="0" name=""/>
        <dsp:cNvSpPr/>
      </dsp:nvSpPr>
      <dsp:spPr>
        <a:xfrm>
          <a:off x="4582253" y="1120709"/>
          <a:ext cx="758" cy="2786697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E763A-5853-490E-92A8-8320C638533F}">
      <dsp:nvSpPr>
        <dsp:cNvPr id="0" name=""/>
        <dsp:cNvSpPr/>
      </dsp:nvSpPr>
      <dsp:spPr>
        <a:xfrm rot="10800000">
          <a:off x="880006" y="23"/>
          <a:ext cx="2873581" cy="6248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553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Comunicação</a:t>
          </a:r>
          <a:endParaRPr lang="pt-BR" sz="2400" kern="1200" dirty="0"/>
        </a:p>
      </dsp:txBody>
      <dsp:txXfrm rot="10800000">
        <a:off x="1036216" y="23"/>
        <a:ext cx="2717371" cy="624840"/>
      </dsp:txXfrm>
    </dsp:sp>
    <dsp:sp modelId="{8027AE49-CF90-4CC8-A61A-CC023F50E2EC}">
      <dsp:nvSpPr>
        <dsp:cNvPr id="0" name=""/>
        <dsp:cNvSpPr/>
      </dsp:nvSpPr>
      <dsp:spPr>
        <a:xfrm>
          <a:off x="567586" y="23"/>
          <a:ext cx="624840" cy="6248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93B073-AFD0-4C50-B463-50129CA927C4}">
      <dsp:nvSpPr>
        <dsp:cNvPr id="0" name=""/>
        <dsp:cNvSpPr/>
      </dsp:nvSpPr>
      <dsp:spPr>
        <a:xfrm rot="10800000">
          <a:off x="880006" y="811382"/>
          <a:ext cx="2873581" cy="6248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553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Simplicidade</a:t>
          </a:r>
          <a:endParaRPr lang="pt-BR" sz="2400" kern="1200" dirty="0" smtClean="0"/>
        </a:p>
      </dsp:txBody>
      <dsp:txXfrm rot="10800000">
        <a:off x="1036216" y="811382"/>
        <a:ext cx="2717371" cy="624840"/>
      </dsp:txXfrm>
    </dsp:sp>
    <dsp:sp modelId="{92BD96AF-0C9B-45A0-82EA-E67FDCDB8879}">
      <dsp:nvSpPr>
        <dsp:cNvPr id="0" name=""/>
        <dsp:cNvSpPr/>
      </dsp:nvSpPr>
      <dsp:spPr>
        <a:xfrm>
          <a:off x="567586" y="811382"/>
          <a:ext cx="624840" cy="6248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C1E10CC-874C-4742-91E0-A1C0E5129547}">
      <dsp:nvSpPr>
        <dsp:cNvPr id="0" name=""/>
        <dsp:cNvSpPr/>
      </dsp:nvSpPr>
      <dsp:spPr>
        <a:xfrm rot="10800000">
          <a:off x="880006" y="1622742"/>
          <a:ext cx="2873581" cy="6248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553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Feedback</a:t>
          </a:r>
          <a:endParaRPr lang="pt-BR" sz="2400" kern="1200" dirty="0" smtClean="0"/>
        </a:p>
      </dsp:txBody>
      <dsp:txXfrm rot="10800000">
        <a:off x="1036216" y="1622742"/>
        <a:ext cx="2717371" cy="624840"/>
      </dsp:txXfrm>
    </dsp:sp>
    <dsp:sp modelId="{7C7E5688-0819-488E-9D55-62D0BC9DEF1D}">
      <dsp:nvSpPr>
        <dsp:cNvPr id="0" name=""/>
        <dsp:cNvSpPr/>
      </dsp:nvSpPr>
      <dsp:spPr>
        <a:xfrm>
          <a:off x="567586" y="1622742"/>
          <a:ext cx="624840" cy="6248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165FD3B-BBF6-4D6A-8CE0-1D8E6853FC53}">
      <dsp:nvSpPr>
        <dsp:cNvPr id="0" name=""/>
        <dsp:cNvSpPr/>
      </dsp:nvSpPr>
      <dsp:spPr>
        <a:xfrm rot="10800000">
          <a:off x="880006" y="2434102"/>
          <a:ext cx="2873581" cy="6248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553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Coragem</a:t>
          </a:r>
          <a:endParaRPr lang="pt-BR" sz="2400" kern="1200" dirty="0" smtClean="0"/>
        </a:p>
      </dsp:txBody>
      <dsp:txXfrm rot="10800000">
        <a:off x="1036216" y="2434102"/>
        <a:ext cx="2717371" cy="624840"/>
      </dsp:txXfrm>
    </dsp:sp>
    <dsp:sp modelId="{615BE8F2-5685-4447-A1DA-306D1C98E664}">
      <dsp:nvSpPr>
        <dsp:cNvPr id="0" name=""/>
        <dsp:cNvSpPr/>
      </dsp:nvSpPr>
      <dsp:spPr>
        <a:xfrm>
          <a:off x="567586" y="2434102"/>
          <a:ext cx="624840" cy="6248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7EAD19-6963-4175-8A37-353BB5986A4C}">
      <dsp:nvSpPr>
        <dsp:cNvPr id="0" name=""/>
        <dsp:cNvSpPr/>
      </dsp:nvSpPr>
      <dsp:spPr>
        <a:xfrm rot="10800000">
          <a:off x="880006" y="3245461"/>
          <a:ext cx="2873581" cy="6248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553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Respeito</a:t>
          </a:r>
          <a:endParaRPr lang="pt-BR" sz="2400" kern="1200" dirty="0" smtClean="0"/>
        </a:p>
      </dsp:txBody>
      <dsp:txXfrm rot="10800000">
        <a:off x="1036216" y="3245461"/>
        <a:ext cx="2717371" cy="624840"/>
      </dsp:txXfrm>
    </dsp:sp>
    <dsp:sp modelId="{7750CE15-9B3A-49AF-992E-EEE9AABABD6C}">
      <dsp:nvSpPr>
        <dsp:cNvPr id="0" name=""/>
        <dsp:cNvSpPr/>
      </dsp:nvSpPr>
      <dsp:spPr>
        <a:xfrm>
          <a:off x="567586" y="3245461"/>
          <a:ext cx="624840" cy="6248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A202B-F13B-4E7D-B9D5-D5BB14B53235}">
      <dsp:nvSpPr>
        <dsp:cNvPr id="0" name=""/>
        <dsp:cNvSpPr/>
      </dsp:nvSpPr>
      <dsp:spPr>
        <a:xfrm>
          <a:off x="0" y="0"/>
          <a:ext cx="3456940" cy="8514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/>
            <a:t>Planejamento</a:t>
          </a:r>
        </a:p>
      </dsp:txBody>
      <dsp:txXfrm>
        <a:off x="24939" y="24939"/>
        <a:ext cx="2466185" cy="801593"/>
      </dsp:txXfrm>
    </dsp:sp>
    <dsp:sp modelId="{806187FD-6081-4816-949B-8B43F725708B}">
      <dsp:nvSpPr>
        <dsp:cNvPr id="0" name=""/>
        <dsp:cNvSpPr/>
      </dsp:nvSpPr>
      <dsp:spPr>
        <a:xfrm>
          <a:off x="289518" y="1006284"/>
          <a:ext cx="3456940" cy="851471"/>
        </a:xfrm>
        <a:prstGeom prst="roundRect">
          <a:avLst>
            <a:gd name="adj" fmla="val 10000"/>
          </a:avLst>
        </a:prstGeom>
        <a:solidFill>
          <a:schemeClr val="accent5">
            <a:hueOff val="-4984977"/>
            <a:satOff val="-23698"/>
            <a:lumOff val="-54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/>
            <a:t>Projeto</a:t>
          </a:r>
        </a:p>
      </dsp:txBody>
      <dsp:txXfrm>
        <a:off x="314457" y="1031223"/>
        <a:ext cx="2564086" cy="801593"/>
      </dsp:txXfrm>
    </dsp:sp>
    <dsp:sp modelId="{39FAD9E8-BC2B-4CFA-BFAF-F71E10752E02}">
      <dsp:nvSpPr>
        <dsp:cNvPr id="0" name=""/>
        <dsp:cNvSpPr/>
      </dsp:nvSpPr>
      <dsp:spPr>
        <a:xfrm>
          <a:off x="574716" y="2012569"/>
          <a:ext cx="3456940" cy="851471"/>
        </a:xfrm>
        <a:prstGeom prst="roundRect">
          <a:avLst>
            <a:gd name="adj" fmla="val 10000"/>
          </a:avLst>
        </a:prstGeom>
        <a:solidFill>
          <a:schemeClr val="accent5">
            <a:hueOff val="-9969954"/>
            <a:satOff val="-47395"/>
            <a:lumOff val="-108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/>
            <a:t>Codificação</a:t>
          </a:r>
        </a:p>
      </dsp:txBody>
      <dsp:txXfrm>
        <a:off x="599655" y="2037508"/>
        <a:ext cx="2568407" cy="801593"/>
      </dsp:txXfrm>
    </dsp:sp>
    <dsp:sp modelId="{A3577B38-8A13-44DE-8ED4-20F3DC6CA07E}">
      <dsp:nvSpPr>
        <dsp:cNvPr id="0" name=""/>
        <dsp:cNvSpPr/>
      </dsp:nvSpPr>
      <dsp:spPr>
        <a:xfrm>
          <a:off x="864235" y="3018853"/>
          <a:ext cx="3456940" cy="851471"/>
        </a:xfrm>
        <a:prstGeom prst="roundRect">
          <a:avLst>
            <a:gd name="adj" fmla="val 10000"/>
          </a:avLst>
        </a:prstGeom>
        <a:solidFill>
          <a:schemeClr val="accent5">
            <a:hueOff val="-14954930"/>
            <a:satOff val="-71093"/>
            <a:lumOff val="-16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/>
            <a:t>Testes</a:t>
          </a:r>
        </a:p>
      </dsp:txBody>
      <dsp:txXfrm>
        <a:off x="889174" y="3043792"/>
        <a:ext cx="2564086" cy="801593"/>
      </dsp:txXfrm>
    </dsp:sp>
    <dsp:sp modelId="{9BFB345F-0956-44A9-814E-848E671D8F12}">
      <dsp:nvSpPr>
        <dsp:cNvPr id="0" name=""/>
        <dsp:cNvSpPr/>
      </dsp:nvSpPr>
      <dsp:spPr>
        <a:xfrm>
          <a:off x="2903483" y="652149"/>
          <a:ext cx="553456" cy="553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3028011" y="652149"/>
        <a:ext cx="304400" cy="416476"/>
      </dsp:txXfrm>
    </dsp:sp>
    <dsp:sp modelId="{889DAD19-4445-4697-A861-DEB67482EF6E}">
      <dsp:nvSpPr>
        <dsp:cNvPr id="0" name=""/>
        <dsp:cNvSpPr/>
      </dsp:nvSpPr>
      <dsp:spPr>
        <a:xfrm>
          <a:off x="3193002" y="1658434"/>
          <a:ext cx="553456" cy="553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540673"/>
            <a:satOff val="-6702"/>
            <a:lumOff val="-11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3317530" y="1658434"/>
        <a:ext cx="304400" cy="416476"/>
      </dsp:txXfrm>
    </dsp:sp>
    <dsp:sp modelId="{E5134AF4-579C-46DD-91C8-9C622A965B69}">
      <dsp:nvSpPr>
        <dsp:cNvPr id="0" name=""/>
        <dsp:cNvSpPr/>
      </dsp:nvSpPr>
      <dsp:spPr>
        <a:xfrm>
          <a:off x="3478199" y="2664718"/>
          <a:ext cx="553456" cy="553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5081346"/>
            <a:satOff val="-13405"/>
            <a:lumOff val="-2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3602727" y="2664718"/>
        <a:ext cx="304400" cy="4164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794B0-F8AB-4E86-8BEC-0A7F26F9FFF8}">
      <dsp:nvSpPr>
        <dsp:cNvPr id="0" name=""/>
        <dsp:cNvSpPr/>
      </dsp:nvSpPr>
      <dsp:spPr>
        <a:xfrm>
          <a:off x="172994" y="719087"/>
          <a:ext cx="4118074" cy="128689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65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Quando uma história é considerada complexa é feito um protótipo</a:t>
          </a:r>
          <a:endParaRPr lang="pt-BR" sz="2000" kern="1200" dirty="0"/>
        </a:p>
      </dsp:txBody>
      <dsp:txXfrm>
        <a:off x="172994" y="719087"/>
        <a:ext cx="4118074" cy="1286898"/>
      </dsp:txXfrm>
    </dsp:sp>
    <dsp:sp modelId="{74E42CA6-B816-4761-B5E2-3231E920B731}">
      <dsp:nvSpPr>
        <dsp:cNvPr id="0" name=""/>
        <dsp:cNvSpPr/>
      </dsp:nvSpPr>
      <dsp:spPr>
        <a:xfrm>
          <a:off x="1407" y="533202"/>
          <a:ext cx="900828" cy="1351243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C6D9F4E-C3DB-4BBE-ADB5-A54422255049}">
      <dsp:nvSpPr>
        <dsp:cNvPr id="0" name=""/>
        <dsp:cNvSpPr/>
      </dsp:nvSpPr>
      <dsp:spPr>
        <a:xfrm>
          <a:off x="4665743" y="719087"/>
          <a:ext cx="4118074" cy="128689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65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Antes de iniciar a codificação é criado uma série de testes unitários</a:t>
          </a:r>
          <a:endParaRPr lang="pt-BR" sz="2000" kern="1200" dirty="0" smtClean="0"/>
        </a:p>
      </dsp:txBody>
      <dsp:txXfrm>
        <a:off x="4665743" y="719087"/>
        <a:ext cx="4118074" cy="1286898"/>
      </dsp:txXfrm>
    </dsp:sp>
    <dsp:sp modelId="{69B77CFD-ECAE-4438-812E-8D81ED962FEA}">
      <dsp:nvSpPr>
        <dsp:cNvPr id="0" name=""/>
        <dsp:cNvSpPr/>
      </dsp:nvSpPr>
      <dsp:spPr>
        <a:xfrm>
          <a:off x="4494156" y="533202"/>
          <a:ext cx="900828" cy="1351243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5E0201E-0957-45B3-9C2B-1A67A16905EF}">
      <dsp:nvSpPr>
        <dsp:cNvPr id="0" name=""/>
        <dsp:cNvSpPr/>
      </dsp:nvSpPr>
      <dsp:spPr>
        <a:xfrm>
          <a:off x="172994" y="2339149"/>
          <a:ext cx="4118074" cy="128689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65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Programação em pares</a:t>
          </a:r>
          <a:endParaRPr lang="pt-BR" sz="2000" kern="1200" dirty="0" smtClean="0"/>
        </a:p>
      </dsp:txBody>
      <dsp:txXfrm>
        <a:off x="172994" y="2339149"/>
        <a:ext cx="4118074" cy="1286898"/>
      </dsp:txXfrm>
    </dsp:sp>
    <dsp:sp modelId="{55B69980-34AB-4CF7-9E17-CE3B168C9C39}">
      <dsp:nvSpPr>
        <dsp:cNvPr id="0" name=""/>
        <dsp:cNvSpPr/>
      </dsp:nvSpPr>
      <dsp:spPr>
        <a:xfrm>
          <a:off x="1407" y="2153264"/>
          <a:ext cx="900828" cy="1351243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1226AAA-A13D-42DA-8880-AE166DCEEF45}">
      <dsp:nvSpPr>
        <dsp:cNvPr id="0" name=""/>
        <dsp:cNvSpPr/>
      </dsp:nvSpPr>
      <dsp:spPr>
        <a:xfrm>
          <a:off x="4665743" y="2339149"/>
          <a:ext cx="4118074" cy="128689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65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Voltado para pequenas equipes onde não há uma grande necessidade de documentação</a:t>
          </a:r>
          <a:endParaRPr lang="pt-BR" sz="2000" kern="1200" dirty="0" smtClean="0"/>
        </a:p>
      </dsp:txBody>
      <dsp:txXfrm>
        <a:off x="4665743" y="2339149"/>
        <a:ext cx="4118074" cy="1286898"/>
      </dsp:txXfrm>
    </dsp:sp>
    <dsp:sp modelId="{4625F0A4-DF53-4FBB-9763-79C7A707139B}">
      <dsp:nvSpPr>
        <dsp:cNvPr id="0" name=""/>
        <dsp:cNvSpPr/>
      </dsp:nvSpPr>
      <dsp:spPr>
        <a:xfrm>
          <a:off x="4494156" y="2153264"/>
          <a:ext cx="900828" cy="1351243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0623F-C0C5-4A04-B866-208353F80091}">
      <dsp:nvSpPr>
        <dsp:cNvPr id="0" name=""/>
        <dsp:cNvSpPr/>
      </dsp:nvSpPr>
      <dsp:spPr>
        <a:xfrm>
          <a:off x="-4375215" y="-671095"/>
          <a:ext cx="5212516" cy="5212516"/>
        </a:xfrm>
        <a:prstGeom prst="blockArc">
          <a:avLst>
            <a:gd name="adj1" fmla="val 18900000"/>
            <a:gd name="adj2" fmla="val 2700000"/>
            <a:gd name="adj3" fmla="val 41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861E7-70D5-4D26-87E5-07F6838BC623}">
      <dsp:nvSpPr>
        <dsp:cNvPr id="0" name=""/>
        <dsp:cNvSpPr/>
      </dsp:nvSpPr>
      <dsp:spPr>
        <a:xfrm>
          <a:off x="538483" y="387032"/>
          <a:ext cx="3730563" cy="77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4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 empresa utilizava o modelo de cascata de forma bem informal</a:t>
          </a:r>
          <a:endParaRPr lang="pt-BR" sz="1600" kern="1200" dirty="0"/>
        </a:p>
      </dsp:txBody>
      <dsp:txXfrm>
        <a:off x="538483" y="387032"/>
        <a:ext cx="3730563" cy="774065"/>
      </dsp:txXfrm>
    </dsp:sp>
    <dsp:sp modelId="{C926C5B8-D8F5-4C24-9426-69EA15D10F57}">
      <dsp:nvSpPr>
        <dsp:cNvPr id="0" name=""/>
        <dsp:cNvSpPr/>
      </dsp:nvSpPr>
      <dsp:spPr>
        <a:xfrm>
          <a:off x="54693" y="290274"/>
          <a:ext cx="967581" cy="967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37954C-D101-476F-90E3-B613A34DBF3A}">
      <dsp:nvSpPr>
        <dsp:cNvPr id="0" name=""/>
        <dsp:cNvSpPr/>
      </dsp:nvSpPr>
      <dsp:spPr>
        <a:xfrm>
          <a:off x="819856" y="1548130"/>
          <a:ext cx="3449190" cy="77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4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Praticamente todos os projetos atrasavam e/ou não atendiam a necessidade do cliente</a:t>
          </a:r>
          <a:endParaRPr lang="pt-BR" sz="1600" kern="1200" dirty="0" smtClean="0"/>
        </a:p>
      </dsp:txBody>
      <dsp:txXfrm>
        <a:off x="819856" y="1548130"/>
        <a:ext cx="3449190" cy="774065"/>
      </dsp:txXfrm>
    </dsp:sp>
    <dsp:sp modelId="{155BA33E-3CF4-4420-A5BA-D9C1CCB5FC86}">
      <dsp:nvSpPr>
        <dsp:cNvPr id="0" name=""/>
        <dsp:cNvSpPr/>
      </dsp:nvSpPr>
      <dsp:spPr>
        <a:xfrm>
          <a:off x="336065" y="1451371"/>
          <a:ext cx="967581" cy="967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DE798B-6F22-4908-9702-787A06B89E0A}">
      <dsp:nvSpPr>
        <dsp:cNvPr id="0" name=""/>
        <dsp:cNvSpPr/>
      </dsp:nvSpPr>
      <dsp:spPr>
        <a:xfrm>
          <a:off x="538483" y="2709227"/>
          <a:ext cx="3730563" cy="77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4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Insatisfação do cliente, dos gestores da empresa e dos desenvolvedores</a:t>
          </a:r>
          <a:endParaRPr lang="pt-BR" sz="1600" kern="1200" dirty="0" smtClean="0"/>
        </a:p>
      </dsp:txBody>
      <dsp:txXfrm>
        <a:off x="538483" y="2709227"/>
        <a:ext cx="3730563" cy="774065"/>
      </dsp:txXfrm>
    </dsp:sp>
    <dsp:sp modelId="{EB8BE195-E023-489B-ADE3-1FECAC9C1F19}">
      <dsp:nvSpPr>
        <dsp:cNvPr id="0" name=""/>
        <dsp:cNvSpPr/>
      </dsp:nvSpPr>
      <dsp:spPr>
        <a:xfrm>
          <a:off x="54693" y="2612469"/>
          <a:ext cx="967581" cy="967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81FCE-64E6-4FAE-9841-EC2741F0EAAF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1480-F0DA-46F5-81F8-95761F7096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27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9CC50-E030-4C12-B859-4EBCEC3E1797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34141-555D-422A-956E-F80432AF69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0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0219" y="3495540"/>
            <a:ext cx="7717106" cy="90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711221" y="2499742"/>
            <a:ext cx="7715101" cy="90000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929" y="709490"/>
            <a:ext cx="3528392" cy="12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Quadr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2931790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843558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2931790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00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Quadr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64436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4488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79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2052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4"/>
          </p:nvPr>
        </p:nvSpPr>
        <p:spPr>
          <a:xfrm>
            <a:off x="179512" y="2931790"/>
            <a:ext cx="8784976" cy="2052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50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3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plo Horizontal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3"/>
          </p:nvPr>
        </p:nvSpPr>
        <p:spPr>
          <a:xfrm>
            <a:off x="464400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464388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9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o Horizontal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3"/>
          </p:nvPr>
        </p:nvSpPr>
        <p:spPr>
          <a:xfrm>
            <a:off x="3132707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3132645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5"/>
          </p:nvPr>
        </p:nvSpPr>
        <p:spPr>
          <a:xfrm>
            <a:off x="6085902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6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6085902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575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echament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>
          <a:xfrm>
            <a:off x="2771800" y="2607854"/>
            <a:ext cx="3709568" cy="90000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 smtClean="0"/>
              <a:t>Siga-nos nas redes sociais </a:t>
            </a:r>
            <a:br>
              <a:rPr lang="pt-BR" dirty="0" smtClean="0"/>
            </a:br>
            <a:r>
              <a:rPr lang="pt-BR" dirty="0" err="1" smtClean="0"/>
              <a:t>Tera</a:t>
            </a:r>
            <a:r>
              <a:rPr lang="pt-BR" dirty="0" smtClean="0"/>
              <a:t> &amp; Márcio Moreira</a:t>
            </a:r>
            <a:endParaRPr lang="pt-BR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4212835" y="1691969"/>
            <a:ext cx="852278" cy="814367"/>
            <a:chOff x="4483574" y="2837503"/>
            <a:chExt cx="736498" cy="736498"/>
          </a:xfrm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7" name="Elipse 6"/>
            <p:cNvSpPr/>
            <p:nvPr/>
          </p:nvSpPr>
          <p:spPr>
            <a:xfrm>
              <a:off x="4572000" y="2942461"/>
              <a:ext cx="565393" cy="565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3574" y="2837503"/>
              <a:ext cx="736498" cy="736498"/>
            </a:xfrm>
            <a:prstGeom prst="rect">
              <a:avLst/>
            </a:prstGeom>
            <a:effectLst/>
          </p:spPr>
        </p:pic>
      </p:grp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40272" y="551152"/>
            <a:ext cx="5941096" cy="5804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368" y="4008159"/>
            <a:ext cx="2123080" cy="7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586"/>
            <a:ext cx="8640960" cy="939546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21601"/>
            <a:ext cx="8640960" cy="378041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5492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1520" y="1225144"/>
            <a:ext cx="4245787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1520" y="1815666"/>
            <a:ext cx="4245787" cy="318635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25144"/>
            <a:ext cx="4247455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5666"/>
            <a:ext cx="4247455" cy="318635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966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415846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119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48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843558"/>
            <a:ext cx="432048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249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43204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1131590"/>
            <a:ext cx="43204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4321175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09" y="843558"/>
            <a:ext cx="4321175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53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216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2483768" y="1131590"/>
            <a:ext cx="648072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2160123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2483769" y="843558"/>
            <a:ext cx="6481416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88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Triplo Se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000" cy="413251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843558"/>
            <a:ext cx="4320000" cy="2016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2957807"/>
            <a:ext cx="4320000" cy="2016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289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Tri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385223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64436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4488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865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tri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3132159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084487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03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tri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3131999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13193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084487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448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784976" cy="415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79512" y="96502"/>
            <a:ext cx="7560840" cy="3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08047"/>
            <a:ext cx="1152128" cy="42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81" r:id="rId5"/>
    <p:sldLayoutId id="2147483671" r:id="rId6"/>
    <p:sldLayoutId id="2147483680" r:id="rId7"/>
    <p:sldLayoutId id="2147483664" r:id="rId8"/>
    <p:sldLayoutId id="2147483665" r:id="rId9"/>
    <p:sldLayoutId id="2147483666" r:id="rId10"/>
    <p:sldLayoutId id="2147483667" r:id="rId11"/>
    <p:sldLayoutId id="2147483662" r:id="rId12"/>
    <p:sldLayoutId id="2147483663" r:id="rId13"/>
    <p:sldLayoutId id="2147483668" r:id="rId14"/>
    <p:sldLayoutId id="2147483669" r:id="rId15"/>
    <p:sldLayoutId id="2147483670" r:id="rId16"/>
    <p:sldLayoutId id="2147483682" r:id="rId17"/>
    <p:sldLayoutId id="2147483683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»"/>
        <a:defRPr sz="16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Font typeface="Courier New" panose="02070309020205020404" pitchFamily="49" charset="0"/>
        <a:buChar char="o"/>
        <a:defRPr sz="1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Wingdings" panose="05000000000000000000" pitchFamily="2" charset="2"/>
        <a:buChar char="§"/>
        <a:defRPr sz="12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1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Courier New" panose="02070309020205020404" pitchFamily="49" charset="0"/>
        <a:buChar char="o"/>
        <a:defRPr sz="1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710219" y="3137971"/>
            <a:ext cx="7717106" cy="864000"/>
          </a:xfrm>
        </p:spPr>
        <p:txBody>
          <a:bodyPr>
            <a:normAutofit/>
          </a:bodyPr>
          <a:lstStyle/>
          <a:p>
            <a:r>
              <a:rPr lang="pt-BR" sz="1600" dirty="0"/>
              <a:t>Márcio Moreira - Pitágoras Uberlândia - </a:t>
            </a:r>
            <a:r>
              <a:rPr lang="pt-BR" sz="1600" dirty="0" smtClean="0"/>
              <a:t>marcio.moreira@pitagoras.com.br</a:t>
            </a:r>
            <a:endParaRPr lang="pt-BR" sz="1600" dirty="0"/>
          </a:p>
          <a:p>
            <a:r>
              <a:rPr lang="pt-BR" sz="1600" dirty="0" smtClean="0"/>
              <a:t>Natália Guimarães </a:t>
            </a:r>
            <a:r>
              <a:rPr lang="pt-BR" sz="1600" dirty="0" smtClean="0"/>
              <a:t>- </a:t>
            </a:r>
            <a:r>
              <a:rPr lang="pt-BR" sz="1600" dirty="0"/>
              <a:t>Pitágoras Uberlândia - </a:t>
            </a:r>
            <a:r>
              <a:rPr lang="pt-BR" sz="1600" dirty="0"/>
              <a:t>nataliariosguimaraes@gmail.com</a:t>
            </a:r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355726"/>
            <a:ext cx="8640959" cy="936104"/>
          </a:xfrm>
        </p:spPr>
        <p:txBody>
          <a:bodyPr/>
          <a:lstStyle/>
          <a:p>
            <a:pPr algn="ctr"/>
            <a:r>
              <a:rPr lang="pt-BR" sz="1700" dirty="0"/>
              <a:t>Avaliação de Metodologias de Desenvolvimento de </a:t>
            </a:r>
            <a:r>
              <a:rPr lang="pt-BR" sz="1700" dirty="0" smtClean="0"/>
              <a:t>Software </a:t>
            </a:r>
            <a:r>
              <a:rPr lang="pt-BR" sz="1700" dirty="0"/>
              <a:t>e Estudo da Aplicação do </a:t>
            </a:r>
            <a:r>
              <a:rPr lang="pt-BR" sz="1700" dirty="0" err="1"/>
              <a:t>Scrum</a:t>
            </a:r>
            <a:r>
              <a:rPr lang="pt-BR" sz="1700" dirty="0"/>
              <a:t> em uma Pequena Empresa</a:t>
            </a:r>
            <a:endParaRPr lang="pt-BR" sz="17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458" y="4011910"/>
            <a:ext cx="2553488" cy="900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189" y="4011910"/>
            <a:ext cx="796788" cy="90000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5128652" y="1626354"/>
            <a:ext cx="18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www.teraits.com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472" y="4011910"/>
            <a:ext cx="742742" cy="90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89" y="4037078"/>
            <a:ext cx="1853039" cy="900000"/>
          </a:xfrm>
          <a:prstGeom prst="rect">
            <a:avLst/>
          </a:prstGeom>
        </p:spPr>
      </p:pic>
      <p:pic>
        <p:nvPicPr>
          <p:cNvPr id="5" name="Picture 2" descr="Resultado de imagem para software develop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2209"/>
            <a:ext cx="4496418" cy="199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8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Características XP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20391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5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Usa padrões </a:t>
            </a:r>
            <a:r>
              <a:rPr lang="pt-BR" dirty="0" smtClean="0"/>
              <a:t>de processo de software onde os prazos são pequenos, requisitos mutantes e existe uma criticidade de negócio (</a:t>
            </a:r>
            <a:r>
              <a:rPr lang="pt-BR" dirty="0" smtClean="0"/>
              <a:t>Pressman, </a:t>
            </a:r>
            <a:r>
              <a:rPr lang="pt-BR" dirty="0" smtClean="0"/>
              <a:t>2010, p.69</a:t>
            </a:r>
            <a:r>
              <a:rPr lang="pt-BR" dirty="0" smtClean="0"/>
              <a:t>)</a:t>
            </a:r>
            <a:endParaRPr lang="pt-BR" dirty="0" smtClean="0"/>
          </a:p>
          <a:p>
            <a:r>
              <a:rPr lang="pt-BR" dirty="0" smtClean="0"/>
              <a:t>O Sprint são atividades de trabalho que são necessárias para atender um </a:t>
            </a:r>
            <a:r>
              <a:rPr lang="pt-BR" dirty="0" smtClean="0"/>
              <a:t>requisito</a:t>
            </a:r>
            <a:endParaRPr lang="pt-BR" dirty="0" smtClean="0"/>
          </a:p>
          <a:p>
            <a:r>
              <a:rPr lang="pt-BR" dirty="0" smtClean="0"/>
              <a:t>As reuniões no </a:t>
            </a:r>
            <a:r>
              <a:rPr lang="pt-BR" dirty="0" err="1" smtClean="0"/>
              <a:t>Scrum</a:t>
            </a:r>
            <a:r>
              <a:rPr lang="pt-BR" dirty="0" smtClean="0"/>
              <a:t> devem ter no máximo 15 </a:t>
            </a:r>
            <a:r>
              <a:rPr lang="pt-BR" dirty="0" smtClean="0"/>
              <a:t>minutos</a:t>
            </a:r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Fluxo de Trabalho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Scrum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3"/>
          <p:cNvPicPr>
            <a:picLocks noGrp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9" y="1203598"/>
            <a:ext cx="6481415" cy="3672408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3176940" y="4587974"/>
            <a:ext cx="14670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>
                <a:ea typeface="Times New Roman" panose="02020603050405020304" pitchFamily="18" charset="0"/>
              </a:rPr>
              <a:t>Fonte: ARAÚJO</a:t>
            </a:r>
            <a:r>
              <a:rPr lang="pt-BR" sz="900" dirty="0">
                <a:ea typeface="Times New Roman" panose="02020603050405020304" pitchFamily="18" charset="0"/>
              </a:rPr>
              <a:t>, 2009, p. 88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1019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Backlog</a:t>
            </a:r>
            <a:r>
              <a:rPr lang="pt-BR" dirty="0" smtClean="0"/>
              <a:t> do </a:t>
            </a:r>
            <a:r>
              <a:rPr lang="pt-BR" dirty="0" err="1" smtClean="0"/>
              <a:t>Scrum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948576"/>
            <a:ext cx="7205352" cy="3726906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211731" y="4623978"/>
            <a:ext cx="17491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>
                <a:ea typeface="Times New Roman" panose="02020603050405020304" pitchFamily="18" charset="0"/>
              </a:rPr>
              <a:t>Adaptado de ARAÚJ0, 2009, p. 51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68154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Gráfico </a:t>
            </a:r>
            <a:r>
              <a:rPr lang="pt-BR" dirty="0"/>
              <a:t>de </a:t>
            </a:r>
            <a:r>
              <a:rPr lang="pt-BR" dirty="0" smtClean="0"/>
              <a:t>Acompanhamento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889571"/>
            <a:ext cx="7272808" cy="4026171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Sprint </a:t>
            </a:r>
            <a:r>
              <a:rPr lang="pt-BR" dirty="0" err="1"/>
              <a:t>Burnsdown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103719" y="4848277"/>
            <a:ext cx="17491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>
                <a:ea typeface="Times New Roman" panose="02020603050405020304" pitchFamily="18" charset="0"/>
              </a:rPr>
              <a:t>Adaptado de ARAÚJ0, 2009, p. 51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045479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210703"/>
              </p:ext>
            </p:extLst>
          </p:nvPr>
        </p:nvGraphicFramePr>
        <p:xfrm>
          <a:off x="179388" y="1131888"/>
          <a:ext cx="4321175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Problemas de Negócio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Estratégia de Implantação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de Caso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Pequena Empresa em Araxá/MG</a:t>
            </a:r>
            <a:endParaRPr lang="pt-BR" dirty="0"/>
          </a:p>
        </p:txBody>
      </p:sp>
      <p:graphicFrame>
        <p:nvGraphicFramePr>
          <p:cNvPr id="9" name="Espaço Reservado para Conteúdo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93650386"/>
              </p:ext>
            </p:extLst>
          </p:nvPr>
        </p:nvGraphicFramePr>
        <p:xfrm>
          <a:off x="4643438" y="1131888"/>
          <a:ext cx="4321175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6729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136523"/>
              </p:ext>
            </p:extLst>
          </p:nvPr>
        </p:nvGraphicFramePr>
        <p:xfrm>
          <a:off x="179388" y="1131888"/>
          <a:ext cx="432117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Espaço Reservado para Conteúdo 11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45843364"/>
              </p:ext>
            </p:extLst>
          </p:nvPr>
        </p:nvGraphicFramePr>
        <p:xfrm>
          <a:off x="4643438" y="1131888"/>
          <a:ext cx="432117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Antes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Depois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Resultados da Aplicação do </a:t>
            </a:r>
            <a:r>
              <a:rPr lang="pt-BR" dirty="0" err="1" smtClean="0"/>
              <a:t>Scrum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7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 smtClean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260702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&amp; Trabalhos Futuros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53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ARAÚJO, Leandro. </a:t>
            </a:r>
            <a:r>
              <a:rPr lang="pt-BR" b="1" i="1" dirty="0"/>
              <a:t>Estudo comparativo da compatibilidade entre as melhores práticas do PMI e </a:t>
            </a:r>
            <a:r>
              <a:rPr lang="pt-BR" b="1" i="1" dirty="0" err="1"/>
              <a:t>Scrum</a:t>
            </a:r>
            <a:r>
              <a:rPr lang="pt-BR" b="1" dirty="0"/>
              <a:t>.</a:t>
            </a:r>
            <a:r>
              <a:rPr lang="pt-BR" dirty="0"/>
              <a:t> 2009. Faculdade de Informática e Administração Paulista. Disponível em: &lt; http://www.gestaopm.com.br/documentos/PMI_Scrum.pdf &gt;. Acesso em 25 </a:t>
            </a:r>
            <a:r>
              <a:rPr lang="pt-BR" dirty="0" err="1"/>
              <a:t>fev</a:t>
            </a:r>
            <a:r>
              <a:rPr lang="pt-BR" dirty="0"/>
              <a:t> 2014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MOREIRA</a:t>
            </a:r>
            <a:r>
              <a:rPr lang="pt-BR" dirty="0"/>
              <a:t>, Márcio. </a:t>
            </a:r>
            <a:r>
              <a:rPr lang="pt-BR" b="1" i="1" dirty="0"/>
              <a:t>Metodologia de Desenvolvimento de Software: Apresentação e Introdução</a:t>
            </a:r>
            <a:r>
              <a:rPr lang="pt-BR" dirty="0"/>
              <a:t>. 2010. Pitágoras. Disponível em: &lt;http</a:t>
            </a:r>
            <a:r>
              <a:rPr lang="pt-BR" dirty="0" smtClean="0"/>
              <a:t>://www.teraits.com/pitagoras/marcio/rup/Marcio_rup_0_Apresentacao_Introducao.pptx</a:t>
            </a:r>
            <a:r>
              <a:rPr lang="pt-BR" dirty="0"/>
              <a:t>&gt;. Acesso em 24 </a:t>
            </a:r>
            <a:r>
              <a:rPr lang="pt-BR" dirty="0" err="1"/>
              <a:t>fev</a:t>
            </a:r>
            <a:r>
              <a:rPr lang="pt-BR" dirty="0"/>
              <a:t> 2014.</a:t>
            </a:r>
          </a:p>
          <a:p>
            <a:endParaRPr lang="pt-BR" dirty="0" smtClean="0"/>
          </a:p>
          <a:p>
            <a:r>
              <a:rPr lang="pt-BR" dirty="0" smtClean="0"/>
              <a:t>MOURA</a:t>
            </a:r>
            <a:r>
              <a:rPr lang="pt-BR" dirty="0"/>
              <a:t>, Ellen; MOREIRA, Márcio. </a:t>
            </a:r>
            <a:r>
              <a:rPr lang="pt-BR" b="1" i="1" dirty="0"/>
              <a:t>Metodologias de </a:t>
            </a:r>
            <a:r>
              <a:rPr lang="pt-BR" b="1" i="1" dirty="0" smtClean="0"/>
              <a:t>Desenvolvimento </a:t>
            </a:r>
            <a:r>
              <a:rPr lang="pt-BR" b="1" i="1" dirty="0"/>
              <a:t>de </a:t>
            </a:r>
            <a:r>
              <a:rPr lang="pt-BR" b="1" i="1" dirty="0" smtClean="0"/>
              <a:t>Software</a:t>
            </a:r>
            <a:r>
              <a:rPr lang="pt-BR" dirty="0"/>
              <a:t>. 2012. Pitágoras. Disponível em:&lt;http</a:t>
            </a:r>
            <a:r>
              <a:rPr lang="pt-BR" dirty="0" smtClean="0"/>
              <a:t>://www.teraits.com/pitagoras/marcio/ori_p/20120428_daw_1_EllenMoura_MetodologiasDesenvolvimentoSoftware.pdf</a:t>
            </a:r>
            <a:r>
              <a:rPr lang="pt-BR" dirty="0"/>
              <a:t>&gt;. Acesso em 11 </a:t>
            </a:r>
            <a:r>
              <a:rPr lang="pt-BR" dirty="0" err="1"/>
              <a:t>fev</a:t>
            </a:r>
            <a:r>
              <a:rPr lang="pt-BR" dirty="0"/>
              <a:t> 2014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PRESSMAN, Roger. </a:t>
            </a:r>
            <a:r>
              <a:rPr lang="pt-BR" b="1" i="1" dirty="0"/>
              <a:t>Engenharia de Software</a:t>
            </a:r>
            <a:r>
              <a:rPr lang="pt-BR" dirty="0"/>
              <a:t>. 6ª Ed. São Paulo: AMGH Editora LTDA, 2010. 709p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3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PRESSMAN</a:t>
            </a:r>
            <a:r>
              <a:rPr lang="pt-BR" dirty="0"/>
              <a:t>, Roger. </a:t>
            </a:r>
            <a:r>
              <a:rPr lang="pt-BR" b="1" i="1" dirty="0"/>
              <a:t>Engenharia de Software</a:t>
            </a:r>
            <a:r>
              <a:rPr lang="pt-BR" dirty="0"/>
              <a:t>. 7ª Ed. São Paulo: AMGH Editora LTDA, 2011. 720p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SIMÕES</a:t>
            </a:r>
            <a:r>
              <a:rPr lang="pt-BR" dirty="0"/>
              <a:t>, Nunes. </a:t>
            </a:r>
            <a:r>
              <a:rPr lang="pt-BR" b="1" i="1" dirty="0"/>
              <a:t>Grandes oportunidades para a indústria brasileira de software</a:t>
            </a:r>
            <a:r>
              <a:rPr lang="pt-BR" dirty="0"/>
              <a:t>. </a:t>
            </a:r>
            <a:r>
              <a:rPr lang="pt-BR" dirty="0" err="1"/>
              <a:t>Canaltech</a:t>
            </a:r>
            <a:r>
              <a:rPr lang="pt-BR" dirty="0"/>
              <a:t>. 2013. Disponível em: &lt;http://</a:t>
            </a:r>
            <a:r>
              <a:rPr lang="pt-BR" dirty="0" smtClean="0"/>
              <a:t>corporate.canaltech.com.br/noticia/mercado/Grandes-oportunidades-para-a-industria-brasileira-de-software/&gt;. </a:t>
            </a:r>
            <a:r>
              <a:rPr lang="pt-BR" dirty="0"/>
              <a:t>Acesso em: 09 </a:t>
            </a:r>
            <a:r>
              <a:rPr lang="pt-BR" dirty="0" err="1"/>
              <a:t>fev</a:t>
            </a:r>
            <a:r>
              <a:rPr lang="pt-BR" dirty="0"/>
              <a:t> 2014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SOMMERVILE</a:t>
            </a:r>
            <a:r>
              <a:rPr lang="pt-BR" dirty="0"/>
              <a:t>, Ian. </a:t>
            </a:r>
            <a:r>
              <a:rPr lang="pt-BR" b="1" i="1" dirty="0"/>
              <a:t>Engenharia de Software</a:t>
            </a:r>
            <a:r>
              <a:rPr lang="pt-BR" dirty="0"/>
              <a:t>. 8ª Ed. </a:t>
            </a:r>
            <a:r>
              <a:rPr lang="en-US" dirty="0"/>
              <a:t>São Paulo: Pearson Addison Wesley, 2007. 551p.</a:t>
            </a:r>
            <a:endParaRPr lang="pt-BR" dirty="0"/>
          </a:p>
          <a:p>
            <a:endParaRPr lang="en-US" dirty="0" smtClean="0"/>
          </a:p>
          <a:p>
            <a:r>
              <a:rPr lang="en-US" dirty="0" smtClean="0"/>
              <a:t>Standish </a:t>
            </a:r>
            <a:r>
              <a:rPr lang="en-US" dirty="0"/>
              <a:t>Group. </a:t>
            </a:r>
            <a:r>
              <a:rPr lang="en-US" b="1" i="1" dirty="0"/>
              <a:t>Chaos Manifesto 2013. Thing Big, Act Small</a:t>
            </a:r>
            <a:r>
              <a:rPr lang="en-US" dirty="0"/>
              <a:t>. </a:t>
            </a:r>
            <a:r>
              <a:rPr lang="en-US" dirty="0" err="1"/>
              <a:t>Stadinsh</a:t>
            </a:r>
            <a:r>
              <a:rPr lang="en-US" dirty="0"/>
              <a:t> Group. </a:t>
            </a:r>
            <a:r>
              <a:rPr lang="pt-BR" dirty="0"/>
              <a:t>2013. Disponível em: &lt;http://versionone.com/assets/img/files/ChaosManifesto2013.pdf&gt;. Acesso em 20 fev. 2014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9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Siga-nos nas redes sociais</a:t>
            </a:r>
            <a:br>
              <a:rPr lang="pt-BR" smtClean="0"/>
            </a:br>
            <a:r>
              <a:rPr lang="pt-BR" smtClean="0"/>
              <a:t>Tera – Márcio Moreira</a:t>
            </a:r>
            <a:endParaRPr lang="pt-BR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13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347813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dos </a:t>
            </a:r>
            <a:r>
              <a:rPr lang="pt-BR" dirty="0" smtClean="0"/>
              <a:t>Projetos </a:t>
            </a:r>
            <a:r>
              <a:rPr lang="pt-BR" dirty="0" smtClean="0"/>
              <a:t>de TI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804248" y="4659982"/>
            <a:ext cx="20217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>
                <a:ea typeface="Times New Roman" panose="02020603050405020304" pitchFamily="18" charset="0"/>
              </a:rPr>
              <a:t>Adaptado </a:t>
            </a:r>
            <a:r>
              <a:rPr lang="pt-BR" sz="900" dirty="0">
                <a:ea typeface="Times New Roman" panose="02020603050405020304" pitchFamily="18" charset="0"/>
              </a:rPr>
              <a:t>de </a:t>
            </a:r>
            <a:r>
              <a:rPr lang="pt-BR" sz="900" dirty="0" err="1">
                <a:ea typeface="Times New Roman" panose="02020603050405020304" pitchFamily="18" charset="0"/>
              </a:rPr>
              <a:t>Standish</a:t>
            </a:r>
            <a:r>
              <a:rPr lang="pt-BR" sz="900" dirty="0">
                <a:ea typeface="Times New Roman" panose="02020603050405020304" pitchFamily="18" charset="0"/>
              </a:rPr>
              <a:t> </a:t>
            </a:r>
            <a:r>
              <a:rPr lang="pt-BR" sz="900" dirty="0" err="1">
                <a:ea typeface="Times New Roman" panose="02020603050405020304" pitchFamily="18" charset="0"/>
              </a:rPr>
              <a:t>Group</a:t>
            </a:r>
            <a:r>
              <a:rPr lang="pt-BR" sz="900" dirty="0">
                <a:ea typeface="Times New Roman" panose="02020603050405020304" pitchFamily="18" charset="0"/>
              </a:rPr>
              <a:t>, 2013, p.5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4290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Causas das </a:t>
            </a:r>
            <a:r>
              <a:rPr lang="pt-BR" dirty="0" smtClean="0"/>
              <a:t>Falhas </a:t>
            </a:r>
            <a:r>
              <a:rPr lang="pt-BR" dirty="0" smtClean="0"/>
              <a:t>dos </a:t>
            </a:r>
            <a:r>
              <a:rPr lang="pt-BR" dirty="0" smtClean="0"/>
              <a:t>Projetos</a:t>
            </a:r>
            <a:endParaRPr lang="pt-BR" dirty="0" smtClean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47808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848024" y="4794271"/>
            <a:ext cx="20217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>
                <a:ea typeface="Times New Roman" panose="02020603050405020304" pitchFamily="18" charset="0"/>
              </a:rPr>
              <a:t>Adaptado </a:t>
            </a:r>
            <a:r>
              <a:rPr lang="pt-BR" sz="900" dirty="0">
                <a:ea typeface="Times New Roman" panose="02020603050405020304" pitchFamily="18" charset="0"/>
              </a:rPr>
              <a:t>de </a:t>
            </a:r>
            <a:r>
              <a:rPr lang="pt-BR" sz="900" dirty="0" err="1">
                <a:ea typeface="Times New Roman" panose="02020603050405020304" pitchFamily="18" charset="0"/>
              </a:rPr>
              <a:t>Standish</a:t>
            </a:r>
            <a:r>
              <a:rPr lang="pt-BR" sz="900" dirty="0">
                <a:ea typeface="Times New Roman" panose="02020603050405020304" pitchFamily="18" charset="0"/>
              </a:rPr>
              <a:t> </a:t>
            </a:r>
            <a:r>
              <a:rPr lang="pt-BR" sz="900" dirty="0" err="1">
                <a:ea typeface="Times New Roman" panose="02020603050405020304" pitchFamily="18" charset="0"/>
              </a:rPr>
              <a:t>Group</a:t>
            </a:r>
            <a:r>
              <a:rPr lang="pt-BR" sz="900" dirty="0">
                <a:ea typeface="Times New Roman" panose="02020603050405020304" pitchFamily="18" charset="0"/>
              </a:rPr>
              <a:t>, 2013, p.5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40913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642068"/>
              </p:ext>
            </p:extLst>
          </p:nvPr>
        </p:nvGraphicFramePr>
        <p:xfrm>
          <a:off x="179388" y="1131888"/>
          <a:ext cx="4321175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Espaço Reservado para Conteúdo 9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22278297"/>
              </p:ext>
            </p:extLst>
          </p:nvPr>
        </p:nvGraphicFramePr>
        <p:xfrm>
          <a:off x="4643438" y="1131888"/>
          <a:ext cx="4321175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Por Que Precisamos?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Metodologias Ágeis Requerem</a:t>
            </a:r>
            <a:endParaRPr lang="pt-BR" dirty="0"/>
          </a:p>
        </p:txBody>
      </p:sp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Metodologias </a:t>
            </a:r>
            <a:r>
              <a:rPr lang="pt-BR" dirty="0" smtClean="0"/>
              <a:t>de </a:t>
            </a:r>
            <a:r>
              <a:rPr lang="pt-BR" dirty="0" smtClean="0"/>
              <a:t>Desenvolvimento de Software?</a:t>
            </a:r>
            <a:endParaRPr lang="pt-BR" dirty="0" smtClean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6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595611"/>
              </p:ext>
            </p:extLst>
          </p:nvPr>
        </p:nvGraphicFramePr>
        <p:xfrm>
          <a:off x="179388" y="842963"/>
          <a:ext cx="432117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62385138"/>
              </p:ext>
            </p:extLst>
          </p:nvPr>
        </p:nvGraphicFramePr>
        <p:xfrm>
          <a:off x="4643438" y="842963"/>
          <a:ext cx="432117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Cascata &amp; Suas Fases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9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Prós &amp; Contras do Modelo Cascata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471355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3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Essa metodologia utiliza o modelo iterativo e </a:t>
            </a:r>
            <a:r>
              <a:rPr lang="pt-BR" dirty="0" smtClean="0"/>
              <a:t>incremental</a:t>
            </a:r>
          </a:p>
          <a:p>
            <a:r>
              <a:rPr lang="pt-BR" dirty="0" smtClean="0"/>
              <a:t>É </a:t>
            </a:r>
            <a:r>
              <a:rPr lang="pt-BR" dirty="0" smtClean="0"/>
              <a:t>composta por quatro fases, a cada iteração o conteúdo do software cresce de forma incremental, o que reduz impacto de mudanças de </a:t>
            </a:r>
            <a:r>
              <a:rPr lang="pt-BR" dirty="0" smtClean="0"/>
              <a:t>requisitos</a:t>
            </a:r>
          </a:p>
          <a:p>
            <a:r>
              <a:rPr lang="pt-BR" dirty="0" smtClean="0"/>
              <a:t>O </a:t>
            </a:r>
            <a:r>
              <a:rPr lang="pt-BR" dirty="0" smtClean="0"/>
              <a:t>RUP pode ser aplicado a qualquer projeto desde que seja adaptado  </a:t>
            </a:r>
            <a:r>
              <a:rPr lang="pt-BR" dirty="0" smtClean="0"/>
              <a:t>(Moreira, </a:t>
            </a:r>
            <a:r>
              <a:rPr lang="pt-BR" dirty="0" smtClean="0"/>
              <a:t>2010, p.26</a:t>
            </a:r>
            <a:r>
              <a:rPr lang="pt-BR" dirty="0" smtClean="0"/>
              <a:t>)</a:t>
            </a:r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Fases &amp; Disciplinas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RUP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 smtClean="0"/>
              <a:t>Rational Unified Process</a:t>
            </a:r>
            <a:endParaRPr lang="en-US" i="1" dirty="0"/>
          </a:p>
        </p:txBody>
      </p:sp>
      <p:pic>
        <p:nvPicPr>
          <p:cNvPr id="10" name="Espaço Reservado para Conteúdo 8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641795" y="1131888"/>
            <a:ext cx="6165461" cy="387032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7030546" y="4789190"/>
            <a:ext cx="18373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>
                <a:ea typeface="Times New Roman" panose="02020603050405020304" pitchFamily="18" charset="0"/>
              </a:rPr>
              <a:t>Adaptado </a:t>
            </a:r>
            <a:r>
              <a:rPr lang="pt-BR" sz="900" dirty="0">
                <a:ea typeface="Times New Roman" panose="02020603050405020304" pitchFamily="18" charset="0"/>
              </a:rPr>
              <a:t>de MOREIRA, 2010, p. </a:t>
            </a:r>
            <a:r>
              <a:rPr lang="pt-BR" sz="900" dirty="0">
                <a:ea typeface="Times New Roman" panose="02020603050405020304" pitchFamily="18" charset="0"/>
              </a:rPr>
              <a:t>27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9164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Iterações no RUP</a:t>
            </a:r>
            <a:endParaRPr lang="pt-BR" dirty="0"/>
          </a:p>
        </p:txBody>
      </p:sp>
      <p:pic>
        <p:nvPicPr>
          <p:cNvPr id="23" name="Espaço Reservado para Conteúdo 2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795" y="1145450"/>
            <a:ext cx="8236410" cy="3554276"/>
          </a:xfrm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729015" y="4717182"/>
            <a:ext cx="20297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>
                <a:ea typeface="Times New Roman" panose="02020603050405020304" pitchFamily="18" charset="0"/>
              </a:rPr>
              <a:t>Adaptado de SOMMERVILE, 2007, p. 57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6320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28881"/>
              </p:ext>
            </p:extLst>
          </p:nvPr>
        </p:nvGraphicFramePr>
        <p:xfrm>
          <a:off x="179388" y="1131888"/>
          <a:ext cx="4321175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Valores do XP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Atividades do XP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XP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i="1" dirty="0" err="1" smtClean="0"/>
              <a:t>eXtreming</a:t>
            </a:r>
            <a:r>
              <a:rPr lang="pt-BR" i="1" dirty="0" smtClean="0"/>
              <a:t> </a:t>
            </a:r>
            <a:r>
              <a:rPr lang="pt-BR" i="1" dirty="0" err="1" smtClean="0"/>
              <a:t>Programing</a:t>
            </a:r>
            <a:endParaRPr lang="pt-BR" i="1" dirty="0"/>
          </a:p>
        </p:txBody>
      </p:sp>
      <p:graphicFrame>
        <p:nvGraphicFramePr>
          <p:cNvPr id="9" name="Espaço Reservado para Conteúdo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08110226"/>
              </p:ext>
            </p:extLst>
          </p:nvPr>
        </p:nvGraphicFramePr>
        <p:xfrm>
          <a:off x="4643438" y="1131888"/>
          <a:ext cx="4321175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tângulo 9"/>
          <p:cNvSpPr/>
          <p:nvPr/>
        </p:nvSpPr>
        <p:spPr>
          <a:xfrm>
            <a:off x="7057785" y="794999"/>
            <a:ext cx="19078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>
                <a:ea typeface="Times New Roman" panose="02020603050405020304" pitchFamily="18" charset="0"/>
              </a:rPr>
              <a:t>Adaptado de PRESSMAN, 2011, p. 88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7324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244061"/>
      </a:dk1>
      <a:lt1>
        <a:sysClr val="window" lastClr="FFFFFF"/>
      </a:lt1>
      <a:dk2>
        <a:srgbClr val="366092"/>
      </a:dk2>
      <a:lt2>
        <a:srgbClr val="EEECE1"/>
      </a:lt2>
      <a:accent1>
        <a:srgbClr val="0099FF"/>
      </a:accent1>
      <a:accent2>
        <a:srgbClr val="33CC33"/>
      </a:accent2>
      <a:accent3>
        <a:srgbClr val="FFFF66"/>
      </a:accent3>
      <a:accent4>
        <a:srgbClr val="FF3300"/>
      </a:accent4>
      <a:accent5>
        <a:srgbClr val="800080"/>
      </a:accent5>
      <a:accent6>
        <a:srgbClr val="1D1B10"/>
      </a:accent6>
      <a:hlink>
        <a:srgbClr val="244061"/>
      </a:hlink>
      <a:folHlink>
        <a:srgbClr val="36609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925</Words>
  <Application>Microsoft Office PowerPoint</Application>
  <PresentationFormat>Apresentação na tela (16:9)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Courier New</vt:lpstr>
      <vt:lpstr>Times New Roman</vt:lpstr>
      <vt:lpstr>Wingdings</vt:lpstr>
      <vt:lpstr>Tema do Office</vt:lpstr>
      <vt:lpstr>Avaliação de Metodologias de Desenvolvimento de Software e Estudo da Aplicação do Scrum em uma Pequena Empresa</vt:lpstr>
      <vt:lpstr>Resultados dos Projetos de TI</vt:lpstr>
      <vt:lpstr>Causas das Falhas dos Projetos</vt:lpstr>
      <vt:lpstr>Metodologias de Desenvolvimento de Software?</vt:lpstr>
      <vt:lpstr>Metodologia Cascata &amp; Suas Fases</vt:lpstr>
      <vt:lpstr>Prós &amp; Contras do Modelo Cascata</vt:lpstr>
      <vt:lpstr>RUP</vt:lpstr>
      <vt:lpstr>Iterações no RUP</vt:lpstr>
      <vt:lpstr>XP</vt:lpstr>
      <vt:lpstr>Características XP</vt:lpstr>
      <vt:lpstr>Scrum</vt:lpstr>
      <vt:lpstr>Backlog do Scrum</vt:lpstr>
      <vt:lpstr>Gráfico de Acompanhamento</vt:lpstr>
      <vt:lpstr>Estudo de Caso</vt:lpstr>
      <vt:lpstr>Resultados da Aplicação do Scrum</vt:lpstr>
      <vt:lpstr>Conclusões</vt:lpstr>
      <vt:lpstr>Referências</vt:lpstr>
      <vt:lpstr>Referências</vt:lpstr>
      <vt:lpstr>Siga-nos nas redes sociais Tera – Márcio Moreira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Rezende</dc:creator>
  <cp:lastModifiedBy>marcio</cp:lastModifiedBy>
  <cp:revision>262</cp:revision>
  <dcterms:created xsi:type="dcterms:W3CDTF">2014-11-24T13:42:20Z</dcterms:created>
  <dcterms:modified xsi:type="dcterms:W3CDTF">2017-05-24T21:48:35Z</dcterms:modified>
</cp:coreProperties>
</file>