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70" r:id="rId3"/>
    <p:sldId id="471" r:id="rId4"/>
    <p:sldId id="472" r:id="rId5"/>
    <p:sldId id="473" r:id="rId6"/>
    <p:sldId id="474" r:id="rId7"/>
    <p:sldId id="475" r:id="rId8"/>
    <p:sldId id="476" r:id="rId9"/>
    <p:sldId id="477" r:id="rId10"/>
    <p:sldId id="478" r:id="rId11"/>
    <p:sldId id="479" r:id="rId12"/>
    <p:sldId id="467" r:id="rId13"/>
    <p:sldId id="468" r:id="rId14"/>
    <p:sldId id="469" r:id="rId15"/>
    <p:sldId id="258" r:id="rId16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io" initials="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00"/>
    <a:srgbClr val="85E085"/>
    <a:srgbClr val="FF8566"/>
    <a:srgbClr val="FFD6CC"/>
    <a:srgbClr val="223C5C"/>
    <a:srgbClr val="000066"/>
    <a:srgbClr val="29486D"/>
    <a:srgbClr val="006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93727" autoAdjust="0"/>
  </p:normalViewPr>
  <p:slideViewPr>
    <p:cSldViewPr>
      <p:cViewPr varScale="1">
        <p:scale>
          <a:sx n="87" d="100"/>
          <a:sy n="87" d="100"/>
        </p:scale>
        <p:origin x="435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96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9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7ECDD2-6EC5-43A4-9625-159BA920D8CB}" type="doc">
      <dgm:prSet loTypeId="urn:microsoft.com/office/officeart/2005/8/layout/hierarchy4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E0DB289-8730-4067-9434-0738E3021B36}">
      <dgm:prSet phldrT="[Texto]"/>
      <dgm:spPr/>
      <dgm:t>
        <a:bodyPr/>
        <a:lstStyle/>
        <a:p>
          <a:r>
            <a:rPr lang="pt-BR" dirty="0" smtClean="0"/>
            <a:t>Use o </a:t>
          </a:r>
          <a:r>
            <a:rPr lang="pt-BR" dirty="0" err="1" smtClean="0"/>
            <a:t>IPSec</a:t>
          </a:r>
          <a:endParaRPr lang="pt-BR" dirty="0"/>
        </a:p>
      </dgm:t>
    </dgm:pt>
    <dgm:pt modelId="{8D2B1A0A-CF64-4246-A1F2-4388D4BFD852}" type="parTrans" cxnId="{56272ED3-9E80-46A8-935F-90C9597B659D}">
      <dgm:prSet/>
      <dgm:spPr/>
      <dgm:t>
        <a:bodyPr/>
        <a:lstStyle/>
        <a:p>
          <a:endParaRPr lang="pt-BR"/>
        </a:p>
      </dgm:t>
    </dgm:pt>
    <dgm:pt modelId="{DFE158E4-CCED-47F4-86B6-A3EC3295BF7D}" type="sibTrans" cxnId="{56272ED3-9E80-46A8-935F-90C9597B659D}">
      <dgm:prSet/>
      <dgm:spPr/>
      <dgm:t>
        <a:bodyPr/>
        <a:lstStyle/>
        <a:p>
          <a:endParaRPr lang="pt-BR"/>
        </a:p>
      </dgm:t>
    </dgm:pt>
    <dgm:pt modelId="{5916A215-4D99-478F-8A6E-1A00C1C9E06F}">
      <dgm:prSet/>
      <dgm:spPr/>
      <dgm:t>
        <a:bodyPr/>
        <a:lstStyle/>
        <a:p>
          <a:r>
            <a:rPr lang="pt-BR" dirty="0" smtClean="0"/>
            <a:t>Use segmentação de LAN ou VLAN</a:t>
          </a:r>
          <a:endParaRPr lang="pt-BR" dirty="0"/>
        </a:p>
      </dgm:t>
    </dgm:pt>
    <dgm:pt modelId="{CC80A7A9-801B-4634-9E4C-D85A533FBFE0}" type="parTrans" cxnId="{8CD6CDFA-77F3-45D8-8484-DB62C6C5B092}">
      <dgm:prSet/>
      <dgm:spPr/>
      <dgm:t>
        <a:bodyPr/>
        <a:lstStyle/>
        <a:p>
          <a:endParaRPr lang="pt-BR"/>
        </a:p>
      </dgm:t>
    </dgm:pt>
    <dgm:pt modelId="{EF7E59E2-DE34-48ED-B106-8751ECC8284D}" type="sibTrans" cxnId="{8CD6CDFA-77F3-45D8-8484-DB62C6C5B092}">
      <dgm:prSet/>
      <dgm:spPr/>
      <dgm:t>
        <a:bodyPr/>
        <a:lstStyle/>
        <a:p>
          <a:endParaRPr lang="pt-BR"/>
        </a:p>
      </dgm:t>
    </dgm:pt>
    <dgm:pt modelId="{2448A0FA-CE5C-47D4-8FCD-7B234ABB4418}">
      <dgm:prSet/>
      <dgm:spPr/>
      <dgm:t>
        <a:bodyPr/>
        <a:lstStyle/>
        <a:p>
          <a:r>
            <a:rPr lang="pt-BR" dirty="0" smtClean="0"/>
            <a:t>Use Filtragem de Pacotes</a:t>
          </a:r>
          <a:endParaRPr lang="pt-BR" dirty="0"/>
        </a:p>
      </dgm:t>
    </dgm:pt>
    <dgm:pt modelId="{0AEE5D1A-BA90-4CB0-93B1-B81E1DBDE82A}" type="parTrans" cxnId="{A0C3975F-B35B-4A74-B685-810F7EAA63CE}">
      <dgm:prSet/>
      <dgm:spPr/>
      <dgm:t>
        <a:bodyPr/>
        <a:lstStyle/>
        <a:p>
          <a:endParaRPr lang="pt-BR"/>
        </a:p>
      </dgm:t>
    </dgm:pt>
    <dgm:pt modelId="{97551CE6-B5E1-460F-A1AC-DA4ECDF1FD35}" type="sibTrans" cxnId="{A0C3975F-B35B-4A74-B685-810F7EAA63CE}">
      <dgm:prSet/>
      <dgm:spPr/>
      <dgm:t>
        <a:bodyPr/>
        <a:lstStyle/>
        <a:p>
          <a:endParaRPr lang="pt-BR"/>
        </a:p>
      </dgm:t>
    </dgm:pt>
    <dgm:pt modelId="{7A50D94B-A29D-49D0-B7D9-CAD9CD371580}">
      <dgm:prSet/>
      <dgm:spPr/>
      <dgm:t>
        <a:bodyPr/>
        <a:lstStyle/>
        <a:p>
          <a:r>
            <a:rPr lang="pt-BR" smtClean="0"/>
            <a:t>Use Autenticação</a:t>
          </a:r>
          <a:endParaRPr lang="pt-BR" dirty="0"/>
        </a:p>
      </dgm:t>
    </dgm:pt>
    <dgm:pt modelId="{409BF035-0ECB-447E-A243-91058603F5CF}" type="parTrans" cxnId="{9374CF26-094D-4661-A885-850FF696AFE7}">
      <dgm:prSet/>
      <dgm:spPr/>
      <dgm:t>
        <a:bodyPr/>
        <a:lstStyle/>
        <a:p>
          <a:endParaRPr lang="pt-BR"/>
        </a:p>
      </dgm:t>
    </dgm:pt>
    <dgm:pt modelId="{7385C7BC-7B4A-4C2C-9B4C-8A7611ACCE3A}" type="sibTrans" cxnId="{9374CF26-094D-4661-A885-850FF696AFE7}">
      <dgm:prSet/>
      <dgm:spPr/>
      <dgm:t>
        <a:bodyPr/>
        <a:lstStyle/>
        <a:p>
          <a:endParaRPr lang="pt-BR"/>
        </a:p>
      </dgm:t>
    </dgm:pt>
    <dgm:pt modelId="{AFE596C6-1BC7-4AFE-8973-A9B1D965A7CF}" type="pres">
      <dgm:prSet presAssocID="{0A7ECDD2-6EC5-43A4-9625-159BA920D8C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41715E5-0EE3-4D46-9CFA-8073EDD06D39}" type="pres">
      <dgm:prSet presAssocID="{CE0DB289-8730-4067-9434-0738E3021B36}" presName="vertOne" presStyleCnt="0"/>
      <dgm:spPr/>
    </dgm:pt>
    <dgm:pt modelId="{2570FCA8-93DB-4E08-AC67-19AA838B285E}" type="pres">
      <dgm:prSet presAssocID="{CE0DB289-8730-4067-9434-0738E3021B36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624DFA7-19E2-418B-80F8-07842EFE750D}" type="pres">
      <dgm:prSet presAssocID="{CE0DB289-8730-4067-9434-0738E3021B36}" presName="horzOne" presStyleCnt="0"/>
      <dgm:spPr/>
    </dgm:pt>
    <dgm:pt modelId="{7576C859-96BC-4FB7-9374-E4A4413AF4C2}" type="pres">
      <dgm:prSet presAssocID="{DFE158E4-CCED-47F4-86B6-A3EC3295BF7D}" presName="sibSpaceOne" presStyleCnt="0"/>
      <dgm:spPr/>
    </dgm:pt>
    <dgm:pt modelId="{8690E129-0975-4D44-B0FF-6EBD9DCA58FB}" type="pres">
      <dgm:prSet presAssocID="{5916A215-4D99-478F-8A6E-1A00C1C9E06F}" presName="vertOne" presStyleCnt="0"/>
      <dgm:spPr/>
    </dgm:pt>
    <dgm:pt modelId="{8694AB39-464A-462B-AB2E-D16673823B1E}" type="pres">
      <dgm:prSet presAssocID="{5916A215-4D99-478F-8A6E-1A00C1C9E06F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1E3B4E0-7ABC-4F66-80F6-359B1694F125}" type="pres">
      <dgm:prSet presAssocID="{5916A215-4D99-478F-8A6E-1A00C1C9E06F}" presName="horzOne" presStyleCnt="0"/>
      <dgm:spPr/>
    </dgm:pt>
    <dgm:pt modelId="{00080A04-E5E2-4110-BCD9-291458EB524B}" type="pres">
      <dgm:prSet presAssocID="{EF7E59E2-DE34-48ED-B106-8751ECC8284D}" presName="sibSpaceOne" presStyleCnt="0"/>
      <dgm:spPr/>
    </dgm:pt>
    <dgm:pt modelId="{1C5216C5-FCA1-4E13-BBA3-C3D1847E36CA}" type="pres">
      <dgm:prSet presAssocID="{2448A0FA-CE5C-47D4-8FCD-7B234ABB4418}" presName="vertOne" presStyleCnt="0"/>
      <dgm:spPr/>
    </dgm:pt>
    <dgm:pt modelId="{EDC1666F-8FCD-491B-BC07-14CEBBF33DDE}" type="pres">
      <dgm:prSet presAssocID="{2448A0FA-CE5C-47D4-8FCD-7B234ABB4418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58A7437-BEB1-4C39-9A63-A65814D4FC42}" type="pres">
      <dgm:prSet presAssocID="{2448A0FA-CE5C-47D4-8FCD-7B234ABB4418}" presName="horzOne" presStyleCnt="0"/>
      <dgm:spPr/>
    </dgm:pt>
    <dgm:pt modelId="{93C1A4DA-3579-42FB-9AE7-48A1604E2DF0}" type="pres">
      <dgm:prSet presAssocID="{97551CE6-B5E1-460F-A1AC-DA4ECDF1FD35}" presName="sibSpaceOne" presStyleCnt="0"/>
      <dgm:spPr/>
    </dgm:pt>
    <dgm:pt modelId="{3B5BD37F-3ADC-4E27-8D6C-D5AF4D85DB79}" type="pres">
      <dgm:prSet presAssocID="{7A50D94B-A29D-49D0-B7D9-CAD9CD371580}" presName="vertOne" presStyleCnt="0"/>
      <dgm:spPr/>
    </dgm:pt>
    <dgm:pt modelId="{63FBCB9C-2910-45BD-AFE0-02AA8DCC3391}" type="pres">
      <dgm:prSet presAssocID="{7A50D94B-A29D-49D0-B7D9-CAD9CD371580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754245D-1047-45CA-ADE7-3ACD1ABCE1F0}" type="pres">
      <dgm:prSet presAssocID="{7A50D94B-A29D-49D0-B7D9-CAD9CD371580}" presName="horzOne" presStyleCnt="0"/>
      <dgm:spPr/>
    </dgm:pt>
  </dgm:ptLst>
  <dgm:cxnLst>
    <dgm:cxn modelId="{82039DE3-AD30-454D-B323-EF92DEE993CE}" type="presOf" srcId="{7A50D94B-A29D-49D0-B7D9-CAD9CD371580}" destId="{63FBCB9C-2910-45BD-AFE0-02AA8DCC3391}" srcOrd="0" destOrd="0" presId="urn:microsoft.com/office/officeart/2005/8/layout/hierarchy4"/>
    <dgm:cxn modelId="{0A43561E-68AA-4AC6-BADF-F3CD3BD2BD4E}" type="presOf" srcId="{CE0DB289-8730-4067-9434-0738E3021B36}" destId="{2570FCA8-93DB-4E08-AC67-19AA838B285E}" srcOrd="0" destOrd="0" presId="urn:microsoft.com/office/officeart/2005/8/layout/hierarchy4"/>
    <dgm:cxn modelId="{8CD6CDFA-77F3-45D8-8484-DB62C6C5B092}" srcId="{0A7ECDD2-6EC5-43A4-9625-159BA920D8CB}" destId="{5916A215-4D99-478F-8A6E-1A00C1C9E06F}" srcOrd="1" destOrd="0" parTransId="{CC80A7A9-801B-4634-9E4C-D85A533FBFE0}" sibTransId="{EF7E59E2-DE34-48ED-B106-8751ECC8284D}"/>
    <dgm:cxn modelId="{ABEBF0BB-272E-42D6-9237-2198B60B67CF}" type="presOf" srcId="{0A7ECDD2-6EC5-43A4-9625-159BA920D8CB}" destId="{AFE596C6-1BC7-4AFE-8973-A9B1D965A7CF}" srcOrd="0" destOrd="0" presId="urn:microsoft.com/office/officeart/2005/8/layout/hierarchy4"/>
    <dgm:cxn modelId="{BC230B9A-9D28-49AC-8965-3FB7AD7BECD4}" type="presOf" srcId="{5916A215-4D99-478F-8A6E-1A00C1C9E06F}" destId="{8694AB39-464A-462B-AB2E-D16673823B1E}" srcOrd="0" destOrd="0" presId="urn:microsoft.com/office/officeart/2005/8/layout/hierarchy4"/>
    <dgm:cxn modelId="{56272ED3-9E80-46A8-935F-90C9597B659D}" srcId="{0A7ECDD2-6EC5-43A4-9625-159BA920D8CB}" destId="{CE0DB289-8730-4067-9434-0738E3021B36}" srcOrd="0" destOrd="0" parTransId="{8D2B1A0A-CF64-4246-A1F2-4388D4BFD852}" sibTransId="{DFE158E4-CCED-47F4-86B6-A3EC3295BF7D}"/>
    <dgm:cxn modelId="{A0C3975F-B35B-4A74-B685-810F7EAA63CE}" srcId="{0A7ECDD2-6EC5-43A4-9625-159BA920D8CB}" destId="{2448A0FA-CE5C-47D4-8FCD-7B234ABB4418}" srcOrd="2" destOrd="0" parTransId="{0AEE5D1A-BA90-4CB0-93B1-B81E1DBDE82A}" sibTransId="{97551CE6-B5E1-460F-A1AC-DA4ECDF1FD35}"/>
    <dgm:cxn modelId="{9374CF26-094D-4661-A885-850FF696AFE7}" srcId="{0A7ECDD2-6EC5-43A4-9625-159BA920D8CB}" destId="{7A50D94B-A29D-49D0-B7D9-CAD9CD371580}" srcOrd="3" destOrd="0" parTransId="{409BF035-0ECB-447E-A243-91058603F5CF}" sibTransId="{7385C7BC-7B4A-4C2C-9B4C-8A7611ACCE3A}"/>
    <dgm:cxn modelId="{E5247BF8-F353-41A8-9AFF-B03266D2DFF4}" type="presOf" srcId="{2448A0FA-CE5C-47D4-8FCD-7B234ABB4418}" destId="{EDC1666F-8FCD-491B-BC07-14CEBBF33DDE}" srcOrd="0" destOrd="0" presId="urn:microsoft.com/office/officeart/2005/8/layout/hierarchy4"/>
    <dgm:cxn modelId="{E2237895-2DDE-4092-A634-BF2201E6F0EE}" type="presParOf" srcId="{AFE596C6-1BC7-4AFE-8973-A9B1D965A7CF}" destId="{441715E5-0EE3-4D46-9CFA-8073EDD06D39}" srcOrd="0" destOrd="0" presId="urn:microsoft.com/office/officeart/2005/8/layout/hierarchy4"/>
    <dgm:cxn modelId="{9102B021-9697-4F31-B670-135383587D78}" type="presParOf" srcId="{441715E5-0EE3-4D46-9CFA-8073EDD06D39}" destId="{2570FCA8-93DB-4E08-AC67-19AA838B285E}" srcOrd="0" destOrd="0" presId="urn:microsoft.com/office/officeart/2005/8/layout/hierarchy4"/>
    <dgm:cxn modelId="{D397E48D-037E-4DA7-BF8E-CE5C963C7C89}" type="presParOf" srcId="{441715E5-0EE3-4D46-9CFA-8073EDD06D39}" destId="{6624DFA7-19E2-418B-80F8-07842EFE750D}" srcOrd="1" destOrd="0" presId="urn:microsoft.com/office/officeart/2005/8/layout/hierarchy4"/>
    <dgm:cxn modelId="{48CA619F-3B59-4BF2-BE3C-6D3638FFED0B}" type="presParOf" srcId="{AFE596C6-1BC7-4AFE-8973-A9B1D965A7CF}" destId="{7576C859-96BC-4FB7-9374-E4A4413AF4C2}" srcOrd="1" destOrd="0" presId="urn:microsoft.com/office/officeart/2005/8/layout/hierarchy4"/>
    <dgm:cxn modelId="{64DF0DAB-B08E-4411-8046-D214C6181AE1}" type="presParOf" srcId="{AFE596C6-1BC7-4AFE-8973-A9B1D965A7CF}" destId="{8690E129-0975-4D44-B0FF-6EBD9DCA58FB}" srcOrd="2" destOrd="0" presId="urn:microsoft.com/office/officeart/2005/8/layout/hierarchy4"/>
    <dgm:cxn modelId="{F1FAD41B-B729-4167-8146-084DD4A7CEB7}" type="presParOf" srcId="{8690E129-0975-4D44-B0FF-6EBD9DCA58FB}" destId="{8694AB39-464A-462B-AB2E-D16673823B1E}" srcOrd="0" destOrd="0" presId="urn:microsoft.com/office/officeart/2005/8/layout/hierarchy4"/>
    <dgm:cxn modelId="{F26F4F04-D33C-47EC-8F96-BC378C582BA3}" type="presParOf" srcId="{8690E129-0975-4D44-B0FF-6EBD9DCA58FB}" destId="{51E3B4E0-7ABC-4F66-80F6-359B1694F125}" srcOrd="1" destOrd="0" presId="urn:microsoft.com/office/officeart/2005/8/layout/hierarchy4"/>
    <dgm:cxn modelId="{E878AC0D-8C20-46CF-AEDA-E5A81D05DA6F}" type="presParOf" srcId="{AFE596C6-1BC7-4AFE-8973-A9B1D965A7CF}" destId="{00080A04-E5E2-4110-BCD9-291458EB524B}" srcOrd="3" destOrd="0" presId="urn:microsoft.com/office/officeart/2005/8/layout/hierarchy4"/>
    <dgm:cxn modelId="{47DE4353-3E84-45EA-A882-21966D954229}" type="presParOf" srcId="{AFE596C6-1BC7-4AFE-8973-A9B1D965A7CF}" destId="{1C5216C5-FCA1-4E13-BBA3-C3D1847E36CA}" srcOrd="4" destOrd="0" presId="urn:microsoft.com/office/officeart/2005/8/layout/hierarchy4"/>
    <dgm:cxn modelId="{2AA0A78E-A0C9-4FEE-80D2-1B240ED5354C}" type="presParOf" srcId="{1C5216C5-FCA1-4E13-BBA3-C3D1847E36CA}" destId="{EDC1666F-8FCD-491B-BC07-14CEBBF33DDE}" srcOrd="0" destOrd="0" presId="urn:microsoft.com/office/officeart/2005/8/layout/hierarchy4"/>
    <dgm:cxn modelId="{07E778D1-289F-4071-9260-6F26855B08A8}" type="presParOf" srcId="{1C5216C5-FCA1-4E13-BBA3-C3D1847E36CA}" destId="{058A7437-BEB1-4C39-9A63-A65814D4FC42}" srcOrd="1" destOrd="0" presId="urn:microsoft.com/office/officeart/2005/8/layout/hierarchy4"/>
    <dgm:cxn modelId="{FD68161A-EC90-4DB2-B10B-2E73264E9AEA}" type="presParOf" srcId="{AFE596C6-1BC7-4AFE-8973-A9B1D965A7CF}" destId="{93C1A4DA-3579-42FB-9AE7-48A1604E2DF0}" srcOrd="5" destOrd="0" presId="urn:microsoft.com/office/officeart/2005/8/layout/hierarchy4"/>
    <dgm:cxn modelId="{31E2885B-7810-4C33-8309-96F9EC41E551}" type="presParOf" srcId="{AFE596C6-1BC7-4AFE-8973-A9B1D965A7CF}" destId="{3B5BD37F-3ADC-4E27-8D6C-D5AF4D85DB79}" srcOrd="6" destOrd="0" presId="urn:microsoft.com/office/officeart/2005/8/layout/hierarchy4"/>
    <dgm:cxn modelId="{1072A0CD-34CF-410D-A2DA-9DD77CB6B9CD}" type="presParOf" srcId="{3B5BD37F-3ADC-4E27-8D6C-D5AF4D85DB79}" destId="{63FBCB9C-2910-45BD-AFE0-02AA8DCC3391}" srcOrd="0" destOrd="0" presId="urn:microsoft.com/office/officeart/2005/8/layout/hierarchy4"/>
    <dgm:cxn modelId="{2420AC6A-9268-4BD8-B566-8F41A7C0E436}" type="presParOf" srcId="{3B5BD37F-3ADC-4E27-8D6C-D5AF4D85DB79}" destId="{5754245D-1047-45CA-ADE7-3ACD1ABCE1F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7ECDD2-6EC5-43A4-9625-159BA920D8CB}" type="doc">
      <dgm:prSet loTypeId="urn:microsoft.com/office/officeart/2005/8/layout/hierarchy4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129A5E6-8734-47DB-83FA-EE2A24617435}">
      <dgm:prSet phldrT="[Texto]"/>
      <dgm:spPr/>
      <dgm:t>
        <a:bodyPr/>
        <a:lstStyle/>
        <a:p>
          <a:r>
            <a:rPr lang="pt-BR" dirty="0" err="1" smtClean="0"/>
            <a:t>IPSec</a:t>
          </a:r>
          <a:endParaRPr lang="pt-BR" dirty="0"/>
        </a:p>
      </dgm:t>
    </dgm:pt>
    <dgm:pt modelId="{D95AC056-5108-4346-AEC1-16A8DF96BD6C}" type="parTrans" cxnId="{6B651DE7-DA46-440D-94C4-7B2DD8909918}">
      <dgm:prSet/>
      <dgm:spPr/>
      <dgm:t>
        <a:bodyPr/>
        <a:lstStyle/>
        <a:p>
          <a:endParaRPr lang="pt-BR"/>
        </a:p>
      </dgm:t>
    </dgm:pt>
    <dgm:pt modelId="{46CF1013-12ED-40B6-B1C7-29CF4D78AAC2}" type="sibTrans" cxnId="{6B651DE7-DA46-440D-94C4-7B2DD8909918}">
      <dgm:prSet/>
      <dgm:spPr/>
      <dgm:t>
        <a:bodyPr/>
        <a:lstStyle/>
        <a:p>
          <a:endParaRPr lang="pt-BR"/>
        </a:p>
      </dgm:t>
    </dgm:pt>
    <dgm:pt modelId="{7EB887A7-EC99-4465-B35B-7B043F29EB4D}">
      <dgm:prSet/>
      <dgm:spPr/>
      <dgm:t>
        <a:bodyPr/>
        <a:lstStyle/>
        <a:p>
          <a:r>
            <a:rPr lang="pt-BR" dirty="0" smtClean="0"/>
            <a:t>Autenticação CHAP</a:t>
          </a:r>
          <a:endParaRPr lang="pt-BR" dirty="0"/>
        </a:p>
      </dgm:t>
    </dgm:pt>
    <dgm:pt modelId="{3D657A0E-3FEC-48D5-BEC6-2FECB08E4479}" type="parTrans" cxnId="{DD52F31A-D861-41C4-9229-0EDC8EEEA634}">
      <dgm:prSet/>
      <dgm:spPr/>
      <dgm:t>
        <a:bodyPr/>
        <a:lstStyle/>
        <a:p>
          <a:endParaRPr lang="pt-BR"/>
        </a:p>
      </dgm:t>
    </dgm:pt>
    <dgm:pt modelId="{AEF69B87-44D7-4CFA-86A4-7EEDB8E179FC}" type="sibTrans" cxnId="{DD52F31A-D861-41C4-9229-0EDC8EEEA634}">
      <dgm:prSet/>
      <dgm:spPr/>
      <dgm:t>
        <a:bodyPr/>
        <a:lstStyle/>
        <a:p>
          <a:endParaRPr lang="pt-BR"/>
        </a:p>
      </dgm:t>
    </dgm:pt>
    <dgm:pt modelId="{1CE9E15B-AB46-40AB-8E6D-017E64CA95EC}">
      <dgm:prSet phldrT="[Texto]"/>
      <dgm:spPr/>
      <dgm:t>
        <a:bodyPr/>
        <a:lstStyle/>
        <a:p>
          <a:r>
            <a:rPr lang="pt-BR" dirty="0" smtClean="0"/>
            <a:t>2 </a:t>
          </a:r>
          <a:r>
            <a:rPr lang="pt-BR" dirty="0" err="1" smtClean="0"/>
            <a:t>VLANs</a:t>
          </a:r>
          <a:r>
            <a:rPr lang="pt-BR" dirty="0" smtClean="0"/>
            <a:t>: Trabalho e </a:t>
          </a:r>
          <a:r>
            <a:rPr lang="pt-BR" dirty="0" err="1" smtClean="0"/>
            <a:t>Storage</a:t>
          </a:r>
          <a:endParaRPr lang="pt-BR" dirty="0"/>
        </a:p>
      </dgm:t>
    </dgm:pt>
    <dgm:pt modelId="{4F8D6905-3644-4CE4-8E77-2278BF0ED06C}" type="parTrans" cxnId="{28F03729-8C93-4E13-943C-5B74F0658500}">
      <dgm:prSet/>
      <dgm:spPr/>
      <dgm:t>
        <a:bodyPr/>
        <a:lstStyle/>
        <a:p>
          <a:endParaRPr lang="pt-BR"/>
        </a:p>
      </dgm:t>
    </dgm:pt>
    <dgm:pt modelId="{E593114A-BE80-4E49-A34B-FFF54E3B8985}" type="sibTrans" cxnId="{28F03729-8C93-4E13-943C-5B74F0658500}">
      <dgm:prSet/>
      <dgm:spPr/>
      <dgm:t>
        <a:bodyPr/>
        <a:lstStyle/>
        <a:p>
          <a:endParaRPr lang="pt-BR"/>
        </a:p>
      </dgm:t>
    </dgm:pt>
    <dgm:pt modelId="{AFE596C6-1BC7-4AFE-8973-A9B1D965A7CF}" type="pres">
      <dgm:prSet presAssocID="{0A7ECDD2-6EC5-43A4-9625-159BA920D8C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F648118-39FC-4492-9533-E0BA9A5C6C7A}" type="pres">
      <dgm:prSet presAssocID="{4129A5E6-8734-47DB-83FA-EE2A24617435}" presName="vertOne" presStyleCnt="0"/>
      <dgm:spPr/>
    </dgm:pt>
    <dgm:pt modelId="{3ECD0BF6-B2C1-47ED-9F12-BFB806281BBA}" type="pres">
      <dgm:prSet presAssocID="{4129A5E6-8734-47DB-83FA-EE2A24617435}" presName="txOne" presStyleLbl="node0" presStyleIdx="0" presStyleCnt="3" custLinFactNeighborX="-103" custLinFactNeighborY="124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89A3DFE-FBBF-422D-A470-BF0EC23D5D68}" type="pres">
      <dgm:prSet presAssocID="{4129A5E6-8734-47DB-83FA-EE2A24617435}" presName="horzOne" presStyleCnt="0"/>
      <dgm:spPr/>
    </dgm:pt>
    <dgm:pt modelId="{EA7F5ED3-AB54-492E-AAC6-0C2724F14A3A}" type="pres">
      <dgm:prSet presAssocID="{46CF1013-12ED-40B6-B1C7-29CF4D78AAC2}" presName="sibSpaceOne" presStyleCnt="0"/>
      <dgm:spPr/>
    </dgm:pt>
    <dgm:pt modelId="{464F358B-75DA-44EE-BE1B-086E41D01A8B}" type="pres">
      <dgm:prSet presAssocID="{1CE9E15B-AB46-40AB-8E6D-017E64CA95EC}" presName="vertOne" presStyleCnt="0"/>
      <dgm:spPr/>
    </dgm:pt>
    <dgm:pt modelId="{ABB6C888-FC9D-46C4-B0A7-17077E0A091C}" type="pres">
      <dgm:prSet presAssocID="{1CE9E15B-AB46-40AB-8E6D-017E64CA95EC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42A9617-B369-47F9-BEF9-C3F92CC98803}" type="pres">
      <dgm:prSet presAssocID="{1CE9E15B-AB46-40AB-8E6D-017E64CA95EC}" presName="horzOne" presStyleCnt="0"/>
      <dgm:spPr/>
    </dgm:pt>
    <dgm:pt modelId="{1C802BBA-4BB9-4FD5-9C3D-703377E297C5}" type="pres">
      <dgm:prSet presAssocID="{E593114A-BE80-4E49-A34B-FFF54E3B8985}" presName="sibSpaceOne" presStyleCnt="0"/>
      <dgm:spPr/>
    </dgm:pt>
    <dgm:pt modelId="{8DEE13AD-0F7F-44F5-9EF4-DD209EBD1C5C}" type="pres">
      <dgm:prSet presAssocID="{7EB887A7-EC99-4465-B35B-7B043F29EB4D}" presName="vertOne" presStyleCnt="0"/>
      <dgm:spPr/>
    </dgm:pt>
    <dgm:pt modelId="{554186F5-4DE8-43D5-9861-5D0F9BE841CE}" type="pres">
      <dgm:prSet presAssocID="{7EB887A7-EC99-4465-B35B-7B043F29EB4D}" presName="txOne" presStyleLbl="node0" presStyleIdx="2" presStyleCnt="3" custLinFactNeighborY="-555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5F74386-F734-4D62-B66B-F0AE289C29D6}" type="pres">
      <dgm:prSet presAssocID="{7EB887A7-EC99-4465-B35B-7B043F29EB4D}" presName="horzOne" presStyleCnt="0"/>
      <dgm:spPr/>
    </dgm:pt>
  </dgm:ptLst>
  <dgm:cxnLst>
    <dgm:cxn modelId="{DD52F31A-D861-41C4-9229-0EDC8EEEA634}" srcId="{0A7ECDD2-6EC5-43A4-9625-159BA920D8CB}" destId="{7EB887A7-EC99-4465-B35B-7B043F29EB4D}" srcOrd="2" destOrd="0" parTransId="{3D657A0E-3FEC-48D5-BEC6-2FECB08E4479}" sibTransId="{AEF69B87-44D7-4CFA-86A4-7EEDB8E179FC}"/>
    <dgm:cxn modelId="{2ADEB3FF-A7E1-4CDC-BA0B-03556C013E05}" type="presOf" srcId="{1CE9E15B-AB46-40AB-8E6D-017E64CA95EC}" destId="{ABB6C888-FC9D-46C4-B0A7-17077E0A091C}" srcOrd="0" destOrd="0" presId="urn:microsoft.com/office/officeart/2005/8/layout/hierarchy4"/>
    <dgm:cxn modelId="{28F03729-8C93-4E13-943C-5B74F0658500}" srcId="{0A7ECDD2-6EC5-43A4-9625-159BA920D8CB}" destId="{1CE9E15B-AB46-40AB-8E6D-017E64CA95EC}" srcOrd="1" destOrd="0" parTransId="{4F8D6905-3644-4CE4-8E77-2278BF0ED06C}" sibTransId="{E593114A-BE80-4E49-A34B-FFF54E3B8985}"/>
    <dgm:cxn modelId="{CA026A34-D0E0-4BAC-A773-55E0AC93DEBE}" type="presOf" srcId="{7EB887A7-EC99-4465-B35B-7B043F29EB4D}" destId="{554186F5-4DE8-43D5-9861-5D0F9BE841CE}" srcOrd="0" destOrd="0" presId="urn:microsoft.com/office/officeart/2005/8/layout/hierarchy4"/>
    <dgm:cxn modelId="{F2C4F4AF-3AFC-4E32-87BF-F9089BA43121}" type="presOf" srcId="{4129A5E6-8734-47DB-83FA-EE2A24617435}" destId="{3ECD0BF6-B2C1-47ED-9F12-BFB806281BBA}" srcOrd="0" destOrd="0" presId="urn:microsoft.com/office/officeart/2005/8/layout/hierarchy4"/>
    <dgm:cxn modelId="{6B651DE7-DA46-440D-94C4-7B2DD8909918}" srcId="{0A7ECDD2-6EC5-43A4-9625-159BA920D8CB}" destId="{4129A5E6-8734-47DB-83FA-EE2A24617435}" srcOrd="0" destOrd="0" parTransId="{D95AC056-5108-4346-AEC1-16A8DF96BD6C}" sibTransId="{46CF1013-12ED-40B6-B1C7-29CF4D78AAC2}"/>
    <dgm:cxn modelId="{58E9C4EC-52F3-440D-B985-C1452BDB38E3}" type="presOf" srcId="{0A7ECDD2-6EC5-43A4-9625-159BA920D8CB}" destId="{AFE596C6-1BC7-4AFE-8973-A9B1D965A7CF}" srcOrd="0" destOrd="0" presId="urn:microsoft.com/office/officeart/2005/8/layout/hierarchy4"/>
    <dgm:cxn modelId="{78DBC982-6566-4747-9A36-348B2DE63263}" type="presParOf" srcId="{AFE596C6-1BC7-4AFE-8973-A9B1D965A7CF}" destId="{7F648118-39FC-4492-9533-E0BA9A5C6C7A}" srcOrd="0" destOrd="0" presId="urn:microsoft.com/office/officeart/2005/8/layout/hierarchy4"/>
    <dgm:cxn modelId="{581EDC0B-FE3A-4B26-936F-8D26C3A5499D}" type="presParOf" srcId="{7F648118-39FC-4492-9533-E0BA9A5C6C7A}" destId="{3ECD0BF6-B2C1-47ED-9F12-BFB806281BBA}" srcOrd="0" destOrd="0" presId="urn:microsoft.com/office/officeart/2005/8/layout/hierarchy4"/>
    <dgm:cxn modelId="{F599A345-BAED-482F-B8EF-ABED12192665}" type="presParOf" srcId="{7F648118-39FC-4492-9533-E0BA9A5C6C7A}" destId="{489A3DFE-FBBF-422D-A470-BF0EC23D5D68}" srcOrd="1" destOrd="0" presId="urn:microsoft.com/office/officeart/2005/8/layout/hierarchy4"/>
    <dgm:cxn modelId="{4F2EB29A-2CF5-4694-A9A9-FE13513511F8}" type="presParOf" srcId="{AFE596C6-1BC7-4AFE-8973-A9B1D965A7CF}" destId="{EA7F5ED3-AB54-492E-AAC6-0C2724F14A3A}" srcOrd="1" destOrd="0" presId="urn:microsoft.com/office/officeart/2005/8/layout/hierarchy4"/>
    <dgm:cxn modelId="{F7B09BA4-3B7B-48AB-9C74-677D782F46D7}" type="presParOf" srcId="{AFE596C6-1BC7-4AFE-8973-A9B1D965A7CF}" destId="{464F358B-75DA-44EE-BE1B-086E41D01A8B}" srcOrd="2" destOrd="0" presId="urn:microsoft.com/office/officeart/2005/8/layout/hierarchy4"/>
    <dgm:cxn modelId="{FE3FB7AC-93AE-4CBF-BBBF-3431BC6B6C19}" type="presParOf" srcId="{464F358B-75DA-44EE-BE1B-086E41D01A8B}" destId="{ABB6C888-FC9D-46C4-B0A7-17077E0A091C}" srcOrd="0" destOrd="0" presId="urn:microsoft.com/office/officeart/2005/8/layout/hierarchy4"/>
    <dgm:cxn modelId="{E56BB318-F056-4903-A227-FE6ADD85EC0D}" type="presParOf" srcId="{464F358B-75DA-44EE-BE1B-086E41D01A8B}" destId="{A42A9617-B369-47F9-BEF9-C3F92CC98803}" srcOrd="1" destOrd="0" presId="urn:microsoft.com/office/officeart/2005/8/layout/hierarchy4"/>
    <dgm:cxn modelId="{311BAC07-6319-4A98-B335-C15FEB4537BE}" type="presParOf" srcId="{AFE596C6-1BC7-4AFE-8973-A9B1D965A7CF}" destId="{1C802BBA-4BB9-4FD5-9C3D-703377E297C5}" srcOrd="3" destOrd="0" presId="urn:microsoft.com/office/officeart/2005/8/layout/hierarchy4"/>
    <dgm:cxn modelId="{4F774266-54B8-4D34-930D-828B3543566C}" type="presParOf" srcId="{AFE596C6-1BC7-4AFE-8973-A9B1D965A7CF}" destId="{8DEE13AD-0F7F-44F5-9EF4-DD209EBD1C5C}" srcOrd="4" destOrd="0" presId="urn:microsoft.com/office/officeart/2005/8/layout/hierarchy4"/>
    <dgm:cxn modelId="{B5215A38-77CA-4A2D-AE23-F2DE095404DF}" type="presParOf" srcId="{8DEE13AD-0F7F-44F5-9EF4-DD209EBD1C5C}" destId="{554186F5-4DE8-43D5-9861-5D0F9BE841CE}" srcOrd="0" destOrd="0" presId="urn:microsoft.com/office/officeart/2005/8/layout/hierarchy4"/>
    <dgm:cxn modelId="{1EB855C2-6850-4615-AC14-D84BF1EF93AC}" type="presParOf" srcId="{8DEE13AD-0F7F-44F5-9EF4-DD209EBD1C5C}" destId="{95F74386-F734-4D62-B66B-F0AE289C29D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5B447A-5F18-4F9C-9634-D03B5A3101D5}" type="doc">
      <dgm:prSet loTypeId="urn:microsoft.com/office/officeart/2005/8/layout/cycle8" loCatId="cycle" qsTypeId="urn:microsoft.com/office/officeart/2005/8/quickstyle/3d3" qsCatId="3D" csTypeId="urn:microsoft.com/office/officeart/2005/8/colors/colorful5" csCatId="colorful" phldr="1"/>
      <dgm:spPr/>
    </dgm:pt>
    <dgm:pt modelId="{6BC593B0-4B54-4801-A893-81BADEBD1889}">
      <dgm:prSet phldrT="[Texto]"/>
      <dgm:spPr/>
      <dgm:t>
        <a:bodyPr/>
        <a:lstStyle/>
        <a:p>
          <a:r>
            <a:rPr lang="pt-BR" smtClean="0"/>
            <a:t>Controle do tipo de portas no switch </a:t>
          </a:r>
          <a:endParaRPr lang="pt-BR"/>
        </a:p>
      </dgm:t>
    </dgm:pt>
    <dgm:pt modelId="{4BD7F785-AA09-49E5-8EF6-6A76154FC4AA}" type="parTrans" cxnId="{851AD641-1C31-4859-9859-65A8333845C8}">
      <dgm:prSet/>
      <dgm:spPr/>
      <dgm:t>
        <a:bodyPr/>
        <a:lstStyle/>
        <a:p>
          <a:endParaRPr lang="pt-BR"/>
        </a:p>
      </dgm:t>
    </dgm:pt>
    <dgm:pt modelId="{14890006-BBC2-495B-A5ED-C06096AEA44A}" type="sibTrans" cxnId="{851AD641-1C31-4859-9859-65A8333845C8}">
      <dgm:prSet/>
      <dgm:spPr/>
      <dgm:t>
        <a:bodyPr/>
        <a:lstStyle/>
        <a:p>
          <a:endParaRPr lang="pt-BR"/>
        </a:p>
      </dgm:t>
    </dgm:pt>
    <dgm:pt modelId="{725926A8-ED42-4076-B879-C579D37F1DA1}">
      <dgm:prSet/>
      <dgm:spPr/>
      <dgm:t>
        <a:bodyPr/>
        <a:lstStyle/>
        <a:p>
          <a:r>
            <a:rPr lang="pt-BR" smtClean="0"/>
            <a:t>Uso do de um protocolo de autenticação entre switches </a:t>
          </a:r>
          <a:endParaRPr lang="pt-BR" dirty="0"/>
        </a:p>
      </dgm:t>
    </dgm:pt>
    <dgm:pt modelId="{EB1DBDC2-51A5-4230-9D8D-06C0F844FB79}" type="parTrans" cxnId="{ACC97985-5B89-4F4A-BC6F-FECA8276A3AF}">
      <dgm:prSet/>
      <dgm:spPr/>
      <dgm:t>
        <a:bodyPr/>
        <a:lstStyle/>
        <a:p>
          <a:endParaRPr lang="pt-BR"/>
        </a:p>
      </dgm:t>
    </dgm:pt>
    <dgm:pt modelId="{63ECB152-8605-47BF-AC0B-BCF0F22F0D7C}" type="sibTrans" cxnId="{ACC97985-5B89-4F4A-BC6F-FECA8276A3AF}">
      <dgm:prSet/>
      <dgm:spPr/>
      <dgm:t>
        <a:bodyPr/>
        <a:lstStyle/>
        <a:p>
          <a:endParaRPr lang="pt-BR"/>
        </a:p>
      </dgm:t>
    </dgm:pt>
    <dgm:pt modelId="{140425E3-5358-41EC-8A7B-4ADAE1147D39}">
      <dgm:prSet/>
      <dgm:spPr/>
      <dgm:t>
        <a:bodyPr/>
        <a:lstStyle/>
        <a:p>
          <a:r>
            <a:rPr lang="en-US" smtClean="0"/>
            <a:t>Uso do </a:t>
          </a:r>
          <a:r>
            <a:rPr lang="en-US" i="1" smtClean="0"/>
            <a:t>Fabric Membership Authorization </a:t>
          </a:r>
          <a:endParaRPr lang="en-US" dirty="0"/>
        </a:p>
      </dgm:t>
    </dgm:pt>
    <dgm:pt modelId="{2B9A3F92-2305-4FE1-97D6-8D2169A65B8B}" type="parTrans" cxnId="{82B0AD53-EBD8-45B7-AD3D-A37D557F28FD}">
      <dgm:prSet/>
      <dgm:spPr/>
      <dgm:t>
        <a:bodyPr/>
        <a:lstStyle/>
        <a:p>
          <a:endParaRPr lang="pt-BR"/>
        </a:p>
      </dgm:t>
    </dgm:pt>
    <dgm:pt modelId="{5FA96E91-0F98-4896-8DE6-9AB6D29DE8B2}" type="sibTrans" cxnId="{82B0AD53-EBD8-45B7-AD3D-A37D557F28FD}">
      <dgm:prSet/>
      <dgm:spPr/>
      <dgm:t>
        <a:bodyPr/>
        <a:lstStyle/>
        <a:p>
          <a:endParaRPr lang="pt-BR"/>
        </a:p>
      </dgm:t>
    </dgm:pt>
    <dgm:pt modelId="{583E13CF-C43C-4B16-AA11-6CAA89EE849C}">
      <dgm:prSet/>
      <dgm:spPr/>
      <dgm:t>
        <a:bodyPr/>
        <a:lstStyle/>
        <a:p>
          <a:r>
            <a:rPr lang="pt-BR" smtClean="0"/>
            <a:t>Eleger um switch para ser um único administrador de switches </a:t>
          </a:r>
          <a:endParaRPr lang="pt-BR" dirty="0"/>
        </a:p>
      </dgm:t>
    </dgm:pt>
    <dgm:pt modelId="{178E9E5A-6701-4A50-83F9-0105AB710C58}" type="parTrans" cxnId="{D6DFCE85-3F55-4EBE-9790-58C047E34D42}">
      <dgm:prSet/>
      <dgm:spPr/>
      <dgm:t>
        <a:bodyPr/>
        <a:lstStyle/>
        <a:p>
          <a:endParaRPr lang="pt-BR"/>
        </a:p>
      </dgm:t>
    </dgm:pt>
    <dgm:pt modelId="{A581F3D6-1771-4CEE-8A52-83E727D224AE}" type="sibTrans" cxnId="{D6DFCE85-3F55-4EBE-9790-58C047E34D42}">
      <dgm:prSet/>
      <dgm:spPr/>
      <dgm:t>
        <a:bodyPr/>
        <a:lstStyle/>
        <a:p>
          <a:endParaRPr lang="pt-BR"/>
        </a:p>
      </dgm:t>
    </dgm:pt>
    <dgm:pt modelId="{9662BB25-43AD-41D1-B128-C4704EBCBF8C}">
      <dgm:prSet/>
      <dgm:spPr/>
      <dgm:t>
        <a:bodyPr/>
        <a:lstStyle/>
        <a:p>
          <a:r>
            <a:rPr lang="pt-BR" smtClean="0"/>
            <a:t>Não utilizar mascaramento de LUN </a:t>
          </a:r>
          <a:endParaRPr lang="pt-BR" dirty="0"/>
        </a:p>
      </dgm:t>
    </dgm:pt>
    <dgm:pt modelId="{6B28EE4B-5B5D-4C7A-A6E5-CCD278137E3F}" type="parTrans" cxnId="{69D6F1C3-D333-413F-AC6D-00A2A269B83A}">
      <dgm:prSet/>
      <dgm:spPr/>
      <dgm:t>
        <a:bodyPr/>
        <a:lstStyle/>
        <a:p>
          <a:endParaRPr lang="pt-BR"/>
        </a:p>
      </dgm:t>
    </dgm:pt>
    <dgm:pt modelId="{5045CC22-0E47-4545-90FE-5E41579BFA03}" type="sibTrans" cxnId="{69D6F1C3-D333-413F-AC6D-00A2A269B83A}">
      <dgm:prSet/>
      <dgm:spPr/>
      <dgm:t>
        <a:bodyPr/>
        <a:lstStyle/>
        <a:p>
          <a:endParaRPr lang="pt-BR"/>
        </a:p>
      </dgm:t>
    </dgm:pt>
    <dgm:pt modelId="{179B8758-09E0-4753-A7D7-E3E8F547E73E}">
      <dgm:prSet/>
      <dgm:spPr/>
      <dgm:t>
        <a:bodyPr/>
        <a:lstStyle/>
        <a:p>
          <a:r>
            <a:rPr lang="pt-BR" smtClean="0"/>
            <a:t>Use pontos seguros de conexão à rede SAN</a:t>
          </a:r>
          <a:endParaRPr lang="pt-BR"/>
        </a:p>
      </dgm:t>
    </dgm:pt>
    <dgm:pt modelId="{DCA68694-84F8-4483-9FEA-DDD6C5F3D4C2}" type="parTrans" cxnId="{651D5576-FB09-4901-848D-BBF3DC7738E3}">
      <dgm:prSet/>
      <dgm:spPr/>
      <dgm:t>
        <a:bodyPr/>
        <a:lstStyle/>
        <a:p>
          <a:endParaRPr lang="pt-BR"/>
        </a:p>
      </dgm:t>
    </dgm:pt>
    <dgm:pt modelId="{0FB6A48C-EB45-49B6-9036-EA5D74C98D89}" type="sibTrans" cxnId="{651D5576-FB09-4901-848D-BBF3DC7738E3}">
      <dgm:prSet/>
      <dgm:spPr/>
      <dgm:t>
        <a:bodyPr/>
        <a:lstStyle/>
        <a:p>
          <a:endParaRPr lang="pt-BR"/>
        </a:p>
      </dgm:t>
    </dgm:pt>
    <dgm:pt modelId="{4380B589-E446-494C-BF55-F4A68E964C09}" type="pres">
      <dgm:prSet presAssocID="{625B447A-5F18-4F9C-9634-D03B5A3101D5}" presName="compositeShape" presStyleCnt="0">
        <dgm:presLayoutVars>
          <dgm:chMax val="7"/>
          <dgm:dir/>
          <dgm:resizeHandles val="exact"/>
        </dgm:presLayoutVars>
      </dgm:prSet>
      <dgm:spPr/>
    </dgm:pt>
    <dgm:pt modelId="{04A04206-8116-4C9A-9B21-000D6987AF77}" type="pres">
      <dgm:prSet presAssocID="{625B447A-5F18-4F9C-9634-D03B5A3101D5}" presName="wedge1" presStyleLbl="node1" presStyleIdx="0" presStyleCnt="6"/>
      <dgm:spPr/>
      <dgm:t>
        <a:bodyPr/>
        <a:lstStyle/>
        <a:p>
          <a:endParaRPr lang="pt-BR"/>
        </a:p>
      </dgm:t>
    </dgm:pt>
    <dgm:pt modelId="{C6962E18-7169-46C6-9026-773114DE3127}" type="pres">
      <dgm:prSet presAssocID="{625B447A-5F18-4F9C-9634-D03B5A3101D5}" presName="dummy1a" presStyleCnt="0"/>
      <dgm:spPr/>
    </dgm:pt>
    <dgm:pt modelId="{ECDCDBCE-C184-41DF-937C-D1AA6822434C}" type="pres">
      <dgm:prSet presAssocID="{625B447A-5F18-4F9C-9634-D03B5A3101D5}" presName="dummy1b" presStyleCnt="0"/>
      <dgm:spPr/>
    </dgm:pt>
    <dgm:pt modelId="{B2FF01CE-5F94-4567-A2B4-D9452E38A85B}" type="pres">
      <dgm:prSet presAssocID="{625B447A-5F18-4F9C-9634-D03B5A3101D5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E198D6-9C29-40FC-B25E-E91B26615E58}" type="pres">
      <dgm:prSet presAssocID="{625B447A-5F18-4F9C-9634-D03B5A3101D5}" presName="wedge2" presStyleLbl="node1" presStyleIdx="1" presStyleCnt="6"/>
      <dgm:spPr/>
      <dgm:t>
        <a:bodyPr/>
        <a:lstStyle/>
        <a:p>
          <a:endParaRPr lang="pt-BR"/>
        </a:p>
      </dgm:t>
    </dgm:pt>
    <dgm:pt modelId="{55F3282A-915D-4904-A122-EF6A43914729}" type="pres">
      <dgm:prSet presAssocID="{625B447A-5F18-4F9C-9634-D03B5A3101D5}" presName="dummy2a" presStyleCnt="0"/>
      <dgm:spPr/>
    </dgm:pt>
    <dgm:pt modelId="{D7616A56-AD1C-47C1-8DB1-36FEB04A9726}" type="pres">
      <dgm:prSet presAssocID="{625B447A-5F18-4F9C-9634-D03B5A3101D5}" presName="dummy2b" presStyleCnt="0"/>
      <dgm:spPr/>
    </dgm:pt>
    <dgm:pt modelId="{4566545A-E9B3-45B0-BAFA-73741B1E0F46}" type="pres">
      <dgm:prSet presAssocID="{625B447A-5F18-4F9C-9634-D03B5A3101D5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D532B9-F821-457B-906C-AC9CDB608BBD}" type="pres">
      <dgm:prSet presAssocID="{625B447A-5F18-4F9C-9634-D03B5A3101D5}" presName="wedge3" presStyleLbl="node1" presStyleIdx="2" presStyleCnt="6"/>
      <dgm:spPr/>
      <dgm:t>
        <a:bodyPr/>
        <a:lstStyle/>
        <a:p>
          <a:endParaRPr lang="pt-BR"/>
        </a:p>
      </dgm:t>
    </dgm:pt>
    <dgm:pt modelId="{4D37E1BE-7175-4E14-B787-4ACA45298DA6}" type="pres">
      <dgm:prSet presAssocID="{625B447A-5F18-4F9C-9634-D03B5A3101D5}" presName="dummy3a" presStyleCnt="0"/>
      <dgm:spPr/>
    </dgm:pt>
    <dgm:pt modelId="{A4C5707B-F05D-4859-9603-2FF2616A2538}" type="pres">
      <dgm:prSet presAssocID="{625B447A-5F18-4F9C-9634-D03B5A3101D5}" presName="dummy3b" presStyleCnt="0"/>
      <dgm:spPr/>
    </dgm:pt>
    <dgm:pt modelId="{5C067582-D119-4FF2-99D1-51A202F7F7C8}" type="pres">
      <dgm:prSet presAssocID="{625B447A-5F18-4F9C-9634-D03B5A3101D5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430343-6707-49E0-8EB2-07877917BDAE}" type="pres">
      <dgm:prSet presAssocID="{625B447A-5F18-4F9C-9634-D03B5A3101D5}" presName="wedge4" presStyleLbl="node1" presStyleIdx="3" presStyleCnt="6"/>
      <dgm:spPr/>
      <dgm:t>
        <a:bodyPr/>
        <a:lstStyle/>
        <a:p>
          <a:endParaRPr lang="pt-BR"/>
        </a:p>
      </dgm:t>
    </dgm:pt>
    <dgm:pt modelId="{A57BD3EE-756C-4B68-82D6-E6F9EDED9B18}" type="pres">
      <dgm:prSet presAssocID="{625B447A-5F18-4F9C-9634-D03B5A3101D5}" presName="dummy4a" presStyleCnt="0"/>
      <dgm:spPr/>
    </dgm:pt>
    <dgm:pt modelId="{2327B9DB-B5D8-440A-AB67-450317BA5B14}" type="pres">
      <dgm:prSet presAssocID="{625B447A-5F18-4F9C-9634-D03B5A3101D5}" presName="dummy4b" presStyleCnt="0"/>
      <dgm:spPr/>
    </dgm:pt>
    <dgm:pt modelId="{9098B65A-C6DB-4129-9C0F-14E9B973E85E}" type="pres">
      <dgm:prSet presAssocID="{625B447A-5F18-4F9C-9634-D03B5A3101D5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3F44D0-DAFF-4806-B9F1-DA633D886C80}" type="pres">
      <dgm:prSet presAssocID="{625B447A-5F18-4F9C-9634-D03B5A3101D5}" presName="wedge5" presStyleLbl="node1" presStyleIdx="4" presStyleCnt="6"/>
      <dgm:spPr/>
      <dgm:t>
        <a:bodyPr/>
        <a:lstStyle/>
        <a:p>
          <a:endParaRPr lang="pt-BR"/>
        </a:p>
      </dgm:t>
    </dgm:pt>
    <dgm:pt modelId="{5C3116B4-B9AC-423F-8256-DBE8D0E05CB0}" type="pres">
      <dgm:prSet presAssocID="{625B447A-5F18-4F9C-9634-D03B5A3101D5}" presName="dummy5a" presStyleCnt="0"/>
      <dgm:spPr/>
    </dgm:pt>
    <dgm:pt modelId="{439300FD-6A6B-4633-B9EB-468C66774C87}" type="pres">
      <dgm:prSet presAssocID="{625B447A-5F18-4F9C-9634-D03B5A3101D5}" presName="dummy5b" presStyleCnt="0"/>
      <dgm:spPr/>
    </dgm:pt>
    <dgm:pt modelId="{FFCB34CD-642D-457B-A81D-AEC64AD82F26}" type="pres">
      <dgm:prSet presAssocID="{625B447A-5F18-4F9C-9634-D03B5A3101D5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7DCFE1-E48A-42E5-898E-1E519F6027CF}" type="pres">
      <dgm:prSet presAssocID="{625B447A-5F18-4F9C-9634-D03B5A3101D5}" presName="wedge6" presStyleLbl="node1" presStyleIdx="5" presStyleCnt="6"/>
      <dgm:spPr/>
      <dgm:t>
        <a:bodyPr/>
        <a:lstStyle/>
        <a:p>
          <a:endParaRPr lang="pt-BR"/>
        </a:p>
      </dgm:t>
    </dgm:pt>
    <dgm:pt modelId="{85C0A819-38F6-4A28-B15F-C9778DC02984}" type="pres">
      <dgm:prSet presAssocID="{625B447A-5F18-4F9C-9634-D03B5A3101D5}" presName="dummy6a" presStyleCnt="0"/>
      <dgm:spPr/>
    </dgm:pt>
    <dgm:pt modelId="{8BCC2ED0-A00B-47C4-990C-5D5CD8421B02}" type="pres">
      <dgm:prSet presAssocID="{625B447A-5F18-4F9C-9634-D03B5A3101D5}" presName="dummy6b" presStyleCnt="0"/>
      <dgm:spPr/>
    </dgm:pt>
    <dgm:pt modelId="{0332D561-65BD-4A6D-8E13-92C4317F51E3}" type="pres">
      <dgm:prSet presAssocID="{625B447A-5F18-4F9C-9634-D03B5A3101D5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C2784E-21C7-4A7E-A5BD-172871DC1506}" type="pres">
      <dgm:prSet presAssocID="{14890006-BBC2-495B-A5ED-C06096AEA44A}" presName="arrowWedge1" presStyleLbl="fgSibTrans2D1" presStyleIdx="0" presStyleCnt="6"/>
      <dgm:spPr/>
    </dgm:pt>
    <dgm:pt modelId="{09A58802-044E-41DC-892B-2942D766E98A}" type="pres">
      <dgm:prSet presAssocID="{63ECB152-8605-47BF-AC0B-BCF0F22F0D7C}" presName="arrowWedge2" presStyleLbl="fgSibTrans2D1" presStyleIdx="1" presStyleCnt="6"/>
      <dgm:spPr/>
    </dgm:pt>
    <dgm:pt modelId="{FDAA3B7B-6E23-4B88-83E6-5AFB3D2508B2}" type="pres">
      <dgm:prSet presAssocID="{5FA96E91-0F98-4896-8DE6-9AB6D29DE8B2}" presName="arrowWedge3" presStyleLbl="fgSibTrans2D1" presStyleIdx="2" presStyleCnt="6"/>
      <dgm:spPr/>
    </dgm:pt>
    <dgm:pt modelId="{40C5CC7E-BADB-4BE8-A10B-55AFFB7C431D}" type="pres">
      <dgm:prSet presAssocID="{A581F3D6-1771-4CEE-8A52-83E727D224AE}" presName="arrowWedge4" presStyleLbl="fgSibTrans2D1" presStyleIdx="3" presStyleCnt="6"/>
      <dgm:spPr/>
    </dgm:pt>
    <dgm:pt modelId="{FBF91247-A2D3-4643-8C06-F752452E2A6D}" type="pres">
      <dgm:prSet presAssocID="{5045CC22-0E47-4545-90FE-5E41579BFA03}" presName="arrowWedge5" presStyleLbl="fgSibTrans2D1" presStyleIdx="4" presStyleCnt="6"/>
      <dgm:spPr/>
    </dgm:pt>
    <dgm:pt modelId="{8CCB89FC-722E-46BE-A903-59C5789BFE43}" type="pres">
      <dgm:prSet presAssocID="{0FB6A48C-EB45-49B6-9036-EA5D74C98D89}" presName="arrowWedge6" presStyleLbl="fgSibTrans2D1" presStyleIdx="5" presStyleCnt="6"/>
      <dgm:spPr/>
    </dgm:pt>
  </dgm:ptLst>
  <dgm:cxnLst>
    <dgm:cxn modelId="{191F51A1-AA3A-4D90-9FF6-2810685E2604}" type="presOf" srcId="{583E13CF-C43C-4B16-AA11-6CAA89EE849C}" destId="{26430343-6707-49E0-8EB2-07877917BDAE}" srcOrd="0" destOrd="0" presId="urn:microsoft.com/office/officeart/2005/8/layout/cycle8"/>
    <dgm:cxn modelId="{ACC97985-5B89-4F4A-BC6F-FECA8276A3AF}" srcId="{625B447A-5F18-4F9C-9634-D03B5A3101D5}" destId="{725926A8-ED42-4076-B879-C579D37F1DA1}" srcOrd="1" destOrd="0" parTransId="{EB1DBDC2-51A5-4230-9D8D-06C0F844FB79}" sibTransId="{63ECB152-8605-47BF-AC0B-BCF0F22F0D7C}"/>
    <dgm:cxn modelId="{5514C0B9-2214-454B-92A8-D1A94F9053A6}" type="presOf" srcId="{6BC593B0-4B54-4801-A893-81BADEBD1889}" destId="{B2FF01CE-5F94-4567-A2B4-D9452E38A85B}" srcOrd="1" destOrd="0" presId="urn:microsoft.com/office/officeart/2005/8/layout/cycle8"/>
    <dgm:cxn modelId="{D3A4CBD4-CB6A-4E5D-954E-20D18B450946}" type="presOf" srcId="{6BC593B0-4B54-4801-A893-81BADEBD1889}" destId="{04A04206-8116-4C9A-9B21-000D6987AF77}" srcOrd="0" destOrd="0" presId="urn:microsoft.com/office/officeart/2005/8/layout/cycle8"/>
    <dgm:cxn modelId="{851AD641-1C31-4859-9859-65A8333845C8}" srcId="{625B447A-5F18-4F9C-9634-D03B5A3101D5}" destId="{6BC593B0-4B54-4801-A893-81BADEBD1889}" srcOrd="0" destOrd="0" parTransId="{4BD7F785-AA09-49E5-8EF6-6A76154FC4AA}" sibTransId="{14890006-BBC2-495B-A5ED-C06096AEA44A}"/>
    <dgm:cxn modelId="{A376D28B-168D-484E-AA25-597A5798EBAE}" type="presOf" srcId="{625B447A-5F18-4F9C-9634-D03B5A3101D5}" destId="{4380B589-E446-494C-BF55-F4A68E964C09}" srcOrd="0" destOrd="0" presId="urn:microsoft.com/office/officeart/2005/8/layout/cycle8"/>
    <dgm:cxn modelId="{DF670116-6253-4FEF-B841-0B7885A6C0AD}" type="presOf" srcId="{725926A8-ED42-4076-B879-C579D37F1DA1}" destId="{B5E198D6-9C29-40FC-B25E-E91B26615E58}" srcOrd="0" destOrd="0" presId="urn:microsoft.com/office/officeart/2005/8/layout/cycle8"/>
    <dgm:cxn modelId="{98E2F3BA-3677-4258-891D-92D96BA4CD3A}" type="presOf" srcId="{179B8758-09E0-4753-A7D7-E3E8F547E73E}" destId="{B67DCFE1-E48A-42E5-898E-1E519F6027CF}" srcOrd="0" destOrd="0" presId="urn:microsoft.com/office/officeart/2005/8/layout/cycle8"/>
    <dgm:cxn modelId="{69D6F1C3-D333-413F-AC6D-00A2A269B83A}" srcId="{625B447A-5F18-4F9C-9634-D03B5A3101D5}" destId="{9662BB25-43AD-41D1-B128-C4704EBCBF8C}" srcOrd="4" destOrd="0" parTransId="{6B28EE4B-5B5D-4C7A-A6E5-CCD278137E3F}" sibTransId="{5045CC22-0E47-4545-90FE-5E41579BFA03}"/>
    <dgm:cxn modelId="{DE7C37BD-B1EB-4CF7-A92A-7C34782ECCC6}" type="presOf" srcId="{140425E3-5358-41EC-8A7B-4ADAE1147D39}" destId="{5C067582-D119-4FF2-99D1-51A202F7F7C8}" srcOrd="1" destOrd="0" presId="urn:microsoft.com/office/officeart/2005/8/layout/cycle8"/>
    <dgm:cxn modelId="{E7E041D7-72AC-44EC-8FCA-1AB2960A1475}" type="presOf" srcId="{583E13CF-C43C-4B16-AA11-6CAA89EE849C}" destId="{9098B65A-C6DB-4129-9C0F-14E9B973E85E}" srcOrd="1" destOrd="0" presId="urn:microsoft.com/office/officeart/2005/8/layout/cycle8"/>
    <dgm:cxn modelId="{82B0AD53-EBD8-45B7-AD3D-A37D557F28FD}" srcId="{625B447A-5F18-4F9C-9634-D03B5A3101D5}" destId="{140425E3-5358-41EC-8A7B-4ADAE1147D39}" srcOrd="2" destOrd="0" parTransId="{2B9A3F92-2305-4FE1-97D6-8D2169A65B8B}" sibTransId="{5FA96E91-0F98-4896-8DE6-9AB6D29DE8B2}"/>
    <dgm:cxn modelId="{A59EA5E8-9B49-4D96-B843-F3BDE86990A9}" type="presOf" srcId="{9662BB25-43AD-41D1-B128-C4704EBCBF8C}" destId="{FFCB34CD-642D-457B-A81D-AEC64AD82F26}" srcOrd="1" destOrd="0" presId="urn:microsoft.com/office/officeart/2005/8/layout/cycle8"/>
    <dgm:cxn modelId="{B61AC3C7-6E7F-4D79-B936-57EE76B4C563}" type="presOf" srcId="{725926A8-ED42-4076-B879-C579D37F1DA1}" destId="{4566545A-E9B3-45B0-BAFA-73741B1E0F46}" srcOrd="1" destOrd="0" presId="urn:microsoft.com/office/officeart/2005/8/layout/cycle8"/>
    <dgm:cxn modelId="{3280BEAB-D782-40DA-A4E2-C87BAFB9F73F}" type="presOf" srcId="{179B8758-09E0-4753-A7D7-E3E8F547E73E}" destId="{0332D561-65BD-4A6D-8E13-92C4317F51E3}" srcOrd="1" destOrd="0" presId="urn:microsoft.com/office/officeart/2005/8/layout/cycle8"/>
    <dgm:cxn modelId="{1623BD88-8559-47E6-8DDB-5AF3A1A5AAE8}" type="presOf" srcId="{140425E3-5358-41EC-8A7B-4ADAE1147D39}" destId="{24D532B9-F821-457B-906C-AC9CDB608BBD}" srcOrd="0" destOrd="0" presId="urn:microsoft.com/office/officeart/2005/8/layout/cycle8"/>
    <dgm:cxn modelId="{D6DFCE85-3F55-4EBE-9790-58C047E34D42}" srcId="{625B447A-5F18-4F9C-9634-D03B5A3101D5}" destId="{583E13CF-C43C-4B16-AA11-6CAA89EE849C}" srcOrd="3" destOrd="0" parTransId="{178E9E5A-6701-4A50-83F9-0105AB710C58}" sibTransId="{A581F3D6-1771-4CEE-8A52-83E727D224AE}"/>
    <dgm:cxn modelId="{651D5576-FB09-4901-848D-BBF3DC7738E3}" srcId="{625B447A-5F18-4F9C-9634-D03B5A3101D5}" destId="{179B8758-09E0-4753-A7D7-E3E8F547E73E}" srcOrd="5" destOrd="0" parTransId="{DCA68694-84F8-4483-9FEA-DDD6C5F3D4C2}" sibTransId="{0FB6A48C-EB45-49B6-9036-EA5D74C98D89}"/>
    <dgm:cxn modelId="{8F31BA1F-B4FE-4B6C-98E7-3103BD3BCC92}" type="presOf" srcId="{9662BB25-43AD-41D1-B128-C4704EBCBF8C}" destId="{FB3F44D0-DAFF-4806-B9F1-DA633D886C80}" srcOrd="0" destOrd="0" presId="urn:microsoft.com/office/officeart/2005/8/layout/cycle8"/>
    <dgm:cxn modelId="{E385FBE9-F984-4837-8CDE-6313712FF739}" type="presParOf" srcId="{4380B589-E446-494C-BF55-F4A68E964C09}" destId="{04A04206-8116-4C9A-9B21-000D6987AF77}" srcOrd="0" destOrd="0" presId="urn:microsoft.com/office/officeart/2005/8/layout/cycle8"/>
    <dgm:cxn modelId="{C9378658-6EE1-4CCA-9B32-1D961DA38B45}" type="presParOf" srcId="{4380B589-E446-494C-BF55-F4A68E964C09}" destId="{C6962E18-7169-46C6-9026-773114DE3127}" srcOrd="1" destOrd="0" presId="urn:microsoft.com/office/officeart/2005/8/layout/cycle8"/>
    <dgm:cxn modelId="{95057D2E-B701-4E9C-871F-CAEAB974F47E}" type="presParOf" srcId="{4380B589-E446-494C-BF55-F4A68E964C09}" destId="{ECDCDBCE-C184-41DF-937C-D1AA6822434C}" srcOrd="2" destOrd="0" presId="urn:microsoft.com/office/officeart/2005/8/layout/cycle8"/>
    <dgm:cxn modelId="{7F504E00-5D10-4A45-84D7-0CBD1C1132B2}" type="presParOf" srcId="{4380B589-E446-494C-BF55-F4A68E964C09}" destId="{B2FF01CE-5F94-4567-A2B4-D9452E38A85B}" srcOrd="3" destOrd="0" presId="urn:microsoft.com/office/officeart/2005/8/layout/cycle8"/>
    <dgm:cxn modelId="{001F93E0-0916-4F3D-998E-9ED993A60B75}" type="presParOf" srcId="{4380B589-E446-494C-BF55-F4A68E964C09}" destId="{B5E198D6-9C29-40FC-B25E-E91B26615E58}" srcOrd="4" destOrd="0" presId="urn:microsoft.com/office/officeart/2005/8/layout/cycle8"/>
    <dgm:cxn modelId="{0D613779-9E4B-451F-9B53-BEBE9143A8A5}" type="presParOf" srcId="{4380B589-E446-494C-BF55-F4A68E964C09}" destId="{55F3282A-915D-4904-A122-EF6A43914729}" srcOrd="5" destOrd="0" presId="urn:microsoft.com/office/officeart/2005/8/layout/cycle8"/>
    <dgm:cxn modelId="{C26766C9-2FBE-4767-BCA4-72DA591962B8}" type="presParOf" srcId="{4380B589-E446-494C-BF55-F4A68E964C09}" destId="{D7616A56-AD1C-47C1-8DB1-36FEB04A9726}" srcOrd="6" destOrd="0" presId="urn:microsoft.com/office/officeart/2005/8/layout/cycle8"/>
    <dgm:cxn modelId="{81741467-1BB0-4D46-A253-414E235C8864}" type="presParOf" srcId="{4380B589-E446-494C-BF55-F4A68E964C09}" destId="{4566545A-E9B3-45B0-BAFA-73741B1E0F46}" srcOrd="7" destOrd="0" presId="urn:microsoft.com/office/officeart/2005/8/layout/cycle8"/>
    <dgm:cxn modelId="{2689C85D-2529-4294-A681-D07BC707903A}" type="presParOf" srcId="{4380B589-E446-494C-BF55-F4A68E964C09}" destId="{24D532B9-F821-457B-906C-AC9CDB608BBD}" srcOrd="8" destOrd="0" presId="urn:microsoft.com/office/officeart/2005/8/layout/cycle8"/>
    <dgm:cxn modelId="{13E3660D-BE9F-4F25-9430-4118591F7BF4}" type="presParOf" srcId="{4380B589-E446-494C-BF55-F4A68E964C09}" destId="{4D37E1BE-7175-4E14-B787-4ACA45298DA6}" srcOrd="9" destOrd="0" presId="urn:microsoft.com/office/officeart/2005/8/layout/cycle8"/>
    <dgm:cxn modelId="{7DD8EA54-B36F-42E2-AC2D-91ED903F1CDA}" type="presParOf" srcId="{4380B589-E446-494C-BF55-F4A68E964C09}" destId="{A4C5707B-F05D-4859-9603-2FF2616A2538}" srcOrd="10" destOrd="0" presId="urn:microsoft.com/office/officeart/2005/8/layout/cycle8"/>
    <dgm:cxn modelId="{EFFCDB55-DD39-4EB8-8FC3-CFABF29BBC7A}" type="presParOf" srcId="{4380B589-E446-494C-BF55-F4A68E964C09}" destId="{5C067582-D119-4FF2-99D1-51A202F7F7C8}" srcOrd="11" destOrd="0" presId="urn:microsoft.com/office/officeart/2005/8/layout/cycle8"/>
    <dgm:cxn modelId="{518604F0-D305-4DC7-A9C1-10519694A98C}" type="presParOf" srcId="{4380B589-E446-494C-BF55-F4A68E964C09}" destId="{26430343-6707-49E0-8EB2-07877917BDAE}" srcOrd="12" destOrd="0" presId="urn:microsoft.com/office/officeart/2005/8/layout/cycle8"/>
    <dgm:cxn modelId="{E861EE53-62B8-4FC5-BBF2-797043C2835D}" type="presParOf" srcId="{4380B589-E446-494C-BF55-F4A68E964C09}" destId="{A57BD3EE-756C-4B68-82D6-E6F9EDED9B18}" srcOrd="13" destOrd="0" presId="urn:microsoft.com/office/officeart/2005/8/layout/cycle8"/>
    <dgm:cxn modelId="{290ABEDC-0E39-4149-B6DE-1A476F0A058C}" type="presParOf" srcId="{4380B589-E446-494C-BF55-F4A68E964C09}" destId="{2327B9DB-B5D8-440A-AB67-450317BA5B14}" srcOrd="14" destOrd="0" presId="urn:microsoft.com/office/officeart/2005/8/layout/cycle8"/>
    <dgm:cxn modelId="{54F4DF38-C3CE-4985-A65E-1161228B7337}" type="presParOf" srcId="{4380B589-E446-494C-BF55-F4A68E964C09}" destId="{9098B65A-C6DB-4129-9C0F-14E9B973E85E}" srcOrd="15" destOrd="0" presId="urn:microsoft.com/office/officeart/2005/8/layout/cycle8"/>
    <dgm:cxn modelId="{D2BA83F2-49AB-4FC3-ACA0-8172FA6F8CBF}" type="presParOf" srcId="{4380B589-E446-494C-BF55-F4A68E964C09}" destId="{FB3F44D0-DAFF-4806-B9F1-DA633D886C80}" srcOrd="16" destOrd="0" presId="urn:microsoft.com/office/officeart/2005/8/layout/cycle8"/>
    <dgm:cxn modelId="{A93C2981-1021-41B5-80AD-57616D504832}" type="presParOf" srcId="{4380B589-E446-494C-BF55-F4A68E964C09}" destId="{5C3116B4-B9AC-423F-8256-DBE8D0E05CB0}" srcOrd="17" destOrd="0" presId="urn:microsoft.com/office/officeart/2005/8/layout/cycle8"/>
    <dgm:cxn modelId="{1FBD2B34-F393-42D4-9F80-C3B43DBF9120}" type="presParOf" srcId="{4380B589-E446-494C-BF55-F4A68E964C09}" destId="{439300FD-6A6B-4633-B9EB-468C66774C87}" srcOrd="18" destOrd="0" presId="urn:microsoft.com/office/officeart/2005/8/layout/cycle8"/>
    <dgm:cxn modelId="{E9D1C245-76A8-4201-B378-5289E8E38FAF}" type="presParOf" srcId="{4380B589-E446-494C-BF55-F4A68E964C09}" destId="{FFCB34CD-642D-457B-A81D-AEC64AD82F26}" srcOrd="19" destOrd="0" presId="urn:microsoft.com/office/officeart/2005/8/layout/cycle8"/>
    <dgm:cxn modelId="{B8BE699F-2E20-4C39-8636-7AC250B683B0}" type="presParOf" srcId="{4380B589-E446-494C-BF55-F4A68E964C09}" destId="{B67DCFE1-E48A-42E5-898E-1E519F6027CF}" srcOrd="20" destOrd="0" presId="urn:microsoft.com/office/officeart/2005/8/layout/cycle8"/>
    <dgm:cxn modelId="{45099A44-705E-4120-8D9D-AEF4219D46EA}" type="presParOf" srcId="{4380B589-E446-494C-BF55-F4A68E964C09}" destId="{85C0A819-38F6-4A28-B15F-C9778DC02984}" srcOrd="21" destOrd="0" presId="urn:microsoft.com/office/officeart/2005/8/layout/cycle8"/>
    <dgm:cxn modelId="{94544C03-9E13-4F41-9AF2-EADF918428DB}" type="presParOf" srcId="{4380B589-E446-494C-BF55-F4A68E964C09}" destId="{8BCC2ED0-A00B-47C4-990C-5D5CD8421B02}" srcOrd="22" destOrd="0" presId="urn:microsoft.com/office/officeart/2005/8/layout/cycle8"/>
    <dgm:cxn modelId="{AD9FCFD3-B475-41EE-AE88-0792D764E492}" type="presParOf" srcId="{4380B589-E446-494C-BF55-F4A68E964C09}" destId="{0332D561-65BD-4A6D-8E13-92C4317F51E3}" srcOrd="23" destOrd="0" presId="urn:microsoft.com/office/officeart/2005/8/layout/cycle8"/>
    <dgm:cxn modelId="{270E1B2F-5789-4818-81D5-03346279C5B0}" type="presParOf" srcId="{4380B589-E446-494C-BF55-F4A68E964C09}" destId="{73C2784E-21C7-4A7E-A5BD-172871DC1506}" srcOrd="24" destOrd="0" presId="urn:microsoft.com/office/officeart/2005/8/layout/cycle8"/>
    <dgm:cxn modelId="{97142831-995D-4106-A073-E617DF9BE0C8}" type="presParOf" srcId="{4380B589-E446-494C-BF55-F4A68E964C09}" destId="{09A58802-044E-41DC-892B-2942D766E98A}" srcOrd="25" destOrd="0" presId="urn:microsoft.com/office/officeart/2005/8/layout/cycle8"/>
    <dgm:cxn modelId="{4C7C9F58-02CA-4372-862C-39E751C7D115}" type="presParOf" srcId="{4380B589-E446-494C-BF55-F4A68E964C09}" destId="{FDAA3B7B-6E23-4B88-83E6-5AFB3D2508B2}" srcOrd="26" destOrd="0" presId="urn:microsoft.com/office/officeart/2005/8/layout/cycle8"/>
    <dgm:cxn modelId="{4611BE95-2993-4CCE-9048-178626649858}" type="presParOf" srcId="{4380B589-E446-494C-BF55-F4A68E964C09}" destId="{40C5CC7E-BADB-4BE8-A10B-55AFFB7C431D}" srcOrd="27" destOrd="0" presId="urn:microsoft.com/office/officeart/2005/8/layout/cycle8"/>
    <dgm:cxn modelId="{985EE6A4-8053-41AB-B78D-71C9EA7095A4}" type="presParOf" srcId="{4380B589-E446-494C-BF55-F4A68E964C09}" destId="{FBF91247-A2D3-4643-8C06-F752452E2A6D}" srcOrd="28" destOrd="0" presId="urn:microsoft.com/office/officeart/2005/8/layout/cycle8"/>
    <dgm:cxn modelId="{2A33EB4C-D4ED-4A1D-B0B6-62D7B60540D7}" type="presParOf" srcId="{4380B589-E446-494C-BF55-F4A68E964C09}" destId="{8CCB89FC-722E-46BE-A903-59C5789BFE43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53CC3C-1A50-4F8F-9F73-552079AAF820}" type="doc">
      <dgm:prSet loTypeId="urn:microsoft.com/office/officeart/2005/8/layout/vProcess5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70079659-0CB9-487E-8ADA-3685F67F7F98}">
      <dgm:prSet phldrT="[Texto]"/>
      <dgm:spPr/>
      <dgm:t>
        <a:bodyPr/>
        <a:lstStyle/>
        <a:p>
          <a:r>
            <a:rPr lang="pt-BR" dirty="0" smtClean="0">
              <a:solidFill>
                <a:srgbClr val="000000"/>
              </a:solidFill>
            </a:rPr>
            <a:t>O protocolo </a:t>
          </a:r>
          <a:r>
            <a:rPr lang="pt-BR" dirty="0" err="1" smtClean="0">
              <a:solidFill>
                <a:srgbClr val="000000"/>
              </a:solidFill>
            </a:rPr>
            <a:t>iSCSI</a:t>
          </a:r>
          <a:r>
            <a:rPr lang="pt-BR" dirty="0" smtClean="0">
              <a:solidFill>
                <a:srgbClr val="000000"/>
              </a:solidFill>
            </a:rPr>
            <a:t> apresenta vulnerabilidades herdadas do TCP/IP</a:t>
          </a:r>
          <a:endParaRPr lang="pt-BR" dirty="0">
            <a:solidFill>
              <a:srgbClr val="000000"/>
            </a:solidFill>
          </a:endParaRPr>
        </a:p>
      </dgm:t>
    </dgm:pt>
    <dgm:pt modelId="{2C42CCA0-CE4B-4FF8-B984-4EBB7CE9F4DE}" type="parTrans" cxnId="{0D9EE435-7748-4609-A9EA-69AAAA52FC4E}">
      <dgm:prSet/>
      <dgm:spPr/>
      <dgm:t>
        <a:bodyPr/>
        <a:lstStyle/>
        <a:p>
          <a:endParaRPr lang="pt-BR"/>
        </a:p>
      </dgm:t>
    </dgm:pt>
    <dgm:pt modelId="{62F236F3-86B8-4EA1-A076-01CC262F1EAC}" type="sibTrans" cxnId="{0D9EE435-7748-4609-A9EA-69AAAA52FC4E}">
      <dgm:prSet/>
      <dgm:spPr/>
      <dgm:t>
        <a:bodyPr/>
        <a:lstStyle/>
        <a:p>
          <a:endParaRPr lang="pt-BR"/>
        </a:p>
      </dgm:t>
    </dgm:pt>
    <dgm:pt modelId="{53045B34-27DD-4EE8-B3E3-981B8B427EDD}">
      <dgm:prSet/>
      <dgm:spPr/>
      <dgm:t>
        <a:bodyPr/>
        <a:lstStyle/>
        <a:p>
          <a:r>
            <a:rPr lang="pt-BR" dirty="0" smtClean="0"/>
            <a:t>O trabalho explorou 2 cenários, mostrando que eles podem ser melhorados com medidas simples</a:t>
          </a:r>
        </a:p>
      </dgm:t>
    </dgm:pt>
    <dgm:pt modelId="{21F4224A-B379-4B69-8E75-A68681850F25}" type="parTrans" cxnId="{F93D688A-CD81-4FE3-8221-3C79217E6830}">
      <dgm:prSet/>
      <dgm:spPr/>
      <dgm:t>
        <a:bodyPr/>
        <a:lstStyle/>
        <a:p>
          <a:endParaRPr lang="pt-BR"/>
        </a:p>
      </dgm:t>
    </dgm:pt>
    <dgm:pt modelId="{1C41F61B-DC6B-4E40-8810-564B804EE755}" type="sibTrans" cxnId="{F93D688A-CD81-4FE3-8221-3C79217E6830}">
      <dgm:prSet/>
      <dgm:spPr/>
      <dgm:t>
        <a:bodyPr/>
        <a:lstStyle/>
        <a:p>
          <a:endParaRPr lang="pt-BR"/>
        </a:p>
      </dgm:t>
    </dgm:pt>
    <dgm:pt modelId="{821A1E2C-1BB8-427D-AD66-E384FFA6A57E}">
      <dgm:prSet/>
      <dgm:spPr/>
      <dgm:t>
        <a:bodyPr/>
        <a:lstStyle/>
        <a:p>
          <a:r>
            <a:rPr lang="pt-BR" dirty="0" smtClean="0"/>
            <a:t>Trabalhos futuros: laboratórios para testar os ataques e as contra medidas</a:t>
          </a:r>
          <a:endParaRPr lang="pt-BR" dirty="0"/>
        </a:p>
      </dgm:t>
    </dgm:pt>
    <dgm:pt modelId="{EEB20D40-204F-4BE7-B5B9-B82A8AF86701}" type="parTrans" cxnId="{DF604806-CFDC-4738-9999-369684C8F0A8}">
      <dgm:prSet/>
      <dgm:spPr/>
      <dgm:t>
        <a:bodyPr/>
        <a:lstStyle/>
        <a:p>
          <a:endParaRPr lang="pt-BR"/>
        </a:p>
      </dgm:t>
    </dgm:pt>
    <dgm:pt modelId="{39036132-3E71-438C-8711-4BA16E3078BC}" type="sibTrans" cxnId="{DF604806-CFDC-4738-9999-369684C8F0A8}">
      <dgm:prSet/>
      <dgm:spPr/>
      <dgm:t>
        <a:bodyPr/>
        <a:lstStyle/>
        <a:p>
          <a:endParaRPr lang="pt-BR"/>
        </a:p>
      </dgm:t>
    </dgm:pt>
    <dgm:pt modelId="{D1AB6502-F5B6-4734-98C0-4A1F491FD3BD}">
      <dgm:prSet phldrT="[Texto]"/>
      <dgm:spPr/>
      <dgm:t>
        <a:bodyPr/>
        <a:lstStyle/>
        <a:p>
          <a:r>
            <a:rPr lang="pt-BR" dirty="0" smtClean="0"/>
            <a:t>As redes SAN são melhores e mais caras que as DAS e NAS</a:t>
          </a:r>
          <a:endParaRPr lang="pt-BR" dirty="0"/>
        </a:p>
      </dgm:t>
    </dgm:pt>
    <dgm:pt modelId="{75528E34-460D-4255-9316-32E071E2EC7B}" type="parTrans" cxnId="{D53C7E49-DDF5-451C-9BAF-92C1CA63566D}">
      <dgm:prSet/>
      <dgm:spPr/>
      <dgm:t>
        <a:bodyPr/>
        <a:lstStyle/>
        <a:p>
          <a:endParaRPr lang="pt-BR"/>
        </a:p>
      </dgm:t>
    </dgm:pt>
    <dgm:pt modelId="{162FF488-F375-49FF-8D69-96C91CA2E178}" type="sibTrans" cxnId="{D53C7E49-DDF5-451C-9BAF-92C1CA63566D}">
      <dgm:prSet/>
      <dgm:spPr/>
      <dgm:t>
        <a:bodyPr/>
        <a:lstStyle/>
        <a:p>
          <a:endParaRPr lang="pt-BR"/>
        </a:p>
      </dgm:t>
    </dgm:pt>
    <dgm:pt modelId="{F127C3B4-4B94-4CE2-8924-6A68D224FE14}" type="pres">
      <dgm:prSet presAssocID="{B053CC3C-1A50-4F8F-9F73-552079AAF82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CBBB61F-6CB2-446C-B62C-DD3FCDB075B7}" type="pres">
      <dgm:prSet presAssocID="{B053CC3C-1A50-4F8F-9F73-552079AAF820}" presName="dummyMaxCanvas" presStyleCnt="0">
        <dgm:presLayoutVars/>
      </dgm:prSet>
      <dgm:spPr/>
    </dgm:pt>
    <dgm:pt modelId="{EB20CDFC-815E-4C00-8310-96879A2ABC7E}" type="pres">
      <dgm:prSet presAssocID="{B053CC3C-1A50-4F8F-9F73-552079AAF82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2C6C0E-673E-4D00-8BD6-F818277CC9DC}" type="pres">
      <dgm:prSet presAssocID="{B053CC3C-1A50-4F8F-9F73-552079AAF82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A88F78-05D3-48C6-AD11-730075398BB9}" type="pres">
      <dgm:prSet presAssocID="{B053CC3C-1A50-4F8F-9F73-552079AAF82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DFA6F4-2208-4F3F-86C0-C4DCF804D68A}" type="pres">
      <dgm:prSet presAssocID="{B053CC3C-1A50-4F8F-9F73-552079AAF82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CA68E1-193F-44EA-8A7F-ED64D0F93C63}" type="pres">
      <dgm:prSet presAssocID="{B053CC3C-1A50-4F8F-9F73-552079AAF82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BF1CFB-5077-4904-A4EF-C40CAC31F00D}" type="pres">
      <dgm:prSet presAssocID="{B053CC3C-1A50-4F8F-9F73-552079AAF82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828117-3140-45F4-B9EE-3712E8760B1A}" type="pres">
      <dgm:prSet presAssocID="{B053CC3C-1A50-4F8F-9F73-552079AAF82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AE558B-AC67-41E2-968B-E6C44A9CE708}" type="pres">
      <dgm:prSet presAssocID="{B053CC3C-1A50-4F8F-9F73-552079AAF82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ECEE4B-0DAE-4CC0-8EFC-3AD40A28C996}" type="pres">
      <dgm:prSet presAssocID="{B053CC3C-1A50-4F8F-9F73-552079AAF82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533004-5404-497B-815E-7B1D43391E85}" type="pres">
      <dgm:prSet presAssocID="{B053CC3C-1A50-4F8F-9F73-552079AAF82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AE557A-803D-4BDC-A8A4-FF771EDD70E5}" type="pres">
      <dgm:prSet presAssocID="{B053CC3C-1A50-4F8F-9F73-552079AAF82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B2253B9-160A-4A26-A3AC-D0864D805CA0}" type="presOf" srcId="{162FF488-F375-49FF-8D69-96C91CA2E178}" destId="{FBCA68E1-193F-44EA-8A7F-ED64D0F93C63}" srcOrd="0" destOrd="0" presId="urn:microsoft.com/office/officeart/2005/8/layout/vProcess5"/>
    <dgm:cxn modelId="{01827B49-2FEA-4F39-9603-1025604A36CF}" type="presOf" srcId="{D1AB6502-F5B6-4734-98C0-4A1F491FD3BD}" destId="{A7AE558B-AC67-41E2-968B-E6C44A9CE708}" srcOrd="1" destOrd="0" presId="urn:microsoft.com/office/officeart/2005/8/layout/vProcess5"/>
    <dgm:cxn modelId="{3B2DB690-F539-47A6-9E6E-DB46F289C212}" type="presOf" srcId="{53045B34-27DD-4EE8-B3E3-981B8B427EDD}" destId="{E0A88F78-05D3-48C6-AD11-730075398BB9}" srcOrd="0" destOrd="0" presId="urn:microsoft.com/office/officeart/2005/8/layout/vProcess5"/>
    <dgm:cxn modelId="{101BD753-0C21-468D-AC1C-BF56D3FEBEA7}" type="presOf" srcId="{70079659-0CB9-487E-8ADA-3685F67F7F98}" destId="{6F2C6C0E-673E-4D00-8BD6-F818277CC9DC}" srcOrd="0" destOrd="0" presId="urn:microsoft.com/office/officeart/2005/8/layout/vProcess5"/>
    <dgm:cxn modelId="{F93D688A-CD81-4FE3-8221-3C79217E6830}" srcId="{B053CC3C-1A50-4F8F-9F73-552079AAF820}" destId="{53045B34-27DD-4EE8-B3E3-981B8B427EDD}" srcOrd="2" destOrd="0" parTransId="{21F4224A-B379-4B69-8E75-A68681850F25}" sibTransId="{1C41F61B-DC6B-4E40-8810-564B804EE755}"/>
    <dgm:cxn modelId="{72AAAC13-1C50-4FCE-B63B-95370FDDF302}" type="presOf" srcId="{821A1E2C-1BB8-427D-AD66-E384FFA6A57E}" destId="{22AE557A-803D-4BDC-A8A4-FF771EDD70E5}" srcOrd="1" destOrd="0" presId="urn:microsoft.com/office/officeart/2005/8/layout/vProcess5"/>
    <dgm:cxn modelId="{DF604806-CFDC-4738-9999-369684C8F0A8}" srcId="{B053CC3C-1A50-4F8F-9F73-552079AAF820}" destId="{821A1E2C-1BB8-427D-AD66-E384FFA6A57E}" srcOrd="3" destOrd="0" parTransId="{EEB20D40-204F-4BE7-B5B9-B82A8AF86701}" sibTransId="{39036132-3E71-438C-8711-4BA16E3078BC}"/>
    <dgm:cxn modelId="{D53C7E49-DDF5-451C-9BAF-92C1CA63566D}" srcId="{B053CC3C-1A50-4F8F-9F73-552079AAF820}" destId="{D1AB6502-F5B6-4734-98C0-4A1F491FD3BD}" srcOrd="0" destOrd="0" parTransId="{75528E34-460D-4255-9316-32E071E2EC7B}" sibTransId="{162FF488-F375-49FF-8D69-96C91CA2E178}"/>
    <dgm:cxn modelId="{0A5DF360-28FC-4790-B915-27CEBBF1B256}" type="presOf" srcId="{70079659-0CB9-487E-8ADA-3685F67F7F98}" destId="{77ECEE4B-0DAE-4CC0-8EFC-3AD40A28C996}" srcOrd="1" destOrd="0" presId="urn:microsoft.com/office/officeart/2005/8/layout/vProcess5"/>
    <dgm:cxn modelId="{1BB4ACF3-6B6F-4E30-BD2C-4192D2E3FA33}" type="presOf" srcId="{1C41F61B-DC6B-4E40-8810-564B804EE755}" destId="{14828117-3140-45F4-B9EE-3712E8760B1A}" srcOrd="0" destOrd="0" presId="urn:microsoft.com/office/officeart/2005/8/layout/vProcess5"/>
    <dgm:cxn modelId="{0A5719E6-D90D-4670-8C3A-09EC92F5B43C}" type="presOf" srcId="{62F236F3-86B8-4EA1-A076-01CC262F1EAC}" destId="{4ABF1CFB-5077-4904-A4EF-C40CAC31F00D}" srcOrd="0" destOrd="0" presId="urn:microsoft.com/office/officeart/2005/8/layout/vProcess5"/>
    <dgm:cxn modelId="{E36E6ECF-4B99-4CED-A9CF-B2B8A539B4A5}" type="presOf" srcId="{B053CC3C-1A50-4F8F-9F73-552079AAF820}" destId="{F127C3B4-4B94-4CE2-8924-6A68D224FE14}" srcOrd="0" destOrd="0" presId="urn:microsoft.com/office/officeart/2005/8/layout/vProcess5"/>
    <dgm:cxn modelId="{0D9EE435-7748-4609-A9EA-69AAAA52FC4E}" srcId="{B053CC3C-1A50-4F8F-9F73-552079AAF820}" destId="{70079659-0CB9-487E-8ADA-3685F67F7F98}" srcOrd="1" destOrd="0" parTransId="{2C42CCA0-CE4B-4FF8-B984-4EBB7CE9F4DE}" sibTransId="{62F236F3-86B8-4EA1-A076-01CC262F1EAC}"/>
    <dgm:cxn modelId="{A1538E86-FFB1-4211-A5AF-C6813248D3A5}" type="presOf" srcId="{D1AB6502-F5B6-4734-98C0-4A1F491FD3BD}" destId="{EB20CDFC-815E-4C00-8310-96879A2ABC7E}" srcOrd="0" destOrd="0" presId="urn:microsoft.com/office/officeart/2005/8/layout/vProcess5"/>
    <dgm:cxn modelId="{3748004F-124F-4321-BAD7-5DB04921D2D9}" type="presOf" srcId="{53045B34-27DD-4EE8-B3E3-981B8B427EDD}" destId="{45533004-5404-497B-815E-7B1D43391E85}" srcOrd="1" destOrd="0" presId="urn:microsoft.com/office/officeart/2005/8/layout/vProcess5"/>
    <dgm:cxn modelId="{92865DDD-1B7C-4718-B78C-4E247A2ACEFC}" type="presOf" srcId="{821A1E2C-1BB8-427D-AD66-E384FFA6A57E}" destId="{39DFA6F4-2208-4F3F-86C0-C4DCF804D68A}" srcOrd="0" destOrd="0" presId="urn:microsoft.com/office/officeart/2005/8/layout/vProcess5"/>
    <dgm:cxn modelId="{AFB86398-0A80-487A-BD12-8D54ECA8DFE9}" type="presParOf" srcId="{F127C3B4-4B94-4CE2-8924-6A68D224FE14}" destId="{1CBBB61F-6CB2-446C-B62C-DD3FCDB075B7}" srcOrd="0" destOrd="0" presId="urn:microsoft.com/office/officeart/2005/8/layout/vProcess5"/>
    <dgm:cxn modelId="{F0A26B7E-C02E-449A-8789-18F3006200DD}" type="presParOf" srcId="{F127C3B4-4B94-4CE2-8924-6A68D224FE14}" destId="{EB20CDFC-815E-4C00-8310-96879A2ABC7E}" srcOrd="1" destOrd="0" presId="urn:microsoft.com/office/officeart/2005/8/layout/vProcess5"/>
    <dgm:cxn modelId="{1ABDFB79-9310-4141-AC7B-DCEDF4C0348C}" type="presParOf" srcId="{F127C3B4-4B94-4CE2-8924-6A68D224FE14}" destId="{6F2C6C0E-673E-4D00-8BD6-F818277CC9DC}" srcOrd="2" destOrd="0" presId="urn:microsoft.com/office/officeart/2005/8/layout/vProcess5"/>
    <dgm:cxn modelId="{9DFCD7B3-6249-4626-AA1F-963BDBF7BAE6}" type="presParOf" srcId="{F127C3B4-4B94-4CE2-8924-6A68D224FE14}" destId="{E0A88F78-05D3-48C6-AD11-730075398BB9}" srcOrd="3" destOrd="0" presId="urn:microsoft.com/office/officeart/2005/8/layout/vProcess5"/>
    <dgm:cxn modelId="{02EC0863-CEC1-4326-8FEA-BE3B3DE71316}" type="presParOf" srcId="{F127C3B4-4B94-4CE2-8924-6A68D224FE14}" destId="{39DFA6F4-2208-4F3F-86C0-C4DCF804D68A}" srcOrd="4" destOrd="0" presId="urn:microsoft.com/office/officeart/2005/8/layout/vProcess5"/>
    <dgm:cxn modelId="{89EF18F5-B4CC-4A5B-8FF9-FC82DB7F49E3}" type="presParOf" srcId="{F127C3B4-4B94-4CE2-8924-6A68D224FE14}" destId="{FBCA68E1-193F-44EA-8A7F-ED64D0F93C63}" srcOrd="5" destOrd="0" presId="urn:microsoft.com/office/officeart/2005/8/layout/vProcess5"/>
    <dgm:cxn modelId="{4B2B2355-10B0-42A7-A2AF-874F2DF00176}" type="presParOf" srcId="{F127C3B4-4B94-4CE2-8924-6A68D224FE14}" destId="{4ABF1CFB-5077-4904-A4EF-C40CAC31F00D}" srcOrd="6" destOrd="0" presId="urn:microsoft.com/office/officeart/2005/8/layout/vProcess5"/>
    <dgm:cxn modelId="{577F72F4-2A95-4783-AD00-D32B3346082C}" type="presParOf" srcId="{F127C3B4-4B94-4CE2-8924-6A68D224FE14}" destId="{14828117-3140-45F4-B9EE-3712E8760B1A}" srcOrd="7" destOrd="0" presId="urn:microsoft.com/office/officeart/2005/8/layout/vProcess5"/>
    <dgm:cxn modelId="{7112EB90-05DF-4D4E-99E1-5D5DE5969CA3}" type="presParOf" srcId="{F127C3B4-4B94-4CE2-8924-6A68D224FE14}" destId="{A7AE558B-AC67-41E2-968B-E6C44A9CE708}" srcOrd="8" destOrd="0" presId="urn:microsoft.com/office/officeart/2005/8/layout/vProcess5"/>
    <dgm:cxn modelId="{DC4BEA35-CF04-45F1-AB1A-472336E25A92}" type="presParOf" srcId="{F127C3B4-4B94-4CE2-8924-6A68D224FE14}" destId="{77ECEE4B-0DAE-4CC0-8EFC-3AD40A28C996}" srcOrd="9" destOrd="0" presId="urn:microsoft.com/office/officeart/2005/8/layout/vProcess5"/>
    <dgm:cxn modelId="{2CD27CBF-FE13-493C-9B39-F3718C146246}" type="presParOf" srcId="{F127C3B4-4B94-4CE2-8924-6A68D224FE14}" destId="{45533004-5404-497B-815E-7B1D43391E85}" srcOrd="10" destOrd="0" presId="urn:microsoft.com/office/officeart/2005/8/layout/vProcess5"/>
    <dgm:cxn modelId="{67035CD8-20BA-4744-9828-4A58FF19E1F9}" type="presParOf" srcId="{F127C3B4-4B94-4CE2-8924-6A68D224FE14}" destId="{22AE557A-803D-4BDC-A8A4-FF771EDD70E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0FCA8-93DB-4E08-AC67-19AA838B285E}">
      <dsp:nvSpPr>
        <dsp:cNvPr id="0" name=""/>
        <dsp:cNvSpPr/>
      </dsp:nvSpPr>
      <dsp:spPr>
        <a:xfrm>
          <a:off x="1998" y="0"/>
          <a:ext cx="1949650" cy="1763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Use o </a:t>
          </a:r>
          <a:r>
            <a:rPr lang="pt-BR" sz="2400" kern="1200" dirty="0" err="1" smtClean="0"/>
            <a:t>IPSec</a:t>
          </a:r>
          <a:endParaRPr lang="pt-BR" sz="2400" kern="1200" dirty="0"/>
        </a:p>
      </dsp:txBody>
      <dsp:txXfrm>
        <a:off x="53655" y="51657"/>
        <a:ext cx="1846336" cy="1660399"/>
      </dsp:txXfrm>
    </dsp:sp>
    <dsp:sp modelId="{8694AB39-464A-462B-AB2E-D16673823B1E}">
      <dsp:nvSpPr>
        <dsp:cNvPr id="0" name=""/>
        <dsp:cNvSpPr/>
      </dsp:nvSpPr>
      <dsp:spPr>
        <a:xfrm>
          <a:off x="2279191" y="0"/>
          <a:ext cx="1949650" cy="1763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Use segmentação de LAN ou VLAN</a:t>
          </a:r>
          <a:endParaRPr lang="pt-BR" sz="2400" kern="1200" dirty="0"/>
        </a:p>
      </dsp:txBody>
      <dsp:txXfrm>
        <a:off x="2330848" y="51657"/>
        <a:ext cx="1846336" cy="1660399"/>
      </dsp:txXfrm>
    </dsp:sp>
    <dsp:sp modelId="{EDC1666F-8FCD-491B-BC07-14CEBBF33DDE}">
      <dsp:nvSpPr>
        <dsp:cNvPr id="0" name=""/>
        <dsp:cNvSpPr/>
      </dsp:nvSpPr>
      <dsp:spPr>
        <a:xfrm>
          <a:off x="4556383" y="0"/>
          <a:ext cx="1949650" cy="1763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Use Filtragem de Pacotes</a:t>
          </a:r>
          <a:endParaRPr lang="pt-BR" sz="2400" kern="1200" dirty="0"/>
        </a:p>
      </dsp:txBody>
      <dsp:txXfrm>
        <a:off x="4608040" y="51657"/>
        <a:ext cx="1846336" cy="1660399"/>
      </dsp:txXfrm>
    </dsp:sp>
    <dsp:sp modelId="{63FBCB9C-2910-45BD-AFE0-02AA8DCC3391}">
      <dsp:nvSpPr>
        <dsp:cNvPr id="0" name=""/>
        <dsp:cNvSpPr/>
      </dsp:nvSpPr>
      <dsp:spPr>
        <a:xfrm>
          <a:off x="6833575" y="0"/>
          <a:ext cx="1949650" cy="1763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/>
            <a:t>Use Autenticação</a:t>
          </a:r>
          <a:endParaRPr lang="pt-BR" sz="2400" kern="1200" dirty="0"/>
        </a:p>
      </dsp:txBody>
      <dsp:txXfrm>
        <a:off x="6885232" y="51657"/>
        <a:ext cx="1846336" cy="1660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D0BF6-B2C1-47ED-9F12-BFB806281BBA}">
      <dsp:nvSpPr>
        <dsp:cNvPr id="0" name=""/>
        <dsp:cNvSpPr/>
      </dsp:nvSpPr>
      <dsp:spPr>
        <a:xfrm>
          <a:off x="2332" y="0"/>
          <a:ext cx="1616488" cy="1296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/>
            <a:t>IPSec</a:t>
          </a:r>
          <a:endParaRPr lang="pt-BR" sz="2000" kern="1200" dirty="0"/>
        </a:p>
      </dsp:txBody>
      <dsp:txXfrm>
        <a:off x="40295" y="37963"/>
        <a:ext cx="1540562" cy="1220218"/>
      </dsp:txXfrm>
    </dsp:sp>
    <dsp:sp modelId="{ABB6C888-FC9D-46C4-B0A7-17077E0A091C}">
      <dsp:nvSpPr>
        <dsp:cNvPr id="0" name=""/>
        <dsp:cNvSpPr/>
      </dsp:nvSpPr>
      <dsp:spPr>
        <a:xfrm>
          <a:off x="1892055" y="0"/>
          <a:ext cx="1616488" cy="1296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2 </a:t>
          </a:r>
          <a:r>
            <a:rPr lang="pt-BR" sz="2000" kern="1200" dirty="0" err="1" smtClean="0"/>
            <a:t>VLANs</a:t>
          </a:r>
          <a:r>
            <a:rPr lang="pt-BR" sz="2000" kern="1200" dirty="0" smtClean="0"/>
            <a:t>: Trabalho e </a:t>
          </a:r>
          <a:r>
            <a:rPr lang="pt-BR" sz="2000" kern="1200" dirty="0" err="1" smtClean="0"/>
            <a:t>Storage</a:t>
          </a:r>
          <a:endParaRPr lang="pt-BR" sz="2000" kern="1200" dirty="0"/>
        </a:p>
      </dsp:txBody>
      <dsp:txXfrm>
        <a:off x="1930018" y="37963"/>
        <a:ext cx="1540562" cy="1220218"/>
      </dsp:txXfrm>
    </dsp:sp>
    <dsp:sp modelId="{554186F5-4DE8-43D5-9861-5D0F9BE841CE}">
      <dsp:nvSpPr>
        <dsp:cNvPr id="0" name=""/>
        <dsp:cNvSpPr/>
      </dsp:nvSpPr>
      <dsp:spPr>
        <a:xfrm>
          <a:off x="3780114" y="0"/>
          <a:ext cx="1616488" cy="1296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Autenticação CHAP</a:t>
          </a:r>
          <a:endParaRPr lang="pt-BR" sz="2000" kern="1200" dirty="0"/>
        </a:p>
      </dsp:txBody>
      <dsp:txXfrm>
        <a:off x="3818077" y="37963"/>
        <a:ext cx="1540562" cy="12202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04206-8116-4C9A-9B21-000D6987AF77}">
      <dsp:nvSpPr>
        <dsp:cNvPr id="0" name=""/>
        <dsp:cNvSpPr/>
      </dsp:nvSpPr>
      <dsp:spPr>
        <a:xfrm>
          <a:off x="573754" y="224669"/>
          <a:ext cx="3251073" cy="3251073"/>
        </a:xfrm>
        <a:prstGeom prst="pie">
          <a:avLst>
            <a:gd name="adj1" fmla="val 16200000"/>
            <a:gd name="adj2" fmla="val 19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smtClean="0"/>
            <a:t>Controle do tipo de portas no switch </a:t>
          </a:r>
          <a:endParaRPr lang="pt-BR" sz="900" kern="1200"/>
        </a:p>
      </dsp:txBody>
      <dsp:txXfrm>
        <a:off x="2276697" y="639955"/>
        <a:ext cx="851471" cy="657955"/>
      </dsp:txXfrm>
    </dsp:sp>
    <dsp:sp modelId="{B5E198D6-9C29-40FC-B25E-E91B26615E58}">
      <dsp:nvSpPr>
        <dsp:cNvPr id="0" name=""/>
        <dsp:cNvSpPr/>
      </dsp:nvSpPr>
      <dsp:spPr>
        <a:xfrm>
          <a:off x="612457" y="291626"/>
          <a:ext cx="3251073" cy="3251073"/>
        </a:xfrm>
        <a:prstGeom prst="pie">
          <a:avLst>
            <a:gd name="adj1" fmla="val 19800000"/>
            <a:gd name="adj2" fmla="val 1800000"/>
          </a:avLst>
        </a:prstGeom>
        <a:solidFill>
          <a:schemeClr val="accent5">
            <a:hueOff val="-2990986"/>
            <a:satOff val="-14219"/>
            <a:lumOff val="-325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smtClean="0"/>
            <a:t>Uso do de um protocolo de autenticação entre switches </a:t>
          </a:r>
          <a:endParaRPr lang="pt-BR" sz="900" kern="1200" dirty="0"/>
        </a:p>
      </dsp:txBody>
      <dsp:txXfrm>
        <a:off x="2818542" y="1607536"/>
        <a:ext cx="890174" cy="638603"/>
      </dsp:txXfrm>
    </dsp:sp>
    <dsp:sp modelId="{24D532B9-F821-457B-906C-AC9CDB608BBD}">
      <dsp:nvSpPr>
        <dsp:cNvPr id="0" name=""/>
        <dsp:cNvSpPr/>
      </dsp:nvSpPr>
      <dsp:spPr>
        <a:xfrm>
          <a:off x="573754" y="358582"/>
          <a:ext cx="3251073" cy="3251073"/>
        </a:xfrm>
        <a:prstGeom prst="pie">
          <a:avLst>
            <a:gd name="adj1" fmla="val 1800000"/>
            <a:gd name="adj2" fmla="val 5400000"/>
          </a:avLst>
        </a:prstGeom>
        <a:solidFill>
          <a:schemeClr val="accent5">
            <a:hueOff val="-5981972"/>
            <a:satOff val="-28437"/>
            <a:lumOff val="-651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Uso do </a:t>
          </a:r>
          <a:r>
            <a:rPr lang="en-US" sz="900" i="1" kern="1200" smtClean="0"/>
            <a:t>Fabric Membership Authorization </a:t>
          </a:r>
          <a:endParaRPr lang="en-US" sz="900" kern="1200" dirty="0"/>
        </a:p>
      </dsp:txBody>
      <dsp:txXfrm>
        <a:off x="2276697" y="2555766"/>
        <a:ext cx="851471" cy="657955"/>
      </dsp:txXfrm>
    </dsp:sp>
    <dsp:sp modelId="{26430343-6707-49E0-8EB2-07877917BDAE}">
      <dsp:nvSpPr>
        <dsp:cNvPr id="0" name=""/>
        <dsp:cNvSpPr/>
      </dsp:nvSpPr>
      <dsp:spPr>
        <a:xfrm>
          <a:off x="496347" y="358582"/>
          <a:ext cx="3251073" cy="3251073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-8972959"/>
            <a:satOff val="-42656"/>
            <a:lumOff val="-976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smtClean="0"/>
            <a:t>Eleger um switch para ser um único administrador de switches </a:t>
          </a:r>
          <a:endParaRPr lang="pt-BR" sz="900" kern="1200" dirty="0"/>
        </a:p>
      </dsp:txBody>
      <dsp:txXfrm>
        <a:off x="1193006" y="2555766"/>
        <a:ext cx="851471" cy="657955"/>
      </dsp:txXfrm>
    </dsp:sp>
    <dsp:sp modelId="{FB3F44D0-DAFF-4806-B9F1-DA633D886C80}">
      <dsp:nvSpPr>
        <dsp:cNvPr id="0" name=""/>
        <dsp:cNvSpPr/>
      </dsp:nvSpPr>
      <dsp:spPr>
        <a:xfrm>
          <a:off x="457644" y="291626"/>
          <a:ext cx="3251073" cy="3251073"/>
        </a:xfrm>
        <a:prstGeom prst="pie">
          <a:avLst>
            <a:gd name="adj1" fmla="val 9000000"/>
            <a:gd name="adj2" fmla="val 12600000"/>
          </a:avLst>
        </a:prstGeom>
        <a:solidFill>
          <a:schemeClr val="accent5">
            <a:hueOff val="-11963945"/>
            <a:satOff val="-56874"/>
            <a:lumOff val="-130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smtClean="0"/>
            <a:t>Não utilizar mascaramento de LUN </a:t>
          </a:r>
          <a:endParaRPr lang="pt-BR" sz="900" kern="1200" dirty="0"/>
        </a:p>
      </dsp:txBody>
      <dsp:txXfrm>
        <a:off x="612457" y="1607536"/>
        <a:ext cx="890174" cy="638603"/>
      </dsp:txXfrm>
    </dsp:sp>
    <dsp:sp modelId="{B67DCFE1-E48A-42E5-898E-1E519F6027CF}">
      <dsp:nvSpPr>
        <dsp:cNvPr id="0" name=""/>
        <dsp:cNvSpPr/>
      </dsp:nvSpPr>
      <dsp:spPr>
        <a:xfrm>
          <a:off x="496347" y="224669"/>
          <a:ext cx="3251073" cy="3251073"/>
        </a:xfrm>
        <a:prstGeom prst="pie">
          <a:avLst>
            <a:gd name="adj1" fmla="val 12600000"/>
            <a:gd name="adj2" fmla="val 16200000"/>
          </a:avLst>
        </a:prstGeom>
        <a:solidFill>
          <a:schemeClr val="accent5">
            <a:hueOff val="-14954930"/>
            <a:satOff val="-71093"/>
            <a:lumOff val="-1627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smtClean="0"/>
            <a:t>Use pontos seguros de conexão à rede SAN</a:t>
          </a:r>
          <a:endParaRPr lang="pt-BR" sz="900" kern="1200"/>
        </a:p>
      </dsp:txBody>
      <dsp:txXfrm>
        <a:off x="1193006" y="639955"/>
        <a:ext cx="851471" cy="657955"/>
      </dsp:txXfrm>
    </dsp:sp>
    <dsp:sp modelId="{73C2784E-21C7-4A7E-A5BD-172871DC1506}">
      <dsp:nvSpPr>
        <dsp:cNvPr id="0" name=""/>
        <dsp:cNvSpPr/>
      </dsp:nvSpPr>
      <dsp:spPr>
        <a:xfrm>
          <a:off x="372378" y="23412"/>
          <a:ext cx="3653586" cy="3653586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58802-044E-41DC-892B-2942D766E98A}">
      <dsp:nvSpPr>
        <dsp:cNvPr id="0" name=""/>
        <dsp:cNvSpPr/>
      </dsp:nvSpPr>
      <dsp:spPr>
        <a:xfrm>
          <a:off x="411081" y="90369"/>
          <a:ext cx="3653586" cy="3653586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5">
            <a:hueOff val="-2990986"/>
            <a:satOff val="-14219"/>
            <a:lumOff val="-32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A3B7B-6E23-4B88-83E6-5AFB3D2508B2}">
      <dsp:nvSpPr>
        <dsp:cNvPr id="0" name=""/>
        <dsp:cNvSpPr/>
      </dsp:nvSpPr>
      <dsp:spPr>
        <a:xfrm>
          <a:off x="372378" y="157325"/>
          <a:ext cx="3653586" cy="3653586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5">
            <a:hueOff val="-5981972"/>
            <a:satOff val="-28437"/>
            <a:lumOff val="-65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5CC7E-BADB-4BE8-A10B-55AFFB7C431D}">
      <dsp:nvSpPr>
        <dsp:cNvPr id="0" name=""/>
        <dsp:cNvSpPr/>
      </dsp:nvSpPr>
      <dsp:spPr>
        <a:xfrm>
          <a:off x="295209" y="157325"/>
          <a:ext cx="3653586" cy="3653586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5">
            <a:hueOff val="-8972959"/>
            <a:satOff val="-42656"/>
            <a:lumOff val="-976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91247-A2D3-4643-8C06-F752452E2A6D}">
      <dsp:nvSpPr>
        <dsp:cNvPr id="0" name=""/>
        <dsp:cNvSpPr/>
      </dsp:nvSpPr>
      <dsp:spPr>
        <a:xfrm>
          <a:off x="256506" y="90369"/>
          <a:ext cx="3653586" cy="3653586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5">
            <a:hueOff val="-11963945"/>
            <a:satOff val="-56874"/>
            <a:lumOff val="-130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B89FC-722E-46BE-A903-59C5789BFE43}">
      <dsp:nvSpPr>
        <dsp:cNvPr id="0" name=""/>
        <dsp:cNvSpPr/>
      </dsp:nvSpPr>
      <dsp:spPr>
        <a:xfrm>
          <a:off x="295209" y="23412"/>
          <a:ext cx="3653586" cy="3653586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5">
            <a:hueOff val="-14954930"/>
            <a:satOff val="-71093"/>
            <a:lumOff val="-1627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0CDFC-815E-4C00-8310-96879A2ABC7E}">
      <dsp:nvSpPr>
        <dsp:cNvPr id="0" name=""/>
        <dsp:cNvSpPr/>
      </dsp:nvSpPr>
      <dsp:spPr>
        <a:xfrm>
          <a:off x="0" y="0"/>
          <a:ext cx="3456940" cy="851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As redes SAN são melhores e mais caras que as DAS e NAS</a:t>
          </a:r>
          <a:endParaRPr lang="pt-BR" sz="1400" kern="1200" dirty="0"/>
        </a:p>
      </dsp:txBody>
      <dsp:txXfrm>
        <a:off x="24939" y="24939"/>
        <a:ext cx="2466185" cy="801593"/>
      </dsp:txXfrm>
    </dsp:sp>
    <dsp:sp modelId="{6F2C6C0E-673E-4D00-8BD6-F818277CC9DC}">
      <dsp:nvSpPr>
        <dsp:cNvPr id="0" name=""/>
        <dsp:cNvSpPr/>
      </dsp:nvSpPr>
      <dsp:spPr>
        <a:xfrm>
          <a:off x="289518" y="1006284"/>
          <a:ext cx="3456940" cy="851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rgbClr val="000000"/>
              </a:solidFill>
            </a:rPr>
            <a:t>O protocolo </a:t>
          </a:r>
          <a:r>
            <a:rPr lang="pt-BR" sz="1400" kern="1200" dirty="0" err="1" smtClean="0">
              <a:solidFill>
                <a:srgbClr val="000000"/>
              </a:solidFill>
            </a:rPr>
            <a:t>iSCSI</a:t>
          </a:r>
          <a:r>
            <a:rPr lang="pt-BR" sz="1400" kern="1200" dirty="0" smtClean="0">
              <a:solidFill>
                <a:srgbClr val="000000"/>
              </a:solidFill>
            </a:rPr>
            <a:t> apresenta vulnerabilidades herdadas do TCP/IP</a:t>
          </a:r>
          <a:endParaRPr lang="pt-BR" sz="1400" kern="1200" dirty="0">
            <a:solidFill>
              <a:srgbClr val="000000"/>
            </a:solidFill>
          </a:endParaRPr>
        </a:p>
      </dsp:txBody>
      <dsp:txXfrm>
        <a:off x="314457" y="1031223"/>
        <a:ext cx="2564086" cy="801593"/>
      </dsp:txXfrm>
    </dsp:sp>
    <dsp:sp modelId="{E0A88F78-05D3-48C6-AD11-730075398BB9}">
      <dsp:nvSpPr>
        <dsp:cNvPr id="0" name=""/>
        <dsp:cNvSpPr/>
      </dsp:nvSpPr>
      <dsp:spPr>
        <a:xfrm>
          <a:off x="574716" y="2012569"/>
          <a:ext cx="3456940" cy="851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O trabalho explorou 2 cenários, mostrando que eles podem ser melhorados com medidas simples</a:t>
          </a:r>
        </a:p>
      </dsp:txBody>
      <dsp:txXfrm>
        <a:off x="599655" y="2037508"/>
        <a:ext cx="2568407" cy="801593"/>
      </dsp:txXfrm>
    </dsp:sp>
    <dsp:sp modelId="{39DFA6F4-2208-4F3F-86C0-C4DCF804D68A}">
      <dsp:nvSpPr>
        <dsp:cNvPr id="0" name=""/>
        <dsp:cNvSpPr/>
      </dsp:nvSpPr>
      <dsp:spPr>
        <a:xfrm>
          <a:off x="864235" y="3018853"/>
          <a:ext cx="3456940" cy="851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Trabalhos futuros: laboratórios para testar os ataques e as contra medidas</a:t>
          </a:r>
          <a:endParaRPr lang="pt-BR" sz="1400" kern="1200" dirty="0"/>
        </a:p>
      </dsp:txBody>
      <dsp:txXfrm>
        <a:off x="889174" y="3043792"/>
        <a:ext cx="2564086" cy="801593"/>
      </dsp:txXfrm>
    </dsp:sp>
    <dsp:sp modelId="{FBCA68E1-193F-44EA-8A7F-ED64D0F93C63}">
      <dsp:nvSpPr>
        <dsp:cNvPr id="0" name=""/>
        <dsp:cNvSpPr/>
      </dsp:nvSpPr>
      <dsp:spPr>
        <a:xfrm>
          <a:off x="2903483" y="652149"/>
          <a:ext cx="553456" cy="55345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>
        <a:off x="3028011" y="652149"/>
        <a:ext cx="304400" cy="416476"/>
      </dsp:txXfrm>
    </dsp:sp>
    <dsp:sp modelId="{4ABF1CFB-5077-4904-A4EF-C40CAC31F00D}">
      <dsp:nvSpPr>
        <dsp:cNvPr id="0" name=""/>
        <dsp:cNvSpPr/>
      </dsp:nvSpPr>
      <dsp:spPr>
        <a:xfrm>
          <a:off x="3193002" y="1658434"/>
          <a:ext cx="553456" cy="55345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>
        <a:off x="3317530" y="1658434"/>
        <a:ext cx="304400" cy="416476"/>
      </dsp:txXfrm>
    </dsp:sp>
    <dsp:sp modelId="{14828117-3140-45F4-B9EE-3712E8760B1A}">
      <dsp:nvSpPr>
        <dsp:cNvPr id="0" name=""/>
        <dsp:cNvSpPr/>
      </dsp:nvSpPr>
      <dsp:spPr>
        <a:xfrm>
          <a:off x="3478199" y="2664718"/>
          <a:ext cx="553456" cy="55345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>
        <a:off x="3602727" y="2664718"/>
        <a:ext cx="304400" cy="416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81FCE-64E6-4FAE-9841-EC2741F0EAAF}" type="datetimeFigureOut">
              <a:rPr lang="pt-BR" smtClean="0"/>
              <a:t>26/05/2016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51480-F0DA-46F5-81F8-95761F7096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279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9CC50-E030-4C12-B859-4EBCEC3E1797}" type="datetimeFigureOut">
              <a:rPr lang="pt-BR" smtClean="0"/>
              <a:t>26/05/2016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34141-555D-422A-956E-F80432AF69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0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mundo – Isso se da devido ao aumento</a:t>
            </a:r>
            <a:r>
              <a:rPr lang="pt-BR" baseline="0" dirty="0" smtClean="0"/>
              <a:t> da venda de smartphones que em 2011 foi de 179% segundo Nielsen, e que de 2009 para 2013 a proporção de smartphone/população estimada foi de 0,9 (174mi/194mi/h) para 1,34 (271,1mi/201mi/h). </a:t>
            </a:r>
          </a:p>
          <a:p>
            <a:r>
              <a:rPr lang="pt-BR" baseline="0" dirty="0" smtClean="0"/>
              <a:t>Crescimento bem acentuado.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 Necessidade – Com o crescente aumento de demanda, mostra-se a necessidade de metodologias de desenvolvimento.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Corral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Sillitti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Succi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(2013) falam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seu trabalho que o desenvolvimento mobile é compatível com métodos ágeis (por serem menores e tenderem a modificações) porem existem poucas evidencias. Enquanto Moura e Moreira falam que existem metodologias focadas em projetos pequenos porem não são específicos para o desenvolvimento mobile</a:t>
            </a:r>
          </a:p>
          <a:p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Aplicabilidade – verificar a usabilidade dos métodos propostos no RUP.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hipótese norteadora deste artigo é que o RUP engloba uma filosofia maleável e adaptável, sendo assim possível ser utilizada em pequenos e grandes projetos</a:t>
            </a:r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Métodos –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 feito um estudo exploratório (para ver o que existe na literatura) e uma pesquisa de campo qualitativa para saber quais metodologias as empresas de Uberlândia estão utilizando para fabricar softwares </a:t>
            </a:r>
            <a:r>
              <a:rPr lang="pt-B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t-BR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130E5-1E58-4A9B-B22B-A63F968A42A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41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0219" y="3495540"/>
            <a:ext cx="7717106" cy="900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711221" y="2499742"/>
            <a:ext cx="7715101" cy="90000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929" y="709490"/>
            <a:ext cx="3528392" cy="12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8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tri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31590"/>
            <a:ext cx="288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3131999" y="1131590"/>
            <a:ext cx="288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131938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6084487" y="1131590"/>
            <a:ext cx="288000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6084488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720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Quadr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2931790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843558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2931790"/>
            <a:ext cx="4320000" cy="20442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3007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Quadru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3212069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4644364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4488" y="2931790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5792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8784976" cy="2052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4"/>
          </p:nvPr>
        </p:nvSpPr>
        <p:spPr>
          <a:xfrm>
            <a:off x="179512" y="2931790"/>
            <a:ext cx="8784976" cy="2052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050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du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7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83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plo Horizontal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3"/>
          </p:nvPr>
        </p:nvSpPr>
        <p:spPr>
          <a:xfrm>
            <a:off x="4644008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4643884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790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o Horizontal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288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179512" y="3212069"/>
            <a:ext cx="8784976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2931790"/>
            <a:ext cx="878639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4" name="Espaço Reservado para Conteúdo 2"/>
          <p:cNvSpPr>
            <a:spLocks noGrp="1"/>
          </p:cNvSpPr>
          <p:nvPr>
            <p:ph idx="13"/>
          </p:nvPr>
        </p:nvSpPr>
        <p:spPr>
          <a:xfrm>
            <a:off x="3132707" y="1123837"/>
            <a:ext cx="288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3132645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5"/>
          </p:nvPr>
        </p:nvSpPr>
        <p:spPr>
          <a:xfrm>
            <a:off x="6085902" y="1123837"/>
            <a:ext cx="288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6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6085902" y="843558"/>
            <a:ext cx="288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575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echamento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 hasCustomPrompt="1"/>
          </p:nvPr>
        </p:nvSpPr>
        <p:spPr>
          <a:xfrm>
            <a:off x="2771800" y="2607854"/>
            <a:ext cx="3709568" cy="900000"/>
          </a:xfrm>
        </p:spPr>
        <p:txBody>
          <a:bodyPr/>
          <a:lstStyle>
            <a:lvl1pPr algn="ctr">
              <a:defRPr sz="24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pt-BR" dirty="0" smtClean="0"/>
              <a:t>Siga-nos nas redes sociais </a:t>
            </a:r>
            <a:br>
              <a:rPr lang="pt-BR" dirty="0" smtClean="0"/>
            </a:br>
            <a:r>
              <a:rPr lang="pt-BR" dirty="0" err="1" smtClean="0"/>
              <a:t>Tera</a:t>
            </a:r>
            <a:r>
              <a:rPr lang="pt-BR" dirty="0" smtClean="0"/>
              <a:t> &amp; Márcio Moreira</a:t>
            </a:r>
            <a:endParaRPr lang="pt-BR" dirty="0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4212835" y="1691969"/>
            <a:ext cx="852278" cy="814367"/>
            <a:chOff x="4483574" y="2837503"/>
            <a:chExt cx="736498" cy="736498"/>
          </a:xfrm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7" name="Elipse 6"/>
            <p:cNvSpPr/>
            <p:nvPr/>
          </p:nvSpPr>
          <p:spPr>
            <a:xfrm>
              <a:off x="4572000" y="2942461"/>
              <a:ext cx="565393" cy="565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3574" y="2837503"/>
              <a:ext cx="736498" cy="736498"/>
            </a:xfrm>
            <a:prstGeom prst="rect">
              <a:avLst/>
            </a:prstGeom>
            <a:effectLst/>
          </p:spPr>
        </p:pic>
      </p:grpSp>
      <p:sp>
        <p:nvSpPr>
          <p:cNvPr id="15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40272" y="551152"/>
            <a:ext cx="5941096" cy="580438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Obrigado!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368" y="4008159"/>
            <a:ext cx="2123080" cy="7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7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8784976" cy="4158461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91190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432048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4644008" y="843558"/>
            <a:ext cx="432048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8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249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du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31590"/>
            <a:ext cx="432048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4644008" y="1131590"/>
            <a:ext cx="432048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843558"/>
            <a:ext cx="4321175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4644009" y="843558"/>
            <a:ext cx="4321175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4535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duplo com títul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31590"/>
            <a:ext cx="252028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2843808" y="1131590"/>
            <a:ext cx="612068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843558"/>
            <a:ext cx="2520403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2843807" y="843558"/>
            <a:ext cx="6121377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088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duplo com títul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31590"/>
            <a:ext cx="6552728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6804248" y="1131590"/>
            <a:ext cx="2160240" cy="387043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9" y="843558"/>
            <a:ext cx="6552851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1" name="Espaço Reservado para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6804247" y="843558"/>
            <a:ext cx="2160937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Texto 9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8683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Triplo Se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4320000" cy="4132511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843558"/>
            <a:ext cx="4320000" cy="2016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2957807"/>
            <a:ext cx="4320000" cy="2016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289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Triplo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3837"/>
            <a:ext cx="4320000" cy="385223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644488" y="1123837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idx="14"/>
          </p:nvPr>
        </p:nvSpPr>
        <p:spPr>
          <a:xfrm>
            <a:off x="4644488" y="3212069"/>
            <a:ext cx="4320000" cy="176400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Espaço Reservado para Texto 9"/>
          <p:cNvSpPr>
            <a:spLocks noGrp="1"/>
          </p:cNvSpPr>
          <p:nvPr>
            <p:ph type="body" sz="quarter" idx="15" hasCustomPrompt="1"/>
          </p:nvPr>
        </p:nvSpPr>
        <p:spPr>
          <a:xfrm>
            <a:off x="4644364" y="843558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5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4644488" y="2931790"/>
            <a:ext cx="432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Subtítulo</a:t>
            </a:r>
            <a:endParaRPr lang="pt-BR" dirty="0"/>
          </a:p>
        </p:txBody>
      </p:sp>
      <p:sp>
        <p:nvSpPr>
          <p:cNvPr id="12" name="Espaço Reservado para Texto 9"/>
          <p:cNvSpPr>
            <a:spLocks noGrp="1"/>
          </p:cNvSpPr>
          <p:nvPr>
            <p:ph type="body" sz="quarter" idx="17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865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tri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43558"/>
            <a:ext cx="288000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0"/>
          </p:nvPr>
        </p:nvSpPr>
        <p:spPr>
          <a:xfrm>
            <a:off x="3132159" y="843558"/>
            <a:ext cx="288000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101356"/>
            <a:ext cx="7560840" cy="324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6084487" y="843558"/>
            <a:ext cx="2880000" cy="4158462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83518"/>
            <a:ext cx="7560000" cy="24407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 smtClean="0"/>
              <a:t>Clique para editar 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803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843558"/>
            <a:ext cx="8784976" cy="4158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79512" y="96502"/>
            <a:ext cx="7560840" cy="3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08047"/>
            <a:ext cx="1152128" cy="42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9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81" r:id="rId5"/>
    <p:sldLayoutId id="2147483682" r:id="rId6"/>
    <p:sldLayoutId id="2147483671" r:id="rId7"/>
    <p:sldLayoutId id="2147483680" r:id="rId8"/>
    <p:sldLayoutId id="2147483664" r:id="rId9"/>
    <p:sldLayoutId id="2147483665" r:id="rId10"/>
    <p:sldLayoutId id="2147483666" r:id="rId11"/>
    <p:sldLayoutId id="2147483667" r:id="rId12"/>
    <p:sldLayoutId id="2147483662" r:id="rId13"/>
    <p:sldLayoutId id="2147483663" r:id="rId14"/>
    <p:sldLayoutId id="2147483668" r:id="rId15"/>
    <p:sldLayoutId id="2147483669" r:id="rId16"/>
    <p:sldLayoutId id="2147483670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»"/>
        <a:defRPr sz="16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Font typeface="Courier New" panose="02070309020205020404" pitchFamily="49" charset="0"/>
        <a:buChar char="o"/>
        <a:defRPr sz="1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/>
        </a:buClr>
        <a:buSzPct val="50000"/>
        <a:buFont typeface="Wingdings" panose="05000000000000000000" pitchFamily="2" charset="2"/>
        <a:buChar char="§"/>
        <a:defRPr sz="12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–"/>
        <a:defRPr sz="11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Courier New" panose="02070309020205020404" pitchFamily="49" charset="0"/>
        <a:buChar char="o"/>
        <a:defRPr sz="11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2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710219" y="3137971"/>
            <a:ext cx="7717106" cy="864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1800" dirty="0"/>
              <a:t>Márcio Moreira - Pitágoras Uberlândia - </a:t>
            </a:r>
            <a:r>
              <a:rPr lang="pt-BR" sz="1800" dirty="0" smtClean="0"/>
              <a:t>marcio.moreira@pitagoras.com.br</a:t>
            </a:r>
            <a:endParaRPr lang="pt-BR" sz="1800" dirty="0"/>
          </a:p>
          <a:p>
            <a:pPr>
              <a:spcBef>
                <a:spcPts val="0"/>
              </a:spcBef>
            </a:pPr>
            <a:r>
              <a:rPr lang="pt-BR" sz="1800" dirty="0" smtClean="0"/>
              <a:t>Walter Noronha </a:t>
            </a:r>
            <a:r>
              <a:rPr lang="pt-BR" sz="1800" dirty="0"/>
              <a:t>- Pitágoras Uberlândia - walnor17@gmail.com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221" y="2355726"/>
            <a:ext cx="7715101" cy="936104"/>
          </a:xfrm>
        </p:spPr>
        <p:txBody>
          <a:bodyPr/>
          <a:lstStyle/>
          <a:p>
            <a:r>
              <a:rPr lang="en-US" sz="1800" dirty="0" smtClean="0"/>
              <a:t>Network Security Assessment with SAN iSCSI Protocol</a:t>
            </a:r>
            <a:br>
              <a:rPr lang="en-US" sz="1800" dirty="0" smtClean="0"/>
            </a:br>
            <a:r>
              <a:rPr lang="pt-BR" sz="1800" dirty="0" smtClean="0"/>
              <a:t>Avaliação de Segurança de Redes SAN com Protocolo </a:t>
            </a:r>
            <a:r>
              <a:rPr lang="pt-BR" sz="1800" dirty="0" err="1" smtClean="0"/>
              <a:t>iSCSI</a:t>
            </a:r>
            <a:endParaRPr lang="pt-BR" sz="18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94" y="4011910"/>
            <a:ext cx="1991234" cy="900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458" y="4011910"/>
            <a:ext cx="2553488" cy="9000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189" y="4011910"/>
            <a:ext cx="796788" cy="900000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5128652" y="1626354"/>
            <a:ext cx="182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www.teraits.com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472" y="4011910"/>
            <a:ext cx="742742" cy="90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95" y="217039"/>
            <a:ext cx="3189826" cy="212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ço Reservado para Conteúdo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151" y="2100751"/>
            <a:ext cx="2286198" cy="1932599"/>
          </a:xfrm>
        </p:spPr>
      </p:pic>
      <p:pic>
        <p:nvPicPr>
          <p:cNvPr id="3" name="Espaço Reservado para Conteúdo 2"/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3233812" y="1152740"/>
            <a:ext cx="2676376" cy="3828620"/>
          </a:xfrm>
        </p:spPr>
      </p:pic>
      <p:sp>
        <p:nvSpPr>
          <p:cNvPr id="10" name="Espaço Reservado para Texto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smtClean="0"/>
              <a:t>Vulnerabilidades</a:t>
            </a:r>
            <a:endParaRPr lang="pt-BR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smtClean="0"/>
              <a:t>Cenário 2 - Virtualizado</a:t>
            </a: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Análise de Cenários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BR" dirty="0" smtClean="0"/>
              <a:t>Usando:</a:t>
            </a:r>
          </a:p>
          <a:p>
            <a:pPr lvl="1"/>
            <a:r>
              <a:rPr lang="pt-BR" dirty="0" err="1" smtClean="0"/>
              <a:t>IPSec</a:t>
            </a:r>
            <a:endParaRPr lang="pt-BR" dirty="0" smtClean="0"/>
          </a:p>
          <a:p>
            <a:pPr lvl="1"/>
            <a:r>
              <a:rPr lang="pt-BR" dirty="0" smtClean="0"/>
              <a:t>Autenticação CHAP</a:t>
            </a:r>
          </a:p>
          <a:p>
            <a:pPr lvl="1"/>
            <a:r>
              <a:rPr lang="pt-BR" dirty="0" smtClean="0"/>
              <a:t>Filtragem de Pacotes</a:t>
            </a:r>
          </a:p>
          <a:p>
            <a:pPr lvl="1"/>
            <a:r>
              <a:rPr lang="pt-BR" dirty="0" smtClean="0"/>
              <a:t>Isolamento Físico:</a:t>
            </a:r>
          </a:p>
          <a:p>
            <a:pPr lvl="2"/>
            <a:r>
              <a:rPr lang="pt-BR" dirty="0" smtClean="0"/>
              <a:t>A rede de </a:t>
            </a:r>
            <a:r>
              <a:rPr lang="pt-BR" dirty="0" err="1" smtClean="0"/>
              <a:t>storage</a:t>
            </a:r>
            <a:r>
              <a:rPr lang="pt-BR" dirty="0" smtClean="0"/>
              <a:t> está segregada</a:t>
            </a:r>
          </a:p>
          <a:p>
            <a:endParaRPr lang="pt-BR" dirty="0" smtClean="0"/>
          </a:p>
          <a:p>
            <a:r>
              <a:rPr lang="pt-BR" dirty="0" smtClean="0"/>
              <a:t>Resulta:</a:t>
            </a:r>
          </a:p>
          <a:p>
            <a:pPr lvl="1"/>
            <a:r>
              <a:rPr lang="pt-BR" dirty="0" smtClean="0"/>
              <a:t>Cenário, mais seguro que o anterior</a:t>
            </a:r>
            <a:endParaRPr lang="pt-BR" dirty="0"/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 smtClean="0"/>
              <a:t>Cenário 2 - Com Segurança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7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Espaço Reservado para Conteú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570416"/>
              </p:ext>
            </p:extLst>
          </p:nvPr>
        </p:nvGraphicFramePr>
        <p:xfrm>
          <a:off x="179388" y="1131888"/>
          <a:ext cx="4321175" cy="387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Espaço Reservado para Conteúdo 1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158773948"/>
              </p:ext>
            </p:extLst>
          </p:nvPr>
        </p:nvGraphicFramePr>
        <p:xfrm>
          <a:off x="4643438" y="1131888"/>
          <a:ext cx="4321175" cy="3870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Espaço Reservado para Texto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Recomendações Gerais</a:t>
            </a:r>
            <a:endParaRPr lang="pt-BR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Recomendações &amp; Conclusões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24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282675"/>
              </p:ext>
            </p:extLst>
          </p:nvPr>
        </p:nvGraphicFramePr>
        <p:xfrm>
          <a:off x="179388" y="842962"/>
          <a:ext cx="8785225" cy="4105051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8785225"/>
              </a:tblGrid>
              <a:tr h="59837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CGI.BR, Comitê Gestor da Internet no Brasil. 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Cartilha de Segurança para Internet 4.0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2ª ed. São Paulo: CERT.br, 2012. Disponível em &lt; http://cartilha.cert.br/livro/cartilha-seguranca-internet.pdf&gt; Acesso em 02 fev. 2014.</a:t>
                      </a:r>
                    </a:p>
                  </a:txBody>
                  <a:tcPr anchor="ctr"/>
                </a:tc>
              </a:tr>
              <a:tr h="8447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GOGOLINSKI, Jim. 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Suggestions to Help Companies with the Fight Against Targeted Attacks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Cupertino: Trend Micro, 2013. 23p.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Disponível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&lt; http://www.trendmicro.com.ru/media/wp/suggestions-to-help-companies-with-the-fight-against-targeted-attacks-whitepaper-en.pdf &gt;.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Acesso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14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jan.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2014.</a:t>
                      </a:r>
                    </a:p>
                  </a:txBody>
                  <a:tcPr anchor="ctr"/>
                </a:tc>
              </a:tr>
              <a:tr h="84476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HAYASHIDA,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Edy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Controles de segurança para o uso do protocolo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iSCSI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em ambientes corporativos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São Paulo, 2006. 122p. Disponível em: &lt;http://www.lsi.usp.br/~volnys/academic/trabalhos-orientados/Controles-de-seguranca-para-uso-do-iSCSI.pdf&gt;. Acesso em 31 mar. 2014.</a:t>
                      </a:r>
                    </a:p>
                  </a:txBody>
                  <a:tcPr anchor="ctr"/>
                </a:tc>
              </a:tr>
              <a:tr h="84476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IDC,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Data Corporation. 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diversificado e crescente universo digital: Uma previsão atualizada do crescimento mundial das informações até 2011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Framingham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IDC, 2008. 20p. Disponível em &lt; http://brazil.emc.com/collateral/analyst-reports/diverse-exploding-digital-universe.pdf &gt;. Acesso em 15 dez. 2013.</a:t>
                      </a:r>
                    </a:p>
                  </a:txBody>
                  <a:tcPr anchor="ctr"/>
                </a:tc>
              </a:tr>
              <a:tr h="3740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MAIWALD, Eric. 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 Security: A Beginner’s Guide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2ª ed.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Emervylle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McGraw-Hill, 2003.</a:t>
                      </a:r>
                    </a:p>
                  </a:txBody>
                  <a:tcPr anchor="ctr"/>
                </a:tc>
              </a:tr>
              <a:tr h="59837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MOREIRA, Márcio. 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Segurança da Informação &amp; Política de Segurança da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COOPA. 2013. Disponível em: &lt; http://www.teraits.com/marcio/20131128_Coopa_SegurancaDaInformacao.zip &gt;. Acesso em 11 mar. 14.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1/3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49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566501"/>
              </p:ext>
            </p:extLst>
          </p:nvPr>
        </p:nvGraphicFramePr>
        <p:xfrm>
          <a:off x="179388" y="842960"/>
          <a:ext cx="8785225" cy="4105053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8785225"/>
              </a:tblGrid>
              <a:tr h="65520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MOREIRA, Márcio. 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Segurança no Armazenamento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Pitágoras. 2012. Disponível em: &lt; http://www.teraits.com/pitagoras/marcio/segarm/index.htm &gt;. Acesso em 18 mar. 14.</a:t>
                      </a:r>
                    </a:p>
                  </a:txBody>
                  <a:tcPr anchor="ctr"/>
                </a:tc>
              </a:tr>
              <a:tr h="119478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MOREIRA, Márcio; Araújo, Rodrigues; Ferreira, Rogério;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Guerin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Flamaryon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Avaliação de Segurança em Redes Sem Fio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2013. 10º CONTECSI Congresso Internacional de Gestão de Tecnologia e Sistemas de Informação. São Paulo. TECSI EAC FEA USP. Disponível em: &lt; http://www.teraits.com/marcio/20130613_10oCONTECSI_AplicabilidadeITIL&amp;COBIT.pdf &gt;. Acesso em 7 Mar. 14.</a:t>
                      </a:r>
                    </a:p>
                  </a:txBody>
                  <a:tcPr anchor="ctr"/>
                </a:tc>
              </a:tr>
              <a:tr h="92499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NISHAN,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Nishan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Systems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Nishan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Technologies.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iSCSI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Technical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White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Paper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San Jose: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Nishan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Systems, 2001. 12p. Disponível em &lt; http://www.diskdrive.com/iSCSI/reading-room/white-papers/Nishan_iSCSI_Technical_White_Paper.pdf &gt;. Acesso em 29 dez. 2013.</a:t>
                      </a:r>
                    </a:p>
                  </a:txBody>
                  <a:tcPr anchor="ctr"/>
                </a:tc>
              </a:tr>
              <a:tr h="5592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ORENSTEIN, Gary. 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Storage Networking: Straight to the Core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2ª ed. Indianapolis: Addison-Wesley Professional, 2003.</a:t>
                      </a:r>
                    </a:p>
                  </a:txBody>
                  <a:tcPr anchor="ctr"/>
                </a:tc>
              </a:tr>
              <a:tr h="385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POELKER, Christopher; NIKITIN, Alex. 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Storage Area Network for Dummies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2ª ed. Indianapolis: Wiley Publishing, 2009.</a:t>
                      </a:r>
                    </a:p>
                  </a:txBody>
                  <a:tcPr anchor="ctr"/>
                </a:tc>
              </a:tr>
              <a:tr h="38541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SATRAN, J. et al. 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Internet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Computer Systems Interface (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iSCSI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RFC 3721, 2004.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2/3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62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421560"/>
              </p:ext>
            </p:extLst>
          </p:nvPr>
        </p:nvGraphicFramePr>
        <p:xfrm>
          <a:off x="179388" y="842964"/>
          <a:ext cx="8785225" cy="4033042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8785225"/>
              </a:tblGrid>
              <a:tr h="77369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SCHULZ, Greg. 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Cloud and Virtual Data </a:t>
                      </a:r>
                      <a:r>
                        <a:rPr lang="en-US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Storange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Networking: you journey to efficient and effective information services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1ª ed. Boca Raton: CRC Press, 2011.</a:t>
                      </a:r>
                    </a:p>
                  </a:txBody>
                  <a:tcPr anchor="ctr"/>
                </a:tc>
              </a:tr>
              <a:tr h="7736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SIMPSON, W. A. 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PPP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Handshake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Authentication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(CHAP)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RFC1994, IETF, 1995. Disponível em: &lt; http://tools.ietf.org/pdf/draft-ietf-pppext-chap-ds-00.pdf &gt;. Acesso em 31 mar. 14.</a:t>
                      </a:r>
                    </a:p>
                  </a:txBody>
                  <a:tcPr anchor="ctr"/>
                </a:tc>
              </a:tr>
              <a:tr h="7736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STEWART, Michael Stewart; TITTEL, Ed; CHAPPLE, Mike. 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CISSP: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Certified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Systems Security Professional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3ª ed. San Francisco: SYBEX, 2005.</a:t>
                      </a:r>
                    </a:p>
                  </a:txBody>
                  <a:tcPr anchor="ctr"/>
                </a:tc>
              </a:tr>
              <a:tr h="48313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TATE, Jon, et al.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Designing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IBM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Storage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Network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1ª ed. San Jose: IBM, 2000.</a:t>
                      </a:r>
                    </a:p>
                  </a:txBody>
                  <a:tcPr anchor="ctr"/>
                </a:tc>
              </a:tr>
              <a:tr h="77369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TROPPENS, Ulf; MÜLLER-FRIEDT, Wolfgang; ERKENS, Rainer; HAUSTEIN,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Nils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Storage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Network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Splained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Basic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Fibre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Channel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SAN, NAS,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iSCSI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InfiniBand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FCoE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2ª ed. United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Kingdom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John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Wiley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Sons, 2009.</a:t>
                      </a:r>
                    </a:p>
                  </a:txBody>
                  <a:tcPr anchor="ctr"/>
                </a:tc>
              </a:tr>
              <a:tr h="4551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WONG, Angus; YUENG, Alan; </a:t>
                      </a:r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 Infrastructure Security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New York: Springer, 2009.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3/3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90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Siga-nos nas redes sociais</a:t>
            </a:r>
            <a:br>
              <a:rPr lang="pt-BR" smtClean="0"/>
            </a:br>
            <a:r>
              <a:rPr lang="pt-BR" smtClean="0"/>
              <a:t>Tera – Márcio Moreira</a:t>
            </a:r>
            <a:endParaRPr lang="pt-BR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mtClean="0"/>
              <a:t>Obrigado!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13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388" y="1734340"/>
            <a:ext cx="6553200" cy="2665420"/>
          </a:xfrm>
          <a:prstGeom prst="rect">
            <a:avLst/>
          </a:prstGeom>
        </p:spPr>
      </p:pic>
      <p:sp>
        <p:nvSpPr>
          <p:cNvPr id="8" name="Espaço Reservado para Conteúdo 7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pt-BR" dirty="0"/>
              <a:t>Adoção aos softwares ERP pelas </a:t>
            </a:r>
            <a:r>
              <a:rPr lang="pt-BR" dirty="0" smtClean="0"/>
              <a:t>empresas</a:t>
            </a:r>
          </a:p>
          <a:p>
            <a:endParaRPr lang="pt-BR" dirty="0"/>
          </a:p>
          <a:p>
            <a:r>
              <a:rPr lang="pt-BR" dirty="0"/>
              <a:t>Crescimento das Redes </a:t>
            </a:r>
            <a:r>
              <a:rPr lang="pt-BR" dirty="0" smtClean="0"/>
              <a:t>Sociais</a:t>
            </a:r>
          </a:p>
          <a:p>
            <a:endParaRPr lang="pt-BR" dirty="0"/>
          </a:p>
          <a:p>
            <a:r>
              <a:rPr lang="pt-BR" dirty="0"/>
              <a:t>A confiança na Tecnologia da </a:t>
            </a:r>
            <a:r>
              <a:rPr lang="pt-BR" dirty="0" smtClean="0"/>
              <a:t>Informação</a:t>
            </a:r>
          </a:p>
          <a:p>
            <a:endParaRPr lang="pt-BR" dirty="0"/>
          </a:p>
          <a:p>
            <a:r>
              <a:rPr lang="pt-BR" dirty="0" smtClean="0"/>
              <a:t>Etc.</a:t>
            </a: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Aumento da Demanda de Armazenamento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Fatos Geradores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Introdução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22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dirty="0"/>
              <a:t>A demanda por velocidade (processamento) e espaço </a:t>
            </a:r>
            <a:r>
              <a:rPr lang="pt-BR" sz="1800" dirty="0" smtClean="0"/>
              <a:t>é quase </a:t>
            </a:r>
            <a:r>
              <a:rPr lang="pt-BR" sz="1800" dirty="0"/>
              <a:t>sempre </a:t>
            </a:r>
            <a:r>
              <a:rPr lang="pt-BR" sz="1800" dirty="0" smtClean="0"/>
              <a:t>maior </a:t>
            </a:r>
            <a:r>
              <a:rPr lang="pt-BR" sz="1800" dirty="0"/>
              <a:t>que a </a:t>
            </a:r>
            <a:r>
              <a:rPr lang="pt-BR" sz="1800" dirty="0" smtClean="0"/>
              <a:t>oferta</a:t>
            </a:r>
            <a:endParaRPr lang="pt-BR" sz="1800" dirty="0"/>
          </a:p>
          <a:p>
            <a:endParaRPr lang="pt-BR" sz="1800" dirty="0"/>
          </a:p>
          <a:p>
            <a:r>
              <a:rPr lang="pt-BR" sz="1800" dirty="0"/>
              <a:t>As tecnologias convencionais (HDs internos) não são suficientes</a:t>
            </a:r>
          </a:p>
          <a:p>
            <a:endParaRPr lang="pt-BR" sz="1800" dirty="0"/>
          </a:p>
          <a:p>
            <a:r>
              <a:rPr lang="pt-BR" sz="1800" dirty="0"/>
              <a:t>Tecnologias de armazenamento:</a:t>
            </a:r>
          </a:p>
          <a:p>
            <a:pPr lvl="1"/>
            <a:r>
              <a:rPr lang="pt-BR" sz="1600" dirty="0"/>
              <a:t>DAS: </a:t>
            </a:r>
            <a:r>
              <a:rPr lang="pt-BR" sz="1600" dirty="0" err="1"/>
              <a:t>Direct</a:t>
            </a:r>
            <a:r>
              <a:rPr lang="pt-BR" sz="1600" dirty="0"/>
              <a:t> </a:t>
            </a:r>
            <a:r>
              <a:rPr lang="pt-BR" sz="1600" dirty="0" err="1"/>
              <a:t>Attached</a:t>
            </a:r>
            <a:r>
              <a:rPr lang="pt-BR" sz="1600" dirty="0"/>
              <a:t> </a:t>
            </a:r>
            <a:r>
              <a:rPr lang="pt-BR" sz="1600" dirty="0" err="1"/>
              <a:t>Storage</a:t>
            </a:r>
            <a:endParaRPr lang="pt-BR" sz="1600" dirty="0"/>
          </a:p>
          <a:p>
            <a:pPr lvl="1"/>
            <a:r>
              <a:rPr lang="pt-BR" sz="1600" dirty="0"/>
              <a:t>NAS: Network </a:t>
            </a:r>
            <a:r>
              <a:rPr lang="pt-BR" sz="1600" dirty="0" err="1"/>
              <a:t>Attached</a:t>
            </a:r>
            <a:r>
              <a:rPr lang="pt-BR" sz="1600" dirty="0"/>
              <a:t> </a:t>
            </a:r>
            <a:r>
              <a:rPr lang="pt-BR" sz="1600" dirty="0" err="1"/>
              <a:t>Storage</a:t>
            </a:r>
            <a:endParaRPr lang="pt-BR" sz="1600" dirty="0"/>
          </a:p>
          <a:p>
            <a:pPr lvl="1"/>
            <a:r>
              <a:rPr lang="pt-BR" sz="1600" dirty="0"/>
              <a:t>SAN: </a:t>
            </a:r>
            <a:r>
              <a:rPr lang="pt-BR" sz="1600" dirty="0" err="1"/>
              <a:t>Storage</a:t>
            </a:r>
            <a:r>
              <a:rPr lang="pt-BR" sz="1600" dirty="0"/>
              <a:t> </a:t>
            </a:r>
            <a:r>
              <a:rPr lang="pt-BR" sz="1600" dirty="0" err="1"/>
              <a:t>Area</a:t>
            </a:r>
            <a:r>
              <a:rPr lang="pt-BR" sz="1600" dirty="0"/>
              <a:t> Network</a:t>
            </a:r>
          </a:p>
        </p:txBody>
      </p:sp>
      <p:pic>
        <p:nvPicPr>
          <p:cNvPr id="14" name="Espaço Reservado para Conteúdo 13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643438" y="1527350"/>
            <a:ext cx="4321175" cy="3079400"/>
          </a:xfrm>
          <a:prstGeom prst="rect">
            <a:avLst/>
          </a:prstGeom>
        </p:spPr>
      </p:pic>
      <p:sp>
        <p:nvSpPr>
          <p:cNvPr id="10" name="Espaço Reservado para Texto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Constatações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DAS: </a:t>
            </a:r>
            <a:r>
              <a:rPr lang="pt-BR" dirty="0" err="1" smtClean="0"/>
              <a:t>Direct</a:t>
            </a:r>
            <a:r>
              <a:rPr lang="pt-BR" dirty="0" smtClean="0"/>
              <a:t> </a:t>
            </a:r>
            <a:r>
              <a:rPr lang="pt-BR" dirty="0" err="1" smtClean="0"/>
              <a:t>Attached</a:t>
            </a:r>
            <a:r>
              <a:rPr lang="pt-BR" dirty="0" smtClean="0"/>
              <a:t> </a:t>
            </a:r>
            <a:r>
              <a:rPr lang="pt-BR" dirty="0" err="1" smtClean="0"/>
              <a:t>Storage</a:t>
            </a: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Tecnologias de Armazenamento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4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smtClean="0"/>
              <a:t>NAS: Network Attached Storage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SAN: </a:t>
            </a:r>
            <a:r>
              <a:rPr lang="pt-BR" dirty="0" err="1" smtClean="0"/>
              <a:t>Storage</a:t>
            </a:r>
            <a:r>
              <a:rPr lang="pt-BR" dirty="0" smtClean="0"/>
              <a:t> </a:t>
            </a:r>
            <a:r>
              <a:rPr lang="pt-BR" dirty="0" err="1" smtClean="0"/>
              <a:t>Area</a:t>
            </a:r>
            <a:r>
              <a:rPr lang="pt-BR" dirty="0" smtClean="0"/>
              <a:t> Network</a:t>
            </a: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Tecnologias de Armazenamento</a:t>
            </a:r>
            <a:endParaRPr lang="pt-BR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69651" y="3913685"/>
            <a:ext cx="4330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Figura 3: Modelo de armazenamento </a:t>
            </a:r>
            <a:r>
              <a:rPr lang="pt-BR" sz="1200" dirty="0" smtClean="0"/>
              <a:t>NAS</a:t>
            </a:r>
          </a:p>
          <a:p>
            <a:pPr algn="ctr"/>
            <a:r>
              <a:rPr lang="pt-BR" sz="1200" dirty="0" smtClean="0"/>
              <a:t>(</a:t>
            </a:r>
            <a:r>
              <a:rPr lang="pt-BR" sz="1200" dirty="0"/>
              <a:t>Adaptado de ORENSTEIN, 2003, p. 24)</a:t>
            </a:r>
          </a:p>
        </p:txBody>
      </p:sp>
      <p:pic>
        <p:nvPicPr>
          <p:cNvPr id="20" name="Espaço Reservado para Conteúdo 19" descr="C:\Users\Waltinho\Desktop\Imagens\Figura 3 - NAS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9" y="1668188"/>
            <a:ext cx="4321173" cy="234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Espaço Reservado para Conteúdo 20"/>
          <p:cNvPicPr>
            <a:picLocks noGrp="1"/>
          </p:cNvPicPr>
          <p:nvPr>
            <p:ph idx="10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668188"/>
            <a:ext cx="4321175" cy="237225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tângulo 21"/>
          <p:cNvSpPr/>
          <p:nvPr/>
        </p:nvSpPr>
        <p:spPr>
          <a:xfrm>
            <a:off x="4500562" y="3913685"/>
            <a:ext cx="4330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Figura 3: Modelo de armazenamento </a:t>
            </a:r>
            <a:r>
              <a:rPr lang="pt-BR" sz="1200" dirty="0" smtClean="0"/>
              <a:t>SAN</a:t>
            </a:r>
          </a:p>
          <a:p>
            <a:pPr algn="ctr"/>
            <a:r>
              <a:rPr lang="pt-BR" sz="1200" dirty="0" smtClean="0"/>
              <a:t>(</a:t>
            </a:r>
            <a:r>
              <a:rPr lang="pt-BR" sz="1200" dirty="0"/>
              <a:t>Adaptado de ORENSTEIN, 2003, p. </a:t>
            </a:r>
            <a:r>
              <a:rPr lang="pt-BR" sz="1200" dirty="0" smtClean="0"/>
              <a:t>29)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84740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88" y="2049965"/>
            <a:ext cx="4321175" cy="2034170"/>
          </a:xfrm>
          <a:prstGeom prst="rect">
            <a:avLst/>
          </a:prstGeom>
        </p:spPr>
      </p:pic>
      <p:pic>
        <p:nvPicPr>
          <p:cNvPr id="17" name="Espaço Reservado para Conteúdo 16"/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5337810" y="1966627"/>
            <a:ext cx="2932430" cy="2200847"/>
          </a:xfrm>
          <a:prstGeom prst="rect">
            <a:avLst/>
          </a:prstGeom>
        </p:spPr>
      </p:pic>
      <p:sp>
        <p:nvSpPr>
          <p:cNvPr id="13" name="Espaço Reservado para Texto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Pilha de Protocolos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Vulnerabilidade Herdada do TCP/IP</a:t>
            </a: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Protocolo </a:t>
            </a:r>
            <a:r>
              <a:rPr lang="pt-BR" dirty="0" err="1" smtClean="0"/>
              <a:t>iSCSI</a:t>
            </a:r>
            <a:endParaRPr lang="pt-BR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451669" y="4011910"/>
            <a:ext cx="37766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/>
              <a:t>Figura 5: Camadas do Protocolo </a:t>
            </a:r>
            <a:r>
              <a:rPr lang="pt-BR" sz="1200" dirty="0" err="1"/>
              <a:t>iSCSI</a:t>
            </a:r>
            <a:r>
              <a:rPr lang="pt-BR" sz="1200" dirty="0"/>
              <a:t> (NISHAN, 2001, p.5)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955313" y="4110048"/>
            <a:ext cx="36974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/>
              <a:t>Figura 6: Ataque de observação não autorizada (</a:t>
            </a:r>
            <a:r>
              <a:rPr lang="pt-BR" sz="1200" i="1" dirty="0" err="1"/>
              <a:t>sniffing</a:t>
            </a:r>
            <a:r>
              <a:rPr lang="pt-BR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075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ço Reservado para Conteúdo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0447" y="1123950"/>
            <a:ext cx="5583106" cy="1763713"/>
          </a:xfrm>
          <a:prstGeom prst="rect">
            <a:avLst/>
          </a:prstGeom>
        </p:spPr>
      </p:pic>
      <p:pic>
        <p:nvPicPr>
          <p:cNvPr id="14" name="Espaço Reservado para Conteúdo 13"/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2735984" y="3211513"/>
            <a:ext cx="3672033" cy="1765300"/>
          </a:xfrm>
          <a:prstGeom prst="rect">
            <a:avLst/>
          </a:prstGeom>
        </p:spPr>
      </p:pic>
      <p:sp>
        <p:nvSpPr>
          <p:cNvPr id="10" name="Espaço Reservado para Texto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pt-BR" dirty="0" err="1" smtClean="0"/>
              <a:t>Spoofing</a:t>
            </a:r>
            <a:r>
              <a:rPr lang="pt-BR" dirty="0" smtClean="0"/>
              <a:t>: Mascaramento de Endereços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pt-BR" dirty="0" smtClean="0"/>
              <a:t>Man-in-</a:t>
            </a:r>
            <a:r>
              <a:rPr lang="pt-BR" dirty="0" err="1" smtClean="0"/>
              <a:t>the</a:t>
            </a:r>
            <a:r>
              <a:rPr lang="pt-BR" dirty="0" smtClean="0"/>
              <a:t>-</a:t>
            </a:r>
            <a:r>
              <a:rPr lang="pt-BR" dirty="0" err="1" smtClean="0"/>
              <a:t>Middle</a:t>
            </a:r>
            <a:r>
              <a:rPr lang="pt-BR" dirty="0" smtClean="0"/>
              <a:t>: Ataque do Homem do Meio</a:t>
            </a: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Ataques ao </a:t>
            </a:r>
            <a:r>
              <a:rPr lang="pt-BR" dirty="0" err="1" smtClean="0"/>
              <a:t>iSCSI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72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err="1"/>
              <a:t>iqn</a:t>
            </a:r>
            <a:r>
              <a:rPr lang="pt-BR" dirty="0"/>
              <a:t> </a:t>
            </a:r>
            <a:r>
              <a:rPr lang="pt-BR" dirty="0" err="1"/>
              <a:t>Spoofing</a:t>
            </a:r>
            <a:r>
              <a:rPr lang="pt-BR" dirty="0"/>
              <a:t>: Mascaramento de Nomes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Mais Ataques ao iSCSI</a:t>
            </a:r>
            <a:endParaRPr lang="pt-BR" dirty="0"/>
          </a:p>
        </p:txBody>
      </p:sp>
      <p:sp>
        <p:nvSpPr>
          <p:cNvPr id="17" name="Espaço Reservado para Conteúdo 16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 a autenticação do </a:t>
            </a:r>
            <a:r>
              <a:rPr lang="pt-BR" dirty="0" err="1" smtClean="0"/>
              <a:t>iSNS</a:t>
            </a:r>
            <a:r>
              <a:rPr lang="pt-BR" dirty="0"/>
              <a:t> (Internet </a:t>
            </a:r>
            <a:r>
              <a:rPr lang="pt-BR" dirty="0" err="1"/>
              <a:t>Storage</a:t>
            </a:r>
            <a:r>
              <a:rPr lang="pt-BR" dirty="0"/>
              <a:t> </a:t>
            </a:r>
            <a:r>
              <a:rPr lang="pt-BR" dirty="0" err="1"/>
              <a:t>Name</a:t>
            </a:r>
            <a:r>
              <a:rPr lang="pt-BR" dirty="0"/>
              <a:t> Service) </a:t>
            </a:r>
            <a:r>
              <a:rPr lang="pt-BR" dirty="0" smtClean="0"/>
              <a:t>estiver desligada, qualquer solicitante pode obter acesso aos </a:t>
            </a:r>
            <a:r>
              <a:rPr lang="pt-BR" dirty="0" err="1" smtClean="0"/>
              <a:t>iqns</a:t>
            </a:r>
            <a:r>
              <a:rPr lang="pt-BR" dirty="0" smtClean="0"/>
              <a:t> da rede SAN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 smtClean="0"/>
              <a:t>Autenticação Desabilitada</a:t>
            </a:r>
            <a:endParaRPr lang="pt-BR" dirty="0"/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t-BR" dirty="0"/>
              <a:t>Descoberta </a:t>
            </a:r>
            <a:r>
              <a:rPr lang="pt-BR" dirty="0" smtClean="0"/>
              <a:t>de Dispositivos</a:t>
            </a:r>
            <a:endParaRPr lang="pt-BR" dirty="0"/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476605" y="4815326"/>
            <a:ext cx="17251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err="1" smtClean="0"/>
              <a:t>iqn</a:t>
            </a:r>
            <a:r>
              <a:rPr lang="pt-BR" sz="1200" dirty="0" smtClean="0"/>
              <a:t>: </a:t>
            </a:r>
            <a:r>
              <a:rPr lang="pt-BR" sz="1200" dirty="0" err="1" smtClean="0"/>
              <a:t>iSCSI</a:t>
            </a:r>
            <a:r>
              <a:rPr lang="pt-BR" sz="1200" dirty="0" smtClean="0"/>
              <a:t> </a:t>
            </a:r>
            <a:r>
              <a:rPr lang="pt-BR" sz="1200" dirty="0" err="1"/>
              <a:t>qualified</a:t>
            </a:r>
            <a:r>
              <a:rPr lang="pt-BR" sz="1200" dirty="0"/>
              <a:t> </a:t>
            </a:r>
            <a:r>
              <a:rPr lang="pt-BR" sz="1200" dirty="0" err="1" smtClean="0"/>
              <a:t>name</a:t>
            </a:r>
            <a:endParaRPr lang="pt-BR" sz="1200" dirty="0"/>
          </a:p>
        </p:txBody>
      </p:sp>
      <p:sp>
        <p:nvSpPr>
          <p:cNvPr id="20" name="Espaço Reservado para Conteúdo 19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pt-BR" dirty="0"/>
              <a:t>No </a:t>
            </a:r>
            <a:r>
              <a:rPr lang="pt-BR" dirty="0" err="1"/>
              <a:t>iSCSI</a:t>
            </a:r>
            <a:r>
              <a:rPr lang="pt-BR" dirty="0"/>
              <a:t> a autenticação mútua com chave de sessão pode ser </a:t>
            </a:r>
            <a:r>
              <a:rPr lang="pt-BR" dirty="0" smtClean="0"/>
              <a:t>desabilitada</a:t>
            </a:r>
          </a:p>
          <a:p>
            <a:pPr lvl="1"/>
            <a:r>
              <a:rPr lang="pt-BR" dirty="0" smtClean="0"/>
              <a:t>Autenticação </a:t>
            </a:r>
            <a:r>
              <a:rPr lang="pt-BR" dirty="0"/>
              <a:t>Mútua</a:t>
            </a:r>
            <a:r>
              <a:rPr lang="pt-BR" dirty="0" smtClean="0"/>
              <a:t>: Origem </a:t>
            </a:r>
            <a:r>
              <a:rPr lang="pt-BR" dirty="0"/>
              <a:t>e destino </a:t>
            </a:r>
            <a:r>
              <a:rPr lang="pt-BR" dirty="0" smtClean="0"/>
              <a:t>verificam suas identidades mutuamente</a:t>
            </a:r>
          </a:p>
          <a:p>
            <a:pPr lvl="1"/>
            <a:r>
              <a:rPr lang="pt-BR" dirty="0" smtClean="0"/>
              <a:t>Chave </a:t>
            </a:r>
            <a:r>
              <a:rPr lang="pt-BR" dirty="0"/>
              <a:t>de Sessão</a:t>
            </a:r>
            <a:r>
              <a:rPr lang="pt-BR" dirty="0" smtClean="0"/>
              <a:t>: Chave </a:t>
            </a:r>
            <a:r>
              <a:rPr lang="pt-BR" dirty="0"/>
              <a:t>de criptografia válida durante uma sessão </a:t>
            </a:r>
            <a:r>
              <a:rPr lang="pt-BR" dirty="0" smtClean="0"/>
              <a:t>de trabalho</a:t>
            </a:r>
          </a:p>
        </p:txBody>
      </p:sp>
      <p:pic>
        <p:nvPicPr>
          <p:cNvPr id="21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987" y="1285436"/>
            <a:ext cx="3182388" cy="3529890"/>
          </a:xfrm>
        </p:spPr>
      </p:pic>
    </p:spTree>
    <p:extLst>
      <p:ext uri="{BB962C8B-B14F-4D97-AF65-F5344CB8AC3E}">
        <p14:creationId xmlns:p14="http://schemas.microsoft.com/office/powerpoint/2010/main" val="176137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5" grpId="0" build="p"/>
      <p:bldP spid="18" grpId="0" build="p"/>
      <p:bldP spid="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Espaço Reservado para Conteúdo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269523"/>
              </p:ext>
            </p:extLst>
          </p:nvPr>
        </p:nvGraphicFramePr>
        <p:xfrm>
          <a:off x="179388" y="1123950"/>
          <a:ext cx="8785225" cy="1763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 smtClean="0"/>
              <a:t>Medidas de Segurança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 dirty="0" smtClean="0"/>
              <a:t>Protocolo de Autenticação CHAP</a:t>
            </a: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Segurança no </a:t>
            </a:r>
            <a:r>
              <a:rPr lang="pt-BR" dirty="0" err="1" smtClean="0"/>
              <a:t>iSCSI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Espaço Reservado para Conteúdo 13"/>
          <p:cNvPicPr>
            <a:picLocks noGrp="1" noChangeAspect="1"/>
          </p:cNvPicPr>
          <p:nvPr>
            <p:ph idx="1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934" y="3211513"/>
            <a:ext cx="6004133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4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ço Reservado para Conteúdo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203598"/>
            <a:ext cx="2286198" cy="1932599"/>
          </a:xfrm>
        </p:spPr>
      </p:pic>
      <p:pic>
        <p:nvPicPr>
          <p:cNvPr id="17" name="Espaço Reservado para Conteúdo 16"/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2555776" y="1203598"/>
            <a:ext cx="2879725" cy="2416584"/>
          </a:xfrm>
        </p:spPr>
      </p:pic>
      <p:sp>
        <p:nvSpPr>
          <p:cNvPr id="10" name="Espaço Reservado para Texto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smtClean="0"/>
              <a:t>Vulnerabilidades</a:t>
            </a:r>
            <a:endParaRPr lang="pt-BR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2"/>
          </p:nvPr>
        </p:nvSpPr>
        <p:spPr>
          <a:xfrm>
            <a:off x="2555776" y="843558"/>
            <a:ext cx="2880000" cy="244079"/>
          </a:xfrm>
        </p:spPr>
        <p:txBody>
          <a:bodyPr/>
          <a:lstStyle/>
          <a:p>
            <a:r>
              <a:rPr lang="pt-BR" dirty="0" smtClean="0"/>
              <a:t>Cenário 1 - Típico</a:t>
            </a: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Análise de Cenários</a:t>
            </a:r>
            <a:endParaRPr lang="pt-BR" dirty="0"/>
          </a:p>
        </p:txBody>
      </p:sp>
      <p:pic>
        <p:nvPicPr>
          <p:cNvPr id="27" name="Espaço Reservado para Conteúdo 26"/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5580511" y="1203598"/>
            <a:ext cx="3386503" cy="3672409"/>
          </a:xfrm>
        </p:spPr>
      </p:pic>
      <p:sp>
        <p:nvSpPr>
          <p:cNvPr id="25" name="Espaço Reservado para Texto 24"/>
          <p:cNvSpPr>
            <a:spLocks noGrp="1"/>
          </p:cNvSpPr>
          <p:nvPr>
            <p:ph type="body" sz="quarter" idx="14"/>
          </p:nvPr>
        </p:nvSpPr>
        <p:spPr>
          <a:xfrm>
            <a:off x="5580112" y="843558"/>
            <a:ext cx="2880000" cy="244079"/>
          </a:xfrm>
        </p:spPr>
        <p:txBody>
          <a:bodyPr/>
          <a:lstStyle/>
          <a:p>
            <a:r>
              <a:rPr lang="pt-BR" dirty="0" smtClean="0"/>
              <a:t>Cenário 1 - Com Segurança</a:t>
            </a:r>
            <a:endParaRPr lang="pt-BR" dirty="0"/>
          </a:p>
        </p:txBody>
      </p:sp>
      <p:sp>
        <p:nvSpPr>
          <p:cNvPr id="35" name="Espaço Reservado para Texto 3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36" name="Espaço Reservado para Conteúd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452259"/>
              </p:ext>
            </p:extLst>
          </p:nvPr>
        </p:nvGraphicFramePr>
        <p:xfrm>
          <a:off x="323529" y="3579862"/>
          <a:ext cx="540060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509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5" grpId="0" build="p"/>
      <p:bldGraphic spid="36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rgbClr val="244061"/>
      </a:dk1>
      <a:lt1>
        <a:sysClr val="window" lastClr="FFFFFF"/>
      </a:lt1>
      <a:dk2>
        <a:srgbClr val="366092"/>
      </a:dk2>
      <a:lt2>
        <a:srgbClr val="EEECE1"/>
      </a:lt2>
      <a:accent1>
        <a:srgbClr val="0099FF"/>
      </a:accent1>
      <a:accent2>
        <a:srgbClr val="33CC33"/>
      </a:accent2>
      <a:accent3>
        <a:srgbClr val="FFFF66"/>
      </a:accent3>
      <a:accent4>
        <a:srgbClr val="FF3300"/>
      </a:accent4>
      <a:accent5>
        <a:srgbClr val="800080"/>
      </a:accent5>
      <a:accent6>
        <a:srgbClr val="1D1B10"/>
      </a:accent6>
      <a:hlink>
        <a:srgbClr val="244061"/>
      </a:hlink>
      <a:folHlink>
        <a:srgbClr val="36609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1272</Words>
  <Application>Microsoft Office PowerPoint</Application>
  <PresentationFormat>Apresentação na tela (16:9)</PresentationFormat>
  <Paragraphs>124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Courier New</vt:lpstr>
      <vt:lpstr>Wingdings</vt:lpstr>
      <vt:lpstr>Tema do Office</vt:lpstr>
      <vt:lpstr>Network Security Assessment with SAN iSCSI Protocol Avaliação de Segurança de Redes SAN com Protocolo iSCSI</vt:lpstr>
      <vt:lpstr>Introdução</vt:lpstr>
      <vt:lpstr>Tecnologias de Armazenamento</vt:lpstr>
      <vt:lpstr>Tecnologias de Armazenamento</vt:lpstr>
      <vt:lpstr>Protocolo iSCSI</vt:lpstr>
      <vt:lpstr>Ataques ao iSCSI</vt:lpstr>
      <vt:lpstr>Mais Ataques ao iSCSI</vt:lpstr>
      <vt:lpstr>Segurança no iSCSI</vt:lpstr>
      <vt:lpstr>Análise de Cenários</vt:lpstr>
      <vt:lpstr>Análise de Cenários</vt:lpstr>
      <vt:lpstr>Recomendações &amp; Conclusões</vt:lpstr>
      <vt:lpstr>Referências</vt:lpstr>
      <vt:lpstr>Referências</vt:lpstr>
      <vt:lpstr>Referências</vt:lpstr>
      <vt:lpstr>Siga-nos nas redes sociais Tera – Márcio Moreira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Rezende</dc:creator>
  <cp:lastModifiedBy>Marcio Aurelio Ribeiro Moreira</cp:lastModifiedBy>
  <cp:revision>263</cp:revision>
  <dcterms:created xsi:type="dcterms:W3CDTF">2014-11-24T13:42:20Z</dcterms:created>
  <dcterms:modified xsi:type="dcterms:W3CDTF">2016-05-26T17:52:24Z</dcterms:modified>
</cp:coreProperties>
</file>