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19" r:id="rId3"/>
    <p:sldId id="426" r:id="rId4"/>
    <p:sldId id="427" r:id="rId5"/>
    <p:sldId id="429" r:id="rId6"/>
    <p:sldId id="428" r:id="rId7"/>
    <p:sldId id="430" r:id="rId8"/>
    <p:sldId id="431" r:id="rId9"/>
    <p:sldId id="437" r:id="rId10"/>
    <p:sldId id="441" r:id="rId11"/>
    <p:sldId id="442" r:id="rId12"/>
    <p:sldId id="443" r:id="rId13"/>
    <p:sldId id="444" r:id="rId14"/>
    <p:sldId id="445" r:id="rId15"/>
    <p:sldId id="432" r:id="rId16"/>
    <p:sldId id="433" r:id="rId17"/>
    <p:sldId id="434" r:id="rId18"/>
    <p:sldId id="435" r:id="rId19"/>
    <p:sldId id="438" r:id="rId20"/>
    <p:sldId id="439" r:id="rId21"/>
    <p:sldId id="440" r:id="rId22"/>
    <p:sldId id="418" r:id="rId23"/>
    <p:sldId id="258" r:id="rId2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io" initials="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85E085"/>
    <a:srgbClr val="FF8566"/>
    <a:srgbClr val="FFD6CC"/>
    <a:srgbClr val="000000"/>
    <a:srgbClr val="223C5C"/>
    <a:srgbClr val="000066"/>
    <a:srgbClr val="29486D"/>
    <a:srgbClr val="006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3727" autoAdjust="0"/>
  </p:normalViewPr>
  <p:slideViewPr>
    <p:cSldViewPr>
      <p:cViewPr varScale="1">
        <p:scale>
          <a:sx n="84" d="100"/>
          <a:sy n="84" d="100"/>
        </p:scale>
        <p:origin x="516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96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9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3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#,##0.00</c:formatCode>
                <c:ptCount val="2"/>
                <c:pt idx="0">
                  <c:v>8.7899999999999991</c:v>
                </c:pt>
                <c:pt idx="1">
                  <c:v>4.03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43793984"/>
        <c:axId val="343799968"/>
      </c:barChart>
      <c:catAx>
        <c:axId val="34379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3799968"/>
        <c:crosses val="autoZero"/>
        <c:auto val="0"/>
        <c:lblAlgn val="ctr"/>
        <c:lblOffset val="100"/>
        <c:noMultiLvlLbl val="0"/>
      </c:catAx>
      <c:valAx>
        <c:axId val="34379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3793984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0.0</c:formatCode>
                <c:ptCount val="3"/>
                <c:pt idx="0">
                  <c:v>0.60199999999999998</c:v>
                </c:pt>
                <c:pt idx="1">
                  <c:v>1.6160000000000001</c:v>
                </c:pt>
                <c:pt idx="2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0541120"/>
        <c:axId val="390543296"/>
        <c:axId val="0"/>
      </c:bar3DChart>
      <c:catAx>
        <c:axId val="3905411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43296"/>
        <c:crosses val="autoZero"/>
        <c:auto val="0"/>
        <c:lblAlgn val="ctr"/>
        <c:lblOffset val="100"/>
        <c:noMultiLvlLbl val="0"/>
      </c:catAx>
      <c:valAx>
        <c:axId val="39054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4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Pessoas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General</c:formatCode>
                <c:ptCount val="3"/>
                <c:pt idx="0">
                  <c:v>20</c:v>
                </c:pt>
                <c:pt idx="1">
                  <c:v>30</c:v>
                </c:pt>
                <c:pt idx="2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0533504"/>
        <c:axId val="390534048"/>
        <c:axId val="0"/>
      </c:bar3DChart>
      <c:catAx>
        <c:axId val="3905335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4048"/>
        <c:crosses val="autoZero"/>
        <c:auto val="0"/>
        <c:lblAlgn val="ctr"/>
        <c:lblOffset val="100"/>
        <c:noMultiLvlLbl val="0"/>
      </c:catAx>
      <c:valAx>
        <c:axId val="39053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0.0</c:formatCode>
                <c:ptCount val="3"/>
                <c:pt idx="0">
                  <c:v>20.18</c:v>
                </c:pt>
                <c:pt idx="1">
                  <c:v>3.61</c:v>
                </c:pt>
                <c:pt idx="2">
                  <c:v>3.62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0544384"/>
        <c:axId val="390537856"/>
        <c:axId val="0"/>
      </c:bar3DChart>
      <c:catAx>
        <c:axId val="3905443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7856"/>
        <c:crosses val="autoZero"/>
        <c:auto val="0"/>
        <c:lblAlgn val="ctr"/>
        <c:lblOffset val="100"/>
        <c:noMultiLvlLbl val="0"/>
      </c:catAx>
      <c:valAx>
        <c:axId val="39053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4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0%</c:formatCode>
                <c:ptCount val="3"/>
                <c:pt idx="0">
                  <c:v>0.50449999999999995</c:v>
                </c:pt>
                <c:pt idx="1">
                  <c:v>0.88200000000000001</c:v>
                </c:pt>
                <c:pt idx="2">
                  <c:v>0.94799999999999995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0539488"/>
        <c:axId val="390540576"/>
        <c:axId val="0"/>
      </c:bar3DChart>
      <c:catAx>
        <c:axId val="39053948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390540576"/>
        <c:crosses val="autoZero"/>
        <c:auto val="0"/>
        <c:lblAlgn val="ctr"/>
        <c:lblOffset val="100"/>
        <c:noMultiLvlLbl val="0"/>
      </c:catAx>
      <c:valAx>
        <c:axId val="3905405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90539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0%</c:formatCode>
                <c:ptCount val="3"/>
                <c:pt idx="0">
                  <c:v>0.14829999999999999</c:v>
                </c:pt>
                <c:pt idx="1">
                  <c:v>0.58069999999999999</c:v>
                </c:pt>
                <c:pt idx="2">
                  <c:v>0.72199999999999998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8404256"/>
        <c:axId val="438404800"/>
        <c:axId val="0"/>
      </c:bar3DChart>
      <c:catAx>
        <c:axId val="4384042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438404800"/>
        <c:crosses val="autoZero"/>
        <c:auto val="0"/>
        <c:lblAlgn val="ctr"/>
        <c:lblOffset val="100"/>
        <c:noMultiLvlLbl val="0"/>
      </c:catAx>
      <c:valAx>
        <c:axId val="4384048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38404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0%</c:formatCode>
                <c:ptCount val="3"/>
                <c:pt idx="0">
                  <c:v>0.26530000000000004</c:v>
                </c:pt>
                <c:pt idx="1">
                  <c:v>0.13750000000000001</c:v>
                </c:pt>
                <c:pt idx="2">
                  <c:v>0.105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8414048"/>
        <c:axId val="438414592"/>
        <c:axId val="0"/>
      </c:bar3DChart>
      <c:catAx>
        <c:axId val="43841404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438414592"/>
        <c:crosses val="autoZero"/>
        <c:auto val="0"/>
        <c:lblAlgn val="ctr"/>
        <c:lblOffset val="100"/>
        <c:noMultiLvlLbl val="0"/>
      </c:catAx>
      <c:valAx>
        <c:axId val="4384145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38414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Cli 1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Plan1!$B$2:$B$18</c:f>
              <c:numCache>
                <c:formatCode>0%</c:formatCode>
                <c:ptCount val="17"/>
                <c:pt idx="0">
                  <c:v>0.30480000000000002</c:v>
                </c:pt>
                <c:pt idx="1">
                  <c:v>0.46149999999999997</c:v>
                </c:pt>
                <c:pt idx="2">
                  <c:v>0.43590000000000001</c:v>
                </c:pt>
                <c:pt idx="3">
                  <c:v>0.46909999999999996</c:v>
                </c:pt>
                <c:pt idx="4">
                  <c:v>0.43790000000000001</c:v>
                </c:pt>
                <c:pt idx="5">
                  <c:v>0.41259999999999997</c:v>
                </c:pt>
                <c:pt idx="6">
                  <c:v>0.49780000000000002</c:v>
                </c:pt>
                <c:pt idx="7">
                  <c:v>0.44799999999999995</c:v>
                </c:pt>
                <c:pt idx="8">
                  <c:v>0.52340000000000009</c:v>
                </c:pt>
                <c:pt idx="9">
                  <c:v>0.7974</c:v>
                </c:pt>
                <c:pt idx="10">
                  <c:v>0.80819999999999992</c:v>
                </c:pt>
                <c:pt idx="11">
                  <c:v>0.84989999999999999</c:v>
                </c:pt>
                <c:pt idx="12">
                  <c:v>0.86399999999999999</c:v>
                </c:pt>
                <c:pt idx="13">
                  <c:v>0.88650000000000007</c:v>
                </c:pt>
                <c:pt idx="14">
                  <c:v>0.90129999999999999</c:v>
                </c:pt>
                <c:pt idx="15">
                  <c:v>0.94450000000000001</c:v>
                </c:pt>
                <c:pt idx="16">
                  <c:v>0.92879999999999996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Cli 2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Plan1!$C$2:$C$18</c:f>
              <c:numCache>
                <c:formatCode>0%</c:formatCode>
                <c:ptCount val="17"/>
                <c:pt idx="0">
                  <c:v>0.65</c:v>
                </c:pt>
                <c:pt idx="1">
                  <c:v>0.56140000000000001</c:v>
                </c:pt>
                <c:pt idx="2">
                  <c:v>0.60709999999999997</c:v>
                </c:pt>
                <c:pt idx="3">
                  <c:v>0.63080000000000003</c:v>
                </c:pt>
                <c:pt idx="4">
                  <c:v>0.59050000000000002</c:v>
                </c:pt>
                <c:pt idx="5">
                  <c:v>0.55210000000000004</c:v>
                </c:pt>
                <c:pt idx="6">
                  <c:v>0.47259999999999996</c:v>
                </c:pt>
                <c:pt idx="7">
                  <c:v>0.50229999999999997</c:v>
                </c:pt>
                <c:pt idx="8">
                  <c:v>0.57440000000000002</c:v>
                </c:pt>
                <c:pt idx="9">
                  <c:v>0.72340000000000004</c:v>
                </c:pt>
                <c:pt idx="10">
                  <c:v>0.68680000000000008</c:v>
                </c:pt>
                <c:pt idx="11">
                  <c:v>0.66409999999999991</c:v>
                </c:pt>
                <c:pt idx="12">
                  <c:v>0.749</c:v>
                </c:pt>
                <c:pt idx="13">
                  <c:v>0.85860000000000003</c:v>
                </c:pt>
                <c:pt idx="14">
                  <c:v>0.85980000000000001</c:v>
                </c:pt>
                <c:pt idx="15">
                  <c:v>0.9627</c:v>
                </c:pt>
                <c:pt idx="16">
                  <c:v>0.95480000000000009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Cli 3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Plan1!$D$2:$D$18</c:f>
              <c:numCache>
                <c:formatCode>0%</c:formatCode>
                <c:ptCount val="17"/>
                <c:pt idx="0">
                  <c:v>0.57950000000000002</c:v>
                </c:pt>
                <c:pt idx="1">
                  <c:v>0.74260000000000004</c:v>
                </c:pt>
                <c:pt idx="2">
                  <c:v>0.63</c:v>
                </c:pt>
                <c:pt idx="3">
                  <c:v>0.53500000000000003</c:v>
                </c:pt>
                <c:pt idx="4">
                  <c:v>0.43240000000000001</c:v>
                </c:pt>
                <c:pt idx="5">
                  <c:v>0.49709999999999999</c:v>
                </c:pt>
                <c:pt idx="6">
                  <c:v>0.4929</c:v>
                </c:pt>
                <c:pt idx="7">
                  <c:v>0.47369999999999995</c:v>
                </c:pt>
                <c:pt idx="8">
                  <c:v>0.5625</c:v>
                </c:pt>
                <c:pt idx="9">
                  <c:v>0.83590000000000009</c:v>
                </c:pt>
                <c:pt idx="10">
                  <c:v>0.80940000000000001</c:v>
                </c:pt>
                <c:pt idx="11">
                  <c:v>0.83590000000000009</c:v>
                </c:pt>
                <c:pt idx="12">
                  <c:v>0.85899999999999999</c:v>
                </c:pt>
                <c:pt idx="13">
                  <c:v>0.93969999999999998</c:v>
                </c:pt>
                <c:pt idx="14">
                  <c:v>0.95700000000000007</c:v>
                </c:pt>
                <c:pt idx="15">
                  <c:v>0.94540000000000002</c:v>
                </c:pt>
                <c:pt idx="16">
                  <c:v>0.94830000000000003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Cli 4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Plan1!$E$2:$E$18</c:f>
              <c:numCache>
                <c:formatCode>0%</c:formatCode>
                <c:ptCount val="17"/>
                <c:pt idx="0">
                  <c:v>0.63929999999999998</c:v>
                </c:pt>
                <c:pt idx="1">
                  <c:v>0.71279999999999999</c:v>
                </c:pt>
                <c:pt idx="2">
                  <c:v>0.65090000000000003</c:v>
                </c:pt>
                <c:pt idx="3">
                  <c:v>0.61840000000000006</c:v>
                </c:pt>
                <c:pt idx="4">
                  <c:v>0.629</c:v>
                </c:pt>
                <c:pt idx="5">
                  <c:v>0.59240000000000004</c:v>
                </c:pt>
                <c:pt idx="6">
                  <c:v>0.55720000000000003</c:v>
                </c:pt>
                <c:pt idx="7">
                  <c:v>0.54969999999999997</c:v>
                </c:pt>
                <c:pt idx="8">
                  <c:v>0.64659999999999995</c:v>
                </c:pt>
                <c:pt idx="9">
                  <c:v>0.7923</c:v>
                </c:pt>
                <c:pt idx="10">
                  <c:v>0.8123999999999999</c:v>
                </c:pt>
                <c:pt idx="11">
                  <c:v>0.78700000000000003</c:v>
                </c:pt>
                <c:pt idx="12">
                  <c:v>0.84399999999999997</c:v>
                </c:pt>
                <c:pt idx="13">
                  <c:v>0.94200000000000006</c:v>
                </c:pt>
                <c:pt idx="14">
                  <c:v>0.94900000000000007</c:v>
                </c:pt>
                <c:pt idx="15">
                  <c:v>0.95450000000000002</c:v>
                </c:pt>
                <c:pt idx="16">
                  <c:v>0.95250000000000001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Suporte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Plan1!$F$2:$F$18</c:f>
              <c:numCache>
                <c:formatCode>0%</c:formatCode>
                <c:ptCount val="17"/>
                <c:pt idx="0">
                  <c:v>0.59109999999999996</c:v>
                </c:pt>
                <c:pt idx="1">
                  <c:v>0.68599999999999994</c:v>
                </c:pt>
                <c:pt idx="2">
                  <c:v>0.62880000000000003</c:v>
                </c:pt>
                <c:pt idx="3">
                  <c:v>0.5907</c:v>
                </c:pt>
                <c:pt idx="4">
                  <c:v>0.5675</c:v>
                </c:pt>
                <c:pt idx="5">
                  <c:v>0.54770000000000008</c:v>
                </c:pt>
                <c:pt idx="6">
                  <c:v>0.52039999999999997</c:v>
                </c:pt>
                <c:pt idx="7">
                  <c:v>0.50450000000000006</c:v>
                </c:pt>
                <c:pt idx="8">
                  <c:v>0.59289999999999998</c:v>
                </c:pt>
                <c:pt idx="9">
                  <c:v>0.79599999999999993</c:v>
                </c:pt>
                <c:pt idx="10">
                  <c:v>0.79819999999999991</c:v>
                </c:pt>
                <c:pt idx="11">
                  <c:v>0.7974</c:v>
                </c:pt>
                <c:pt idx="12">
                  <c:v>0.84099999999999997</c:v>
                </c:pt>
                <c:pt idx="13">
                  <c:v>0.9194</c:v>
                </c:pt>
                <c:pt idx="14">
                  <c:v>0.9274</c:v>
                </c:pt>
                <c:pt idx="15">
                  <c:v>0.9506</c:v>
                </c:pt>
                <c:pt idx="16">
                  <c:v>0.94650000000000001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Infra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Plan1!$G$2:$G$18</c:f>
              <c:numCache>
                <c:formatCode>0%</c:formatCode>
                <c:ptCount val="17"/>
                <c:pt idx="0">
                  <c:v>0.64170000000000005</c:v>
                </c:pt>
                <c:pt idx="1">
                  <c:v>0.74730000000000008</c:v>
                </c:pt>
                <c:pt idx="2">
                  <c:v>0.66780000000000006</c:v>
                </c:pt>
                <c:pt idx="3">
                  <c:v>0.621</c:v>
                </c:pt>
                <c:pt idx="4">
                  <c:v>0.61809999999999998</c:v>
                </c:pt>
                <c:pt idx="5">
                  <c:v>0.57430000000000003</c:v>
                </c:pt>
                <c:pt idx="6">
                  <c:v>0.55179999999999996</c:v>
                </c:pt>
                <c:pt idx="7">
                  <c:v>0.45890000000000003</c:v>
                </c:pt>
                <c:pt idx="8">
                  <c:v>0.52700000000000002</c:v>
                </c:pt>
                <c:pt idx="9">
                  <c:v>0.68700000000000006</c:v>
                </c:pt>
                <c:pt idx="10">
                  <c:v>0.69569999999999999</c:v>
                </c:pt>
                <c:pt idx="11">
                  <c:v>0.70230000000000004</c:v>
                </c:pt>
                <c:pt idx="12">
                  <c:v>0.78300000000000003</c:v>
                </c:pt>
                <c:pt idx="13">
                  <c:v>0.93620000000000003</c:v>
                </c:pt>
                <c:pt idx="14">
                  <c:v>0.95290000000000008</c:v>
                </c:pt>
                <c:pt idx="15">
                  <c:v>0.96430000000000005</c:v>
                </c:pt>
                <c:pt idx="16">
                  <c:v>0.95799999999999996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A.Empresa</c:v>
                </c:pt>
              </c:strCache>
            </c:strRef>
          </c:tx>
          <c:dLbls>
            <c:dLbl>
              <c:idx val="14"/>
              <c:layout>
                <c:manualLayout>
                  <c:x val="-2.0172910662824207E-2"/>
                  <c:y val="2.6378896882494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2.4495677233429394E-2"/>
                  <c:y val="2.6378896882494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1.5850144092219021E-2"/>
                  <c:y val="2.3980815347721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Plan1!$H$2:$H$18</c:f>
              <c:numCache>
                <c:formatCode>0%</c:formatCode>
                <c:ptCount val="17"/>
                <c:pt idx="0">
                  <c:v>0.72310000000000008</c:v>
                </c:pt>
                <c:pt idx="1">
                  <c:v>0.69169999999999998</c:v>
                </c:pt>
                <c:pt idx="2">
                  <c:v>0.7279000000000001</c:v>
                </c:pt>
                <c:pt idx="3">
                  <c:v>0.62709999999999999</c:v>
                </c:pt>
                <c:pt idx="4">
                  <c:v>0.64190000000000003</c:v>
                </c:pt>
                <c:pt idx="5">
                  <c:v>0.60670000000000002</c:v>
                </c:pt>
                <c:pt idx="6">
                  <c:v>0.5353</c:v>
                </c:pt>
                <c:pt idx="7">
                  <c:v>0.57569999999999999</c:v>
                </c:pt>
                <c:pt idx="8">
                  <c:v>0.67709999999999992</c:v>
                </c:pt>
                <c:pt idx="9">
                  <c:v>0.87909999999999999</c:v>
                </c:pt>
                <c:pt idx="10">
                  <c:v>0.87580000000000002</c:v>
                </c:pt>
                <c:pt idx="11">
                  <c:v>0.86419999999999997</c:v>
                </c:pt>
                <c:pt idx="12">
                  <c:v>0.879</c:v>
                </c:pt>
                <c:pt idx="13">
                  <c:v>0.75</c:v>
                </c:pt>
                <c:pt idx="14">
                  <c:v>0.79</c:v>
                </c:pt>
                <c:pt idx="15">
                  <c:v>0.76159999999999994</c:v>
                </c:pt>
                <c:pt idx="16">
                  <c:v>0.80260000000000009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A.Cliente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Plan1!$I$2:$I$18</c:f>
              <c:numCache>
                <c:formatCode>0%</c:formatCode>
                <c:ptCount val="17"/>
                <c:pt idx="0">
                  <c:v>0.4718</c:v>
                </c:pt>
                <c:pt idx="1">
                  <c:v>0.53920000000000001</c:v>
                </c:pt>
                <c:pt idx="2">
                  <c:v>0.52939999999999998</c:v>
                </c:pt>
                <c:pt idx="3">
                  <c:v>0.495</c:v>
                </c:pt>
                <c:pt idx="4">
                  <c:v>0.45860000000000001</c:v>
                </c:pt>
                <c:pt idx="5">
                  <c:v>0.4672</c:v>
                </c:pt>
                <c:pt idx="6">
                  <c:v>0.47399999999999998</c:v>
                </c:pt>
                <c:pt idx="7">
                  <c:v>0.54139999999999999</c:v>
                </c:pt>
                <c:pt idx="8">
                  <c:v>0.65980000000000005</c:v>
                </c:pt>
                <c:pt idx="9">
                  <c:v>0.78520000000000001</c:v>
                </c:pt>
                <c:pt idx="10">
                  <c:v>0.73930000000000007</c:v>
                </c:pt>
                <c:pt idx="11">
                  <c:v>0.69069999999999998</c:v>
                </c:pt>
                <c:pt idx="12">
                  <c:v>0.69099999999999995</c:v>
                </c:pt>
                <c:pt idx="13">
                  <c:v>0.94330000000000003</c:v>
                </c:pt>
                <c:pt idx="14">
                  <c:v>0.94700000000000006</c:v>
                </c:pt>
                <c:pt idx="15">
                  <c:v>0.96779999999999999</c:v>
                </c:pt>
                <c:pt idx="16">
                  <c:v>0.96319999999999995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Plan1!$J$1</c:f>
              <c:strCache>
                <c:ptCount val="1"/>
                <c:pt idx="0">
                  <c:v>Plataforma</c:v>
                </c:pt>
              </c:strCache>
            </c:strRef>
          </c:tx>
          <c:spPr>
            <a:ln>
              <a:solidFill>
                <a:srgbClr val="FF9900"/>
              </a:solidFill>
            </a:ln>
          </c:spPr>
          <c:marker>
            <c:spPr>
              <a:ln>
                <a:solidFill>
                  <a:srgbClr val="FF9900"/>
                </a:solidFill>
              </a:ln>
            </c:spPr>
          </c:marker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Plan1!$J$2:$J$18</c:f>
              <c:numCache>
                <c:formatCode>0%</c:formatCode>
                <c:ptCount val="17"/>
                <c:pt idx="0">
                  <c:v>0.27589999999999998</c:v>
                </c:pt>
                <c:pt idx="1">
                  <c:v>0.30769999999999997</c:v>
                </c:pt>
                <c:pt idx="2">
                  <c:v>0.25929999999999997</c:v>
                </c:pt>
                <c:pt idx="3">
                  <c:v>0.5333</c:v>
                </c:pt>
                <c:pt idx="4">
                  <c:v>0.26469999999999999</c:v>
                </c:pt>
                <c:pt idx="5">
                  <c:v>8.6999999999999994E-2</c:v>
                </c:pt>
                <c:pt idx="6">
                  <c:v>0.23079999999999998</c:v>
                </c:pt>
                <c:pt idx="7">
                  <c:v>0.2195</c:v>
                </c:pt>
                <c:pt idx="8">
                  <c:v>0.29730000000000001</c:v>
                </c:pt>
                <c:pt idx="9">
                  <c:v>0.5333</c:v>
                </c:pt>
                <c:pt idx="10">
                  <c:v>0.15380000000000002</c:v>
                </c:pt>
                <c:pt idx="11">
                  <c:v>0.1429</c:v>
                </c:pt>
                <c:pt idx="12">
                  <c:v>0.67900000000000005</c:v>
                </c:pt>
                <c:pt idx="13">
                  <c:v>0.83120000000000005</c:v>
                </c:pt>
                <c:pt idx="14">
                  <c:v>0.80650000000000011</c:v>
                </c:pt>
                <c:pt idx="15">
                  <c:v>0.8952</c:v>
                </c:pt>
                <c:pt idx="16">
                  <c:v>0.92920000000000003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Plan1!$K$1</c:f>
              <c:strCache>
                <c:ptCount val="1"/>
                <c:pt idx="0">
                  <c:v>Acessos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Plan1!$K$2:$K$18</c:f>
              <c:numCache>
                <c:formatCode>General</c:formatCode>
                <c:ptCount val="17"/>
                <c:pt idx="11" formatCode="0%">
                  <c:v>0.73439999999999994</c:v>
                </c:pt>
                <c:pt idx="12" formatCode="0%">
                  <c:v>0.87</c:v>
                </c:pt>
                <c:pt idx="13" formatCode="0%">
                  <c:v>0.70900000000000007</c:v>
                </c:pt>
                <c:pt idx="14" formatCode="0%">
                  <c:v>0.80379999999999996</c:v>
                </c:pt>
                <c:pt idx="15" formatCode="0%">
                  <c:v>0.82430000000000003</c:v>
                </c:pt>
                <c:pt idx="16" formatCode="0%">
                  <c:v>0.95760000000000001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Plan1!$L$1</c:f>
              <c:strCache>
                <c:ptCount val="1"/>
                <c:pt idx="0">
                  <c:v>S.Desk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Plan1!$L$2:$L$18</c:f>
              <c:numCache>
                <c:formatCode>0%</c:formatCode>
                <c:ptCount val="17"/>
                <c:pt idx="0">
                  <c:v>0.59109999999999996</c:v>
                </c:pt>
                <c:pt idx="1">
                  <c:v>0.68599999999999994</c:v>
                </c:pt>
                <c:pt idx="2">
                  <c:v>0.62880000000000003</c:v>
                </c:pt>
                <c:pt idx="3">
                  <c:v>0.5907</c:v>
                </c:pt>
                <c:pt idx="4">
                  <c:v>0.5675</c:v>
                </c:pt>
                <c:pt idx="5">
                  <c:v>0.54770000000000008</c:v>
                </c:pt>
                <c:pt idx="6">
                  <c:v>0.52039999999999997</c:v>
                </c:pt>
                <c:pt idx="7">
                  <c:v>0.50450000000000006</c:v>
                </c:pt>
                <c:pt idx="8">
                  <c:v>0.59289999999999998</c:v>
                </c:pt>
                <c:pt idx="9">
                  <c:v>0.79599999999999993</c:v>
                </c:pt>
                <c:pt idx="10">
                  <c:v>0.79819999999999991</c:v>
                </c:pt>
                <c:pt idx="11">
                  <c:v>0.79579999999999995</c:v>
                </c:pt>
                <c:pt idx="12">
                  <c:v>0.84499999999999997</c:v>
                </c:pt>
                <c:pt idx="13">
                  <c:v>0.88219999999999998</c:v>
                </c:pt>
                <c:pt idx="14">
                  <c:v>0.90459999999999996</c:v>
                </c:pt>
                <c:pt idx="15">
                  <c:v>0.93799999999999994</c:v>
                </c:pt>
                <c:pt idx="16">
                  <c:v>0.94810000000000005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Plan1!$M$1</c:f>
              <c:strCache>
                <c:ptCount val="1"/>
                <c:pt idx="0">
                  <c:v>Meta</c:v>
                </c:pt>
              </c:strCache>
            </c:strRef>
          </c:tx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Plan1!$M$2:$M$18</c:f>
              <c:numCache>
                <c:formatCode>General</c:formatCode>
                <c:ptCount val="17"/>
                <c:pt idx="12" formatCode="0%">
                  <c:v>0.9</c:v>
                </c:pt>
                <c:pt idx="13" formatCode="0%">
                  <c:v>0.9</c:v>
                </c:pt>
                <c:pt idx="14" formatCode="0%">
                  <c:v>0.9</c:v>
                </c:pt>
                <c:pt idx="15" formatCode="0%">
                  <c:v>0.95</c:v>
                </c:pt>
                <c:pt idx="16" formatCode="0%">
                  <c:v>0.95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12416"/>
        <c:axId val="438403712"/>
      </c:lineChart>
      <c:catAx>
        <c:axId val="438412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pt-BR"/>
          </a:p>
        </c:txPr>
        <c:crossAx val="438403712"/>
        <c:crosses val="autoZero"/>
        <c:auto val="1"/>
        <c:lblAlgn val="ctr"/>
        <c:lblOffset val="100"/>
        <c:noMultiLvlLbl val="0"/>
      </c:catAx>
      <c:valAx>
        <c:axId val="438403712"/>
        <c:scaling>
          <c:orientation val="minMax"/>
          <c:max val="1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384124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Plan1!$A$2:$A$3</c:f>
              <c:numCache>
                <c:formatCode>mmm\-yy</c:formatCode>
                <c:ptCount val="2"/>
                <c:pt idx="0">
                  <c:v>42036</c:v>
                </c:pt>
                <c:pt idx="1">
                  <c:v>42401</c:v>
                </c:pt>
              </c:numCache>
            </c:numRef>
          </c:cat>
          <c:val>
            <c:numRef>
              <c:f>Plan1!$B$2:$B$3</c:f>
              <c:numCache>
                <c:formatCode>0.00%</c:formatCode>
                <c:ptCount val="2"/>
                <c:pt idx="0">
                  <c:v>0.33452500000000002</c:v>
                </c:pt>
                <c:pt idx="1">
                  <c:v>0.92441799999999996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438411872"/>
        <c:axId val="438407520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numRef>
              <c:f>Plan1!$A$2:$A$3</c:f>
              <c:numCache>
                <c:formatCode>mmm\-yy</c:formatCode>
                <c:ptCount val="2"/>
                <c:pt idx="0">
                  <c:v>42036</c:v>
                </c:pt>
                <c:pt idx="1">
                  <c:v>42401</c:v>
                </c:pt>
              </c:numCache>
            </c:numRef>
          </c:cat>
          <c:val>
            <c:numRef>
              <c:f>Plan1!$C$2:$C$3</c:f>
              <c:numCache>
                <c:formatCode>0%</c:formatCode>
                <c:ptCount val="2"/>
                <c:pt idx="0">
                  <c:v>0.41</c:v>
                </c:pt>
                <c:pt idx="1">
                  <c:v>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11872"/>
        <c:axId val="438407520"/>
      </c:lineChart>
      <c:catAx>
        <c:axId val="43841187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07520"/>
        <c:crosses val="autoZero"/>
        <c:auto val="0"/>
        <c:lblAlgn val="ctr"/>
        <c:lblOffset val="100"/>
        <c:noMultiLvlLbl val="0"/>
      </c:catAx>
      <c:valAx>
        <c:axId val="43840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11872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0.33452500000000002</c:v>
                </c:pt>
                <c:pt idx="1">
                  <c:v>0.35267100000000001</c:v>
                </c:pt>
                <c:pt idx="2">
                  <c:v>0.385826</c:v>
                </c:pt>
                <c:pt idx="3">
                  <c:v>0.37798999999999999</c:v>
                </c:pt>
                <c:pt idx="4">
                  <c:v>0.458256</c:v>
                </c:pt>
                <c:pt idx="5">
                  <c:v>0.434</c:v>
                </c:pt>
                <c:pt idx="6">
                  <c:v>0.50823499999999999</c:v>
                </c:pt>
                <c:pt idx="7">
                  <c:v>0.61986300000000005</c:v>
                </c:pt>
                <c:pt idx="8">
                  <c:v>0.791798</c:v>
                </c:pt>
                <c:pt idx="9">
                  <c:v>0.71785699999999997</c:v>
                </c:pt>
                <c:pt idx="10">
                  <c:v>0.86876100000000001</c:v>
                </c:pt>
                <c:pt idx="11">
                  <c:v>0.83086400000000005</c:v>
                </c:pt>
                <c:pt idx="12">
                  <c:v>0.92441799999999996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405888"/>
        <c:axId val="43840697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0.41</c:v>
                </c:pt>
                <c:pt idx="1">
                  <c:v>0.41</c:v>
                </c:pt>
                <c:pt idx="2">
                  <c:v>0.41</c:v>
                </c:pt>
                <c:pt idx="3">
                  <c:v>0.41</c:v>
                </c:pt>
                <c:pt idx="4">
                  <c:v>0.41</c:v>
                </c:pt>
                <c:pt idx="5">
                  <c:v>0.41</c:v>
                </c:pt>
                <c:pt idx="6">
                  <c:v>0.41</c:v>
                </c:pt>
                <c:pt idx="7">
                  <c:v>0.6</c:v>
                </c:pt>
                <c:pt idx="8">
                  <c:v>0.7</c:v>
                </c:pt>
                <c:pt idx="9">
                  <c:v>0.75</c:v>
                </c:pt>
                <c:pt idx="10">
                  <c:v>0.75</c:v>
                </c:pt>
                <c:pt idx="11">
                  <c:v>0.8</c:v>
                </c:pt>
                <c:pt idx="12">
                  <c:v>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05888"/>
        <c:axId val="438406976"/>
      </c:lineChart>
      <c:catAx>
        <c:axId val="43840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06976"/>
        <c:crosses val="autoZero"/>
        <c:auto val="1"/>
        <c:lblAlgn val="ctr"/>
        <c:lblOffset val="100"/>
        <c:noMultiLvlLbl val="0"/>
      </c:catAx>
      <c:valAx>
        <c:axId val="4384069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05888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_-* #,##0.0_-;\-* #,##0.0_-;_-* "-"??_-;_-@_-</c:formatCode>
                <c:ptCount val="13"/>
                <c:pt idx="0">
                  <c:v>34.707345547107899</c:v>
                </c:pt>
                <c:pt idx="1">
                  <c:v>33.398908726463098</c:v>
                </c:pt>
                <c:pt idx="2">
                  <c:v>32.726018958151101</c:v>
                </c:pt>
                <c:pt idx="3">
                  <c:v>30.685858800505098</c:v>
                </c:pt>
                <c:pt idx="4">
                  <c:v>25.888164227478899</c:v>
                </c:pt>
                <c:pt idx="5">
                  <c:v>29.068787300555499</c:v>
                </c:pt>
                <c:pt idx="6">
                  <c:v>24.741547668627501</c:v>
                </c:pt>
                <c:pt idx="7">
                  <c:v>18.798471937309699</c:v>
                </c:pt>
                <c:pt idx="8">
                  <c:v>11.0999075534525</c:v>
                </c:pt>
                <c:pt idx="9" formatCode="0.0">
                  <c:v>14.583798611111099</c:v>
                </c:pt>
                <c:pt idx="10" formatCode="0.0">
                  <c:v>10.723990552474801</c:v>
                </c:pt>
                <c:pt idx="11" formatCode="0.0">
                  <c:v>13.6231933632922</c:v>
                </c:pt>
                <c:pt idx="12" formatCode="0.0">
                  <c:v>8.5457262583979308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408064"/>
        <c:axId val="438410784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0.0</c:formatCode>
                <c:ptCount val="13"/>
                <c:pt idx="0">
                  <c:v>29.6</c:v>
                </c:pt>
                <c:pt idx="1">
                  <c:v>29.6</c:v>
                </c:pt>
                <c:pt idx="2">
                  <c:v>29.6</c:v>
                </c:pt>
                <c:pt idx="3">
                  <c:v>29.6</c:v>
                </c:pt>
                <c:pt idx="4">
                  <c:v>29.6</c:v>
                </c:pt>
                <c:pt idx="5">
                  <c:v>29.6</c:v>
                </c:pt>
                <c:pt idx="6">
                  <c:v>29.6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12.5</c:v>
                </c:pt>
                <c:pt idx="11">
                  <c:v>12.5</c:v>
                </c:pt>
                <c:pt idx="12">
                  <c:v>12.5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08064"/>
        <c:axId val="438410784"/>
      </c:lineChart>
      <c:catAx>
        <c:axId val="43840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10784"/>
        <c:crosses val="autoZero"/>
        <c:auto val="1"/>
        <c:lblAlgn val="ctr"/>
        <c:lblOffset val="100"/>
        <c:noMultiLvlLbl val="0"/>
      </c:catAx>
      <c:valAx>
        <c:axId val="43841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08064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47839981332287E-2"/>
          <c:y val="2.2633739334093694E-2"/>
          <c:w val="0.92443289727923872"/>
          <c:h val="0.82335612386174428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Inc/Ent</c:v>
                </c:pt>
              </c:strCache>
            </c:strRef>
          </c:tx>
          <c:spPr>
            <a:ln w="9525" cap="flat" cmpd="sng" algn="ctr">
              <a:solidFill>
                <a:srgbClr val="FFC000"/>
              </a:solidFill>
              <a:prstDash val="solid"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8"/>
            <c:spPr>
              <a:solidFill>
                <a:srgbClr val="FFC000"/>
              </a:solidFill>
              <a:ln w="9525" cap="flat" cmpd="sng" algn="ctr">
                <a:solidFill>
                  <a:srgbClr val="FF9900"/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dLbls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Plan1!$A$2:$A$20</c:f>
              <c:numCache>
                <c:formatCode>mmm\-yy</c:formatCode>
                <c:ptCount val="19"/>
                <c:pt idx="0">
                  <c:v>41671</c:v>
                </c:pt>
                <c:pt idx="1">
                  <c:v>41699</c:v>
                </c:pt>
                <c:pt idx="2">
                  <c:v>41730</c:v>
                </c:pt>
                <c:pt idx="3">
                  <c:v>41760</c:v>
                </c:pt>
                <c:pt idx="4">
                  <c:v>41791</c:v>
                </c:pt>
                <c:pt idx="5">
                  <c:v>41821</c:v>
                </c:pt>
                <c:pt idx="6">
                  <c:v>41852</c:v>
                </c:pt>
                <c:pt idx="7">
                  <c:v>41883</c:v>
                </c:pt>
                <c:pt idx="8">
                  <c:v>41913</c:v>
                </c:pt>
                <c:pt idx="9">
                  <c:v>41944</c:v>
                </c:pt>
                <c:pt idx="10">
                  <c:v>41974</c:v>
                </c:pt>
                <c:pt idx="11">
                  <c:v>42005</c:v>
                </c:pt>
                <c:pt idx="12">
                  <c:v>42036</c:v>
                </c:pt>
                <c:pt idx="13">
                  <c:v>42064</c:v>
                </c:pt>
                <c:pt idx="14">
                  <c:v>42095</c:v>
                </c:pt>
                <c:pt idx="15">
                  <c:v>42125</c:v>
                </c:pt>
                <c:pt idx="16">
                  <c:v>42156</c:v>
                </c:pt>
                <c:pt idx="17">
                  <c:v>42186</c:v>
                </c:pt>
                <c:pt idx="18">
                  <c:v>42217</c:v>
                </c:pt>
              </c:numCache>
            </c:numRef>
          </c:cat>
          <c:val>
            <c:numRef>
              <c:f>Plan1!$B$2:$B$20</c:f>
              <c:numCache>
                <c:formatCode>0.0%</c:formatCode>
                <c:ptCount val="19"/>
                <c:pt idx="0">
                  <c:v>1.078092605390463E-2</c:v>
                </c:pt>
                <c:pt idx="1">
                  <c:v>1.4231365365647456E-2</c:v>
                </c:pt>
                <c:pt idx="2">
                  <c:v>2.2298737497950482E-2</c:v>
                </c:pt>
                <c:pt idx="3">
                  <c:v>2.2245214692188309E-2</c:v>
                </c:pt>
                <c:pt idx="4">
                  <c:v>2.3447758394297503E-2</c:v>
                </c:pt>
                <c:pt idx="5">
                  <c:v>2.2939988988805286E-2</c:v>
                </c:pt>
                <c:pt idx="6">
                  <c:v>2.2424667133847231E-2</c:v>
                </c:pt>
                <c:pt idx="7">
                  <c:v>1.4860895109728703E-2</c:v>
                </c:pt>
                <c:pt idx="8">
                  <c:v>2.1034590215020254E-2</c:v>
                </c:pt>
                <c:pt idx="9">
                  <c:v>1.9274746814766416E-2</c:v>
                </c:pt>
                <c:pt idx="10">
                  <c:v>6.7016642466212447E-3</c:v>
                </c:pt>
                <c:pt idx="11">
                  <c:v>4.2372881355932203E-3</c:v>
                </c:pt>
                <c:pt idx="12">
                  <c:v>6.4044605183845686E-3</c:v>
                </c:pt>
                <c:pt idx="13">
                  <c:v>6.8924627584673534E-3</c:v>
                </c:pt>
                <c:pt idx="14">
                  <c:v>7.0490465237070567E-3</c:v>
                </c:pt>
                <c:pt idx="15">
                  <c:v>5.6806078250372788E-3</c:v>
                </c:pt>
                <c:pt idx="16">
                  <c:v>7.2452101110932216E-3</c:v>
                </c:pt>
                <c:pt idx="17">
                  <c:v>6.7159999999999997E-3</c:v>
                </c:pt>
                <c:pt idx="18">
                  <c:v>5.0129008477699964E-3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665488"/>
        <c:axId val="389667120"/>
      </c:lineChart>
      <c:dateAx>
        <c:axId val="38966548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67120"/>
        <c:crosses val="autoZero"/>
        <c:auto val="1"/>
        <c:lblOffset val="100"/>
        <c:baseTimeUnit val="months"/>
      </c:dateAx>
      <c:valAx>
        <c:axId val="38966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65488"/>
        <c:crosses val="autoZero"/>
        <c:crossBetween val="between"/>
      </c:valAx>
      <c:spPr>
        <a:noFill/>
        <a:ln>
          <a:solidFill>
            <a:schemeClr val="accent1">
              <a:lumMod val="20000"/>
              <a:lumOff val="8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4.6510999999999997E-2</c:v>
                </c:pt>
                <c:pt idx="1">
                  <c:v>2.9007000000000002E-2</c:v>
                </c:pt>
                <c:pt idx="2">
                  <c:v>4.4618999999999999E-2</c:v>
                </c:pt>
                <c:pt idx="3">
                  <c:v>2.1531000000000002E-2</c:v>
                </c:pt>
                <c:pt idx="4">
                  <c:v>5.1948000000000001E-2</c:v>
                </c:pt>
                <c:pt idx="5">
                  <c:v>3.5999999999999997E-2</c:v>
                </c:pt>
                <c:pt idx="6">
                  <c:v>4.4705000000000002E-2</c:v>
                </c:pt>
                <c:pt idx="7">
                  <c:v>4.9657E-2</c:v>
                </c:pt>
                <c:pt idx="8">
                  <c:v>7.4132000000000003E-2</c:v>
                </c:pt>
                <c:pt idx="9">
                  <c:v>0.223214</c:v>
                </c:pt>
                <c:pt idx="10">
                  <c:v>0.31792900000000002</c:v>
                </c:pt>
                <c:pt idx="11">
                  <c:v>0.31975300000000001</c:v>
                </c:pt>
                <c:pt idx="12">
                  <c:v>0.33604600000000001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416224"/>
        <c:axId val="438417312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0.1</c:v>
                </c:pt>
                <c:pt idx="8">
                  <c:v>0.15</c:v>
                </c:pt>
                <c:pt idx="9">
                  <c:v>0.2</c:v>
                </c:pt>
                <c:pt idx="10">
                  <c:v>0.25</c:v>
                </c:pt>
                <c:pt idx="11">
                  <c:v>0.3</c:v>
                </c:pt>
                <c:pt idx="12">
                  <c:v>0.35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16224"/>
        <c:axId val="438417312"/>
      </c:lineChart>
      <c:catAx>
        <c:axId val="43841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17312"/>
        <c:crosses val="autoZero"/>
        <c:auto val="1"/>
        <c:lblAlgn val="ctr"/>
        <c:lblOffset val="100"/>
        <c:noMultiLvlLbl val="0"/>
      </c:catAx>
      <c:valAx>
        <c:axId val="43841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16224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0.953488</c:v>
                </c:pt>
                <c:pt idx="1">
                  <c:v>0.97099199999999997</c:v>
                </c:pt>
                <c:pt idx="2">
                  <c:v>0.95538000000000001</c:v>
                </c:pt>
                <c:pt idx="3">
                  <c:v>0.978468</c:v>
                </c:pt>
                <c:pt idx="4">
                  <c:v>0.94805099999999998</c:v>
                </c:pt>
                <c:pt idx="5">
                  <c:v>0.96399999999999997</c:v>
                </c:pt>
                <c:pt idx="6">
                  <c:v>0.95529399999999998</c:v>
                </c:pt>
                <c:pt idx="7">
                  <c:v>0.95034200000000002</c:v>
                </c:pt>
                <c:pt idx="8">
                  <c:v>0.925867</c:v>
                </c:pt>
                <c:pt idx="9">
                  <c:v>0.77500000000000002</c:v>
                </c:pt>
                <c:pt idx="10">
                  <c:v>0.68206999999999995</c:v>
                </c:pt>
                <c:pt idx="11">
                  <c:v>0.68024600000000002</c:v>
                </c:pt>
                <c:pt idx="12">
                  <c:v>0.66395300000000002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65840"/>
        <c:axId val="43796801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0.95</c:v>
                </c:pt>
                <c:pt idx="1">
                  <c:v>0.95</c:v>
                </c:pt>
                <c:pt idx="2">
                  <c:v>0.95</c:v>
                </c:pt>
                <c:pt idx="3">
                  <c:v>0.95</c:v>
                </c:pt>
                <c:pt idx="4">
                  <c:v>0.95</c:v>
                </c:pt>
                <c:pt idx="5">
                  <c:v>0.95</c:v>
                </c:pt>
                <c:pt idx="6">
                  <c:v>0.95</c:v>
                </c:pt>
                <c:pt idx="7">
                  <c:v>0.9</c:v>
                </c:pt>
                <c:pt idx="8">
                  <c:v>0.85</c:v>
                </c:pt>
                <c:pt idx="9">
                  <c:v>0.8</c:v>
                </c:pt>
                <c:pt idx="10">
                  <c:v>0.75</c:v>
                </c:pt>
                <c:pt idx="11">
                  <c:v>0.7</c:v>
                </c:pt>
                <c:pt idx="12">
                  <c:v>0.65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65840"/>
        <c:axId val="437968016"/>
      </c:lineChart>
      <c:catAx>
        <c:axId val="43796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8016"/>
        <c:crosses val="autoZero"/>
        <c:auto val="1"/>
        <c:lblAlgn val="ctr"/>
        <c:lblOffset val="100"/>
        <c:noMultiLvlLbl val="0"/>
      </c:catAx>
      <c:valAx>
        <c:axId val="43796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584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0.47311799999999998</c:v>
                </c:pt>
                <c:pt idx="1">
                  <c:v>0.81621600000000005</c:v>
                </c:pt>
                <c:pt idx="2">
                  <c:v>0.65594799999999998</c:v>
                </c:pt>
                <c:pt idx="3">
                  <c:v>0.540856</c:v>
                </c:pt>
                <c:pt idx="4">
                  <c:v>0.539184</c:v>
                </c:pt>
                <c:pt idx="5">
                  <c:v>0.48901</c:v>
                </c:pt>
                <c:pt idx="6">
                  <c:v>0.495867</c:v>
                </c:pt>
                <c:pt idx="7">
                  <c:v>0.5625</c:v>
                </c:pt>
                <c:pt idx="8">
                  <c:v>0.72727200000000003</c:v>
                </c:pt>
                <c:pt idx="9">
                  <c:v>0.61538400000000004</c:v>
                </c:pt>
                <c:pt idx="10">
                  <c:v>0.8</c:v>
                </c:pt>
                <c:pt idx="11">
                  <c:v>0.75</c:v>
                </c:pt>
                <c:pt idx="1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65296"/>
        <c:axId val="43795713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0.57999999999999996</c:v>
                </c:pt>
                <c:pt idx="1">
                  <c:v>0.57999999999999996</c:v>
                </c:pt>
                <c:pt idx="2">
                  <c:v>0.57999999999999996</c:v>
                </c:pt>
                <c:pt idx="3">
                  <c:v>0.57999999999999996</c:v>
                </c:pt>
                <c:pt idx="4">
                  <c:v>0.57999999999999996</c:v>
                </c:pt>
                <c:pt idx="5">
                  <c:v>0.57999999999999996</c:v>
                </c:pt>
                <c:pt idx="6">
                  <c:v>0.57999999999999996</c:v>
                </c:pt>
                <c:pt idx="7">
                  <c:v>0.7</c:v>
                </c:pt>
                <c:pt idx="8">
                  <c:v>0.7</c:v>
                </c:pt>
                <c:pt idx="9">
                  <c:v>0.75</c:v>
                </c:pt>
                <c:pt idx="10">
                  <c:v>0.75</c:v>
                </c:pt>
                <c:pt idx="11">
                  <c:v>0.8</c:v>
                </c:pt>
                <c:pt idx="12">
                  <c:v>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65296"/>
        <c:axId val="437957136"/>
      </c:lineChart>
      <c:catAx>
        <c:axId val="43796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57136"/>
        <c:crosses val="autoZero"/>
        <c:auto val="1"/>
        <c:lblAlgn val="ctr"/>
        <c:lblOffset val="100"/>
        <c:noMultiLvlLbl val="0"/>
      </c:catAx>
      <c:valAx>
        <c:axId val="4379571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5296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_-* #,##0.0_-;\-* #,##0.0_-;_-* "-"??_-;_-@_-</c:formatCode>
                <c:ptCount val="13"/>
                <c:pt idx="0">
                  <c:v>476.95206070041797</c:v>
                </c:pt>
                <c:pt idx="1">
                  <c:v>241.60260704654701</c:v>
                </c:pt>
                <c:pt idx="2">
                  <c:v>293.99084062701002</c:v>
                </c:pt>
                <c:pt idx="3">
                  <c:v>400.702369048854</c:v>
                </c:pt>
                <c:pt idx="4">
                  <c:v>395.10703440961402</c:v>
                </c:pt>
                <c:pt idx="5">
                  <c:v>490.02877850122201</c:v>
                </c:pt>
                <c:pt idx="6">
                  <c:v>378.49835696854899</c:v>
                </c:pt>
                <c:pt idx="7">
                  <c:v>138.89155794097201</c:v>
                </c:pt>
                <c:pt idx="8">
                  <c:v>98.091092424242404</c:v>
                </c:pt>
                <c:pt idx="9" formatCode="0.0">
                  <c:v>97.576068376068307</c:v>
                </c:pt>
                <c:pt idx="10" formatCode="0.0">
                  <c:v>81.920333333333303</c:v>
                </c:pt>
                <c:pt idx="11" formatCode="0.0">
                  <c:v>100.52316471111099</c:v>
                </c:pt>
                <c:pt idx="12" formatCode="0.0">
                  <c:v>26.156573940740699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68560"/>
        <c:axId val="437958224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0.0</c:formatCode>
                <c:ptCount val="13"/>
                <c:pt idx="0">
                  <c:v>379</c:v>
                </c:pt>
                <c:pt idx="1">
                  <c:v>379</c:v>
                </c:pt>
                <c:pt idx="2">
                  <c:v>379</c:v>
                </c:pt>
                <c:pt idx="3">
                  <c:v>379</c:v>
                </c:pt>
                <c:pt idx="4">
                  <c:v>379</c:v>
                </c:pt>
                <c:pt idx="5">
                  <c:v>379</c:v>
                </c:pt>
                <c:pt idx="6">
                  <c:v>379</c:v>
                </c:pt>
                <c:pt idx="7">
                  <c:v>175</c:v>
                </c:pt>
                <c:pt idx="8">
                  <c:v>175</c:v>
                </c:pt>
                <c:pt idx="9">
                  <c:v>150</c:v>
                </c:pt>
                <c:pt idx="10">
                  <c:v>150</c:v>
                </c:pt>
                <c:pt idx="11">
                  <c:v>150</c:v>
                </c:pt>
                <c:pt idx="12">
                  <c:v>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68560"/>
        <c:axId val="437958224"/>
      </c:lineChart>
      <c:catAx>
        <c:axId val="43796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58224"/>
        <c:crosses val="autoZero"/>
        <c:auto val="1"/>
        <c:lblAlgn val="ctr"/>
        <c:lblOffset val="100"/>
        <c:noMultiLvlLbl val="0"/>
      </c:catAx>
      <c:valAx>
        <c:axId val="43795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856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</c:formatCode>
                <c:ptCount val="13"/>
                <c:pt idx="0">
                  <c:v>46.7858070090439</c:v>
                </c:pt>
                <c:pt idx="1">
                  <c:v>49.442619093231201</c:v>
                </c:pt>
                <c:pt idx="2">
                  <c:v>56.047356832340697</c:v>
                </c:pt>
                <c:pt idx="3">
                  <c:v>58.9112256221065</c:v>
                </c:pt>
                <c:pt idx="4">
                  <c:v>58.333773961043001</c:v>
                </c:pt>
                <c:pt idx="5">
                  <c:v>45.9178428175139</c:v>
                </c:pt>
                <c:pt idx="6">
                  <c:v>25.831547787194001</c:v>
                </c:pt>
                <c:pt idx="7">
                  <c:v>10.805258487654299</c:v>
                </c:pt>
                <c:pt idx="8">
                  <c:v>25.421496913580199</c:v>
                </c:pt>
                <c:pt idx="9">
                  <c:v>13.011668981481501</c:v>
                </c:pt>
                <c:pt idx="10">
                  <c:v>4.3585995370370396</c:v>
                </c:pt>
                <c:pt idx="11">
                  <c:v>4.3585995370370396</c:v>
                </c:pt>
                <c:pt idx="12">
                  <c:v>6.4648449074074099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63120"/>
        <c:axId val="437964752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0.0</c:formatCode>
                <c:ptCount val="13"/>
                <c:pt idx="0">
                  <c:v>51</c:v>
                </c:pt>
                <c:pt idx="1">
                  <c:v>51</c:v>
                </c:pt>
                <c:pt idx="2">
                  <c:v>51</c:v>
                </c:pt>
                <c:pt idx="3">
                  <c:v>51</c:v>
                </c:pt>
                <c:pt idx="4">
                  <c:v>51</c:v>
                </c:pt>
                <c:pt idx="5">
                  <c:v>51</c:v>
                </c:pt>
                <c:pt idx="6">
                  <c:v>51</c:v>
                </c:pt>
                <c:pt idx="7">
                  <c:v>50</c:v>
                </c:pt>
                <c:pt idx="8">
                  <c:v>50</c:v>
                </c:pt>
                <c:pt idx="9">
                  <c:v>45</c:v>
                </c:pt>
                <c:pt idx="10">
                  <c:v>45</c:v>
                </c:pt>
                <c:pt idx="11">
                  <c:v>42.5</c:v>
                </c:pt>
                <c:pt idx="12">
                  <c:v>42.5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63120"/>
        <c:axId val="437964752"/>
      </c:lineChart>
      <c:catAx>
        <c:axId val="43796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4752"/>
        <c:crosses val="autoZero"/>
        <c:auto val="1"/>
        <c:lblAlgn val="ctr"/>
        <c:lblOffset val="100"/>
        <c:noMultiLvlLbl val="0"/>
      </c:catAx>
      <c:valAx>
        <c:axId val="43796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312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0.69020800000000004</c:v>
                </c:pt>
                <c:pt idx="1">
                  <c:v>0.74550099999999997</c:v>
                </c:pt>
                <c:pt idx="2">
                  <c:v>0.61547200000000002</c:v>
                </c:pt>
                <c:pt idx="3">
                  <c:v>0.60991099999999998</c:v>
                </c:pt>
                <c:pt idx="4">
                  <c:v>0.51111099999999998</c:v>
                </c:pt>
                <c:pt idx="5">
                  <c:v>0.53232699999999999</c:v>
                </c:pt>
                <c:pt idx="6">
                  <c:v>0.31891799999999998</c:v>
                </c:pt>
                <c:pt idx="7">
                  <c:v>2.2221999999999999E-2</c:v>
                </c:pt>
                <c:pt idx="8">
                  <c:v>1.7750999999999999E-2</c:v>
                </c:pt>
                <c:pt idx="9">
                  <c:v>7.3528999999999997E-2</c:v>
                </c:pt>
                <c:pt idx="10">
                  <c:v>2.8570999999999999E-2</c:v>
                </c:pt>
                <c:pt idx="11">
                  <c:v>2.8570999999999999E-2</c:v>
                </c:pt>
                <c:pt idx="12">
                  <c:v>0.13888800000000001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57680"/>
        <c:axId val="437958768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0.59</c:v>
                </c:pt>
                <c:pt idx="1">
                  <c:v>0.59</c:v>
                </c:pt>
                <c:pt idx="2">
                  <c:v>0.59</c:v>
                </c:pt>
                <c:pt idx="3">
                  <c:v>0.59</c:v>
                </c:pt>
                <c:pt idx="4">
                  <c:v>0.59</c:v>
                </c:pt>
                <c:pt idx="5">
                  <c:v>0.59</c:v>
                </c:pt>
                <c:pt idx="6">
                  <c:v>0.59</c:v>
                </c:pt>
                <c:pt idx="7">
                  <c:v>0.45</c:v>
                </c:pt>
                <c:pt idx="8">
                  <c:v>0.45</c:v>
                </c:pt>
                <c:pt idx="9">
                  <c:v>0.45</c:v>
                </c:pt>
                <c:pt idx="10">
                  <c:v>0.4</c:v>
                </c:pt>
                <c:pt idx="11">
                  <c:v>0.4</c:v>
                </c:pt>
                <c:pt idx="12">
                  <c:v>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57680"/>
        <c:axId val="437958768"/>
      </c:lineChart>
      <c:catAx>
        <c:axId val="43795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58768"/>
        <c:crosses val="autoZero"/>
        <c:auto val="1"/>
        <c:lblAlgn val="ctr"/>
        <c:lblOffset val="100"/>
        <c:noMultiLvlLbl val="0"/>
      </c:catAx>
      <c:valAx>
        <c:axId val="43795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5768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0.87819999999999998</c:v>
                </c:pt>
                <c:pt idx="1">
                  <c:v>0.96299999999999997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89668208"/>
        <c:axId val="389667664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0.95</c:v>
                </c:pt>
                <c:pt idx="1">
                  <c:v>0.96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668208"/>
        <c:axId val="389667664"/>
      </c:lineChart>
      <c:catAx>
        <c:axId val="38966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67664"/>
        <c:crosses val="autoZero"/>
        <c:auto val="1"/>
        <c:lblAlgn val="ctr"/>
        <c:lblOffset val="100"/>
        <c:noMultiLvlLbl val="0"/>
      </c:catAx>
      <c:valAx>
        <c:axId val="38966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68208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0.96799999999999997</c:v>
                </c:pt>
                <c:pt idx="1">
                  <c:v>0.99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89664944"/>
        <c:axId val="389674736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0.99</c:v>
                </c:pt>
                <c:pt idx="1">
                  <c:v>0.99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664944"/>
        <c:axId val="389674736"/>
      </c:lineChart>
      <c:catAx>
        <c:axId val="38966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74736"/>
        <c:crosses val="autoZero"/>
        <c:auto val="1"/>
        <c:lblAlgn val="ctr"/>
        <c:lblOffset val="100"/>
        <c:noMultiLvlLbl val="0"/>
      </c:catAx>
      <c:valAx>
        <c:axId val="38967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64944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0.44285714285714284</c:v>
                </c:pt>
                <c:pt idx="1">
                  <c:v>0.98499999999999999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89672016"/>
        <c:axId val="389668752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0.96</c:v>
                </c:pt>
                <c:pt idx="1">
                  <c:v>0.96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672016"/>
        <c:axId val="389668752"/>
      </c:lineChart>
      <c:catAx>
        <c:axId val="38967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68752"/>
        <c:crosses val="autoZero"/>
        <c:auto val="1"/>
        <c:lblAlgn val="ctr"/>
        <c:lblOffset val="100"/>
        <c:noMultiLvlLbl val="0"/>
      </c:catAx>
      <c:valAx>
        <c:axId val="389668752"/>
        <c:scaling>
          <c:orientation val="minMax"/>
          <c:max val="1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72016"/>
        <c:crosses val="autoZero"/>
        <c:crossBetween val="between"/>
        <c:majorUnit val="0.1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0.22546419098143236</c:v>
                </c:pt>
                <c:pt idx="1">
                  <c:v>0.371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89663856"/>
        <c:axId val="389673104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0.35</c:v>
                </c:pt>
                <c:pt idx="1">
                  <c:v>0.36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663856"/>
        <c:axId val="389673104"/>
      </c:lineChart>
      <c:catAx>
        <c:axId val="38966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73104"/>
        <c:crosses val="autoZero"/>
        <c:auto val="1"/>
        <c:lblAlgn val="ctr"/>
        <c:lblOffset val="100"/>
        <c:noMultiLvlLbl val="0"/>
      </c:catAx>
      <c:valAx>
        <c:axId val="38967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9663856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0.55536626916524701</c:v>
                </c:pt>
                <c:pt idx="1">
                  <c:v>0.86699999999999999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90531328"/>
        <c:axId val="390532416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0.85</c:v>
                </c:pt>
                <c:pt idx="1">
                  <c:v>0.86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0531328"/>
        <c:axId val="390532416"/>
      </c:lineChart>
      <c:catAx>
        <c:axId val="39053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2416"/>
        <c:crosses val="autoZero"/>
        <c:auto val="1"/>
        <c:lblAlgn val="ctr"/>
        <c:lblOffset val="100"/>
        <c:noMultiLvlLbl val="0"/>
      </c:catAx>
      <c:valAx>
        <c:axId val="39053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1328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Entregas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_-* #,##0_-;\-* #,##0_-;_-* "-"??_-;_-@_-</c:formatCode>
                <c:ptCount val="2"/>
                <c:pt idx="0">
                  <c:v>7235</c:v>
                </c:pt>
                <c:pt idx="1">
                  <c:v>13565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90529152"/>
        <c:axId val="390535136"/>
      </c:barChart>
      <c:barChart>
        <c:barDir val="col"/>
        <c:grouping val="clustered"/>
        <c:varyColors val="0"/>
        <c:ser>
          <c:idx val="2"/>
          <c:order val="2"/>
          <c:tx>
            <c:strRef>
              <c:f>Plan1!$D$1</c:f>
              <c:strCache>
                <c:ptCount val="1"/>
                <c:pt idx="0">
                  <c:v>C2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Plan1!$D$2:$D$3</c:f>
              <c:numCache>
                <c:formatCode>General</c:formatCode>
                <c:ptCount val="2"/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Pessoas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Plan1!$E$2:$E$3</c:f>
              <c:numCache>
                <c:formatCode>_-* #,##0_-;\-* #,##0_-;_-* "-"??_-;_-@_-</c:formatCode>
                <c:ptCount val="2"/>
                <c:pt idx="0">
                  <c:v>28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90538400"/>
        <c:axId val="390535680"/>
      </c:barChart>
      <c:catAx>
        <c:axId val="39052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5136"/>
        <c:crosses val="autoZero"/>
        <c:auto val="1"/>
        <c:lblAlgn val="ctr"/>
        <c:lblOffset val="100"/>
        <c:noMultiLvlLbl val="0"/>
      </c:catAx>
      <c:valAx>
        <c:axId val="39053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29152"/>
        <c:crosses val="autoZero"/>
        <c:crossBetween val="between"/>
      </c:valAx>
      <c:valAx>
        <c:axId val="3905356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8400"/>
        <c:crosses val="max"/>
        <c:crossBetween val="between"/>
      </c:valAx>
      <c:catAx>
        <c:axId val="390538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053568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Plan1!$A$2:$A$3</c:f>
              <c:numCache>
                <c:formatCode>mmm\-yy</c:formatCode>
                <c:ptCount val="2"/>
                <c:pt idx="0">
                  <c:v>41122</c:v>
                </c:pt>
                <c:pt idx="1">
                  <c:v>41306</c:v>
                </c:pt>
              </c:numCache>
            </c:numRef>
          </c:cat>
          <c:val>
            <c:numRef>
              <c:f>Plan1!$B$2:$B$3</c:f>
              <c:numCache>
                <c:formatCode>0.0</c:formatCode>
                <c:ptCount val="2"/>
                <c:pt idx="0">
                  <c:v>93.1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90534592"/>
        <c:axId val="390530240"/>
      </c:barChart>
      <c:catAx>
        <c:axId val="3905345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0240"/>
        <c:crosses val="autoZero"/>
        <c:auto val="0"/>
        <c:lblAlgn val="ctr"/>
        <c:lblOffset val="100"/>
        <c:noMultiLvlLbl val="0"/>
      </c:catAx>
      <c:valAx>
        <c:axId val="39053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0534592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B6BE1B-B060-4240-B4D4-5FDF4DB190D5}" type="doc">
      <dgm:prSet loTypeId="urn:microsoft.com/office/officeart/2008/layout/PictureStrips" loCatId="pictur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AD4D1ED8-0B74-4E78-B8D4-8FF3F0A28FAC}">
      <dgm:prSet phldrT="[Texto]"/>
      <dgm:spPr/>
      <dgm:t>
        <a:bodyPr/>
        <a:lstStyle/>
        <a:p>
          <a:r>
            <a:rPr lang="pt-BR" dirty="0" smtClean="0"/>
            <a:t>Disponibilizar dados de produção no ambiente de </a:t>
          </a:r>
          <a:r>
            <a:rPr lang="pt-BR" dirty="0" err="1" smtClean="0"/>
            <a:t>Staging</a:t>
          </a:r>
          <a:endParaRPr lang="pt-BR" dirty="0"/>
        </a:p>
      </dgm:t>
    </dgm:pt>
    <dgm:pt modelId="{19143410-B1C7-46DD-AF6D-99A30B3DCC6D}" type="parTrans" cxnId="{BE9115C7-66B1-410E-934B-D9535A89A0F9}">
      <dgm:prSet/>
      <dgm:spPr/>
      <dgm:t>
        <a:bodyPr/>
        <a:lstStyle/>
        <a:p>
          <a:endParaRPr lang="pt-BR"/>
        </a:p>
      </dgm:t>
    </dgm:pt>
    <dgm:pt modelId="{7EB79FAA-F2B0-4FCA-B7F6-1FC3086A227E}" type="sibTrans" cxnId="{BE9115C7-66B1-410E-934B-D9535A89A0F9}">
      <dgm:prSet/>
      <dgm:spPr/>
      <dgm:t>
        <a:bodyPr/>
        <a:lstStyle/>
        <a:p>
          <a:endParaRPr lang="pt-BR"/>
        </a:p>
      </dgm:t>
    </dgm:pt>
    <dgm:pt modelId="{E65AC502-5D80-442A-B9E9-00D7D3188464}">
      <dgm:prSet/>
      <dgm:spPr/>
      <dgm:t>
        <a:bodyPr/>
        <a:lstStyle/>
        <a:p>
          <a:r>
            <a:rPr lang="pt-BR" dirty="0" smtClean="0"/>
            <a:t>Introduzir os conceitos de Data </a:t>
          </a:r>
          <a:r>
            <a:rPr lang="pt-BR" dirty="0" err="1" smtClean="0"/>
            <a:t>Warehouse</a:t>
          </a:r>
          <a:r>
            <a:rPr lang="pt-BR" dirty="0" smtClean="0"/>
            <a:t> /BI e separar o desenvolvimento de produção</a:t>
          </a:r>
        </a:p>
      </dgm:t>
    </dgm:pt>
    <dgm:pt modelId="{968DC144-F43F-4578-AEB1-E3B739276032}" type="parTrans" cxnId="{4C901CB2-616E-4799-B0C6-B11E047A9CFE}">
      <dgm:prSet/>
      <dgm:spPr/>
      <dgm:t>
        <a:bodyPr/>
        <a:lstStyle/>
        <a:p>
          <a:endParaRPr lang="pt-BR"/>
        </a:p>
      </dgm:t>
    </dgm:pt>
    <dgm:pt modelId="{5FE5E055-5DA6-4182-87B2-6A4FDF808101}" type="sibTrans" cxnId="{4C901CB2-616E-4799-B0C6-B11E047A9CFE}">
      <dgm:prSet/>
      <dgm:spPr/>
      <dgm:t>
        <a:bodyPr/>
        <a:lstStyle/>
        <a:p>
          <a:endParaRPr lang="pt-BR"/>
        </a:p>
      </dgm:t>
    </dgm:pt>
    <dgm:pt modelId="{14290E8A-6EFA-46B1-81F6-9636281D89F5}">
      <dgm:prSet/>
      <dgm:spPr/>
      <dgm:t>
        <a:bodyPr/>
        <a:lstStyle/>
        <a:p>
          <a:r>
            <a:rPr lang="pt-BR" dirty="0" smtClean="0"/>
            <a:t>Unificar Tempos Operacionais </a:t>
          </a:r>
          <a:r>
            <a:rPr lang="pt-BR" dirty="0" err="1" smtClean="0"/>
            <a:t>Avaya</a:t>
          </a:r>
          <a:r>
            <a:rPr lang="pt-BR" dirty="0" smtClean="0"/>
            <a:t> &amp; </a:t>
          </a:r>
          <a:r>
            <a:rPr lang="pt-BR" dirty="0" err="1" smtClean="0"/>
            <a:t>Aspect</a:t>
          </a:r>
          <a:r>
            <a:rPr lang="pt-BR" dirty="0" smtClean="0"/>
            <a:t> (ociosidade, tempos on-line, etc.)</a:t>
          </a:r>
        </a:p>
      </dgm:t>
    </dgm:pt>
    <dgm:pt modelId="{BA00334B-82CF-442A-9B04-0B0DA336C5C0}" type="parTrans" cxnId="{6B7931CA-A20D-4539-978A-5F59EBCF2EEB}">
      <dgm:prSet/>
      <dgm:spPr/>
      <dgm:t>
        <a:bodyPr/>
        <a:lstStyle/>
        <a:p>
          <a:endParaRPr lang="pt-BR"/>
        </a:p>
      </dgm:t>
    </dgm:pt>
    <dgm:pt modelId="{FD679396-034F-4B85-9824-139FB74140D0}" type="sibTrans" cxnId="{6B7931CA-A20D-4539-978A-5F59EBCF2EEB}">
      <dgm:prSet/>
      <dgm:spPr/>
      <dgm:t>
        <a:bodyPr/>
        <a:lstStyle/>
        <a:p>
          <a:endParaRPr lang="pt-BR"/>
        </a:p>
      </dgm:t>
    </dgm:pt>
    <dgm:pt modelId="{336DF4B5-768C-421E-AAE5-14B4AD3DCA40}">
      <dgm:prSet/>
      <dgm:spPr/>
      <dgm:t>
        <a:bodyPr/>
        <a:lstStyle/>
        <a:p>
          <a:r>
            <a:rPr lang="pt-BR" dirty="0" smtClean="0"/>
            <a:t>Estabelecer e cumprir SLA de clientes (especialmente o Santander)</a:t>
          </a:r>
        </a:p>
      </dgm:t>
    </dgm:pt>
    <dgm:pt modelId="{767F3442-AACF-4E2D-94A6-BBDE687D62E5}" type="parTrans" cxnId="{2D08EAE8-AA7A-44EF-B456-3A6D4B45D0B2}">
      <dgm:prSet/>
      <dgm:spPr/>
      <dgm:t>
        <a:bodyPr/>
        <a:lstStyle/>
        <a:p>
          <a:endParaRPr lang="pt-BR"/>
        </a:p>
      </dgm:t>
    </dgm:pt>
    <dgm:pt modelId="{949FE679-4636-4311-BEA2-610B9B926287}" type="sibTrans" cxnId="{2D08EAE8-AA7A-44EF-B456-3A6D4B45D0B2}">
      <dgm:prSet/>
      <dgm:spPr/>
      <dgm:t>
        <a:bodyPr/>
        <a:lstStyle/>
        <a:p>
          <a:endParaRPr lang="pt-BR"/>
        </a:p>
      </dgm:t>
    </dgm:pt>
    <dgm:pt modelId="{0E127EB7-B2EC-4A39-A810-0234A9A4C672}">
      <dgm:prSet/>
      <dgm:spPr/>
      <dgm:t>
        <a:bodyPr/>
        <a:lstStyle/>
        <a:p>
          <a:r>
            <a:rPr lang="pt-BR" dirty="0" smtClean="0"/>
            <a:t>Criar e disponibilizar Relatórios Corporativos (Absenteísmo, </a:t>
          </a:r>
          <a:r>
            <a:rPr lang="pt-BR" dirty="0" err="1" smtClean="0"/>
            <a:t>TurnOver</a:t>
          </a:r>
          <a:r>
            <a:rPr lang="pt-BR" dirty="0" smtClean="0"/>
            <a:t>, etc.)</a:t>
          </a:r>
        </a:p>
      </dgm:t>
    </dgm:pt>
    <dgm:pt modelId="{68368506-B04D-44C0-95BB-33A4BBF641B9}" type="parTrans" cxnId="{B97A879E-9B2E-491D-B961-243C920745DA}">
      <dgm:prSet/>
      <dgm:spPr/>
      <dgm:t>
        <a:bodyPr/>
        <a:lstStyle/>
        <a:p>
          <a:endParaRPr lang="pt-BR"/>
        </a:p>
      </dgm:t>
    </dgm:pt>
    <dgm:pt modelId="{0C8DD2C7-B042-4C5B-81CF-72B02CE6B4E9}" type="sibTrans" cxnId="{B97A879E-9B2E-491D-B961-243C920745DA}">
      <dgm:prSet/>
      <dgm:spPr/>
      <dgm:t>
        <a:bodyPr/>
        <a:lstStyle/>
        <a:p>
          <a:endParaRPr lang="pt-BR"/>
        </a:p>
      </dgm:t>
    </dgm:pt>
    <dgm:pt modelId="{BF0A703E-08C0-4BD8-82B3-B150359C5244}">
      <dgm:prSet/>
      <dgm:spPr/>
      <dgm:t>
        <a:bodyPr/>
        <a:lstStyle/>
        <a:p>
          <a:r>
            <a:rPr lang="pt-BR" dirty="0" smtClean="0"/>
            <a:t>Criar o Portal de Relatórios unificando visões </a:t>
          </a:r>
          <a:r>
            <a:rPr lang="pt-BR" dirty="0" err="1" smtClean="0"/>
            <a:t>QlikView</a:t>
          </a:r>
          <a:r>
            <a:rPr lang="pt-BR" dirty="0" smtClean="0"/>
            <a:t> e </a:t>
          </a:r>
          <a:r>
            <a:rPr lang="pt-BR" dirty="0" err="1" smtClean="0"/>
            <a:t>Reporting</a:t>
          </a:r>
          <a:endParaRPr lang="pt-BR" dirty="0" smtClean="0"/>
        </a:p>
      </dgm:t>
    </dgm:pt>
    <dgm:pt modelId="{B02C1C2A-7DC5-436C-8536-9EB4CEB78DA3}" type="parTrans" cxnId="{5BF977E8-2289-4AD5-A093-A0915EEB534B}">
      <dgm:prSet/>
      <dgm:spPr/>
      <dgm:t>
        <a:bodyPr/>
        <a:lstStyle/>
        <a:p>
          <a:endParaRPr lang="pt-BR"/>
        </a:p>
      </dgm:t>
    </dgm:pt>
    <dgm:pt modelId="{B5D1F112-53B6-44BA-8DE5-41B271B3F797}" type="sibTrans" cxnId="{5BF977E8-2289-4AD5-A093-A0915EEB534B}">
      <dgm:prSet/>
      <dgm:spPr/>
      <dgm:t>
        <a:bodyPr/>
        <a:lstStyle/>
        <a:p>
          <a:endParaRPr lang="pt-BR"/>
        </a:p>
      </dgm:t>
    </dgm:pt>
    <dgm:pt modelId="{F85B5AF4-34CD-4A20-BFCF-96C7BC341895}">
      <dgm:prSet/>
      <dgm:spPr/>
      <dgm:t>
        <a:bodyPr/>
        <a:lstStyle/>
        <a:p>
          <a:r>
            <a:rPr lang="pt-BR" dirty="0" smtClean="0"/>
            <a:t>Reduzir o pagamento de comissões indevidas</a:t>
          </a:r>
        </a:p>
      </dgm:t>
    </dgm:pt>
    <dgm:pt modelId="{AE539EFF-6A98-429D-92FC-1FE041EAC359}" type="parTrans" cxnId="{B0AE57B3-086C-459E-812F-FC8E56C59508}">
      <dgm:prSet/>
      <dgm:spPr/>
      <dgm:t>
        <a:bodyPr/>
        <a:lstStyle/>
        <a:p>
          <a:endParaRPr lang="pt-BR"/>
        </a:p>
      </dgm:t>
    </dgm:pt>
    <dgm:pt modelId="{BF649B0C-7A81-4B2A-9B73-844107AB47F6}" type="sibTrans" cxnId="{B0AE57B3-086C-459E-812F-FC8E56C59508}">
      <dgm:prSet/>
      <dgm:spPr/>
      <dgm:t>
        <a:bodyPr/>
        <a:lstStyle/>
        <a:p>
          <a:endParaRPr lang="pt-BR"/>
        </a:p>
      </dgm:t>
    </dgm:pt>
    <dgm:pt modelId="{06886ABD-9AE8-4BD8-90BB-5BA26377FDFB}">
      <dgm:prSet/>
      <dgm:spPr/>
      <dgm:t>
        <a:bodyPr/>
        <a:lstStyle/>
        <a:p>
          <a:r>
            <a:rPr lang="pt-BR" dirty="0" smtClean="0"/>
            <a:t>Mapear e alinhar os processos da área</a:t>
          </a:r>
        </a:p>
      </dgm:t>
    </dgm:pt>
    <dgm:pt modelId="{D2AED973-1665-409C-BBFB-C24CB8F6C8A9}" type="parTrans" cxnId="{E258F177-8C61-4792-9E28-8AEB65FD3E11}">
      <dgm:prSet/>
      <dgm:spPr/>
      <dgm:t>
        <a:bodyPr/>
        <a:lstStyle/>
        <a:p>
          <a:endParaRPr lang="pt-BR"/>
        </a:p>
      </dgm:t>
    </dgm:pt>
    <dgm:pt modelId="{980413A3-1615-4CF3-AA3B-050735A96DC9}" type="sibTrans" cxnId="{E258F177-8C61-4792-9E28-8AEB65FD3E11}">
      <dgm:prSet/>
      <dgm:spPr/>
      <dgm:t>
        <a:bodyPr/>
        <a:lstStyle/>
        <a:p>
          <a:endParaRPr lang="pt-BR"/>
        </a:p>
      </dgm:t>
    </dgm:pt>
    <dgm:pt modelId="{CBAEB8B5-D95D-4031-B83F-32D28CCCC588}">
      <dgm:prSet/>
      <dgm:spPr/>
      <dgm:t>
        <a:bodyPr/>
        <a:lstStyle/>
        <a:p>
          <a:r>
            <a:rPr lang="pt-BR" dirty="0" smtClean="0"/>
            <a:t>Estruturar pastas e acessos à elas por usuários internos e externos</a:t>
          </a:r>
        </a:p>
      </dgm:t>
    </dgm:pt>
    <dgm:pt modelId="{6720D05F-80AE-4EDE-80ED-1F8BF5BE70B3}" type="parTrans" cxnId="{781898EE-F895-43E8-BE68-74500CAB9FC0}">
      <dgm:prSet/>
      <dgm:spPr/>
      <dgm:t>
        <a:bodyPr/>
        <a:lstStyle/>
        <a:p>
          <a:endParaRPr lang="pt-BR"/>
        </a:p>
      </dgm:t>
    </dgm:pt>
    <dgm:pt modelId="{5ECA13BE-3193-4889-A40A-FEAEF5EF26FF}" type="sibTrans" cxnId="{781898EE-F895-43E8-BE68-74500CAB9FC0}">
      <dgm:prSet/>
      <dgm:spPr/>
      <dgm:t>
        <a:bodyPr/>
        <a:lstStyle/>
        <a:p>
          <a:endParaRPr lang="pt-BR"/>
        </a:p>
      </dgm:t>
    </dgm:pt>
    <dgm:pt modelId="{C916B2F6-CE9C-4795-924E-7D413FA13742}">
      <dgm:prSet/>
      <dgm:spPr/>
      <dgm:t>
        <a:bodyPr/>
        <a:lstStyle/>
        <a:p>
          <a:r>
            <a:rPr lang="pt-BR" dirty="0" smtClean="0"/>
            <a:t>Apurar e divulgar o Custo x Operações</a:t>
          </a:r>
        </a:p>
      </dgm:t>
    </dgm:pt>
    <dgm:pt modelId="{DFF360AD-012F-41B7-B5BF-91A20A7DDDBE}" type="parTrans" cxnId="{E6FD3B42-A210-4CD2-8EC8-FADAE623245B}">
      <dgm:prSet/>
      <dgm:spPr/>
      <dgm:t>
        <a:bodyPr/>
        <a:lstStyle/>
        <a:p>
          <a:endParaRPr lang="pt-BR"/>
        </a:p>
      </dgm:t>
    </dgm:pt>
    <dgm:pt modelId="{761CDE61-56B2-4BB8-AAA4-8DB6CAF291BD}" type="sibTrans" cxnId="{E6FD3B42-A210-4CD2-8EC8-FADAE623245B}">
      <dgm:prSet/>
      <dgm:spPr/>
      <dgm:t>
        <a:bodyPr/>
        <a:lstStyle/>
        <a:p>
          <a:endParaRPr lang="pt-BR"/>
        </a:p>
      </dgm:t>
    </dgm:pt>
    <dgm:pt modelId="{5B6D83B5-5B5B-4FD6-BC19-E92008FEF822}">
      <dgm:prSet/>
      <dgm:spPr/>
      <dgm:t>
        <a:bodyPr/>
        <a:lstStyle/>
        <a:p>
          <a:r>
            <a:rPr lang="pt-BR" dirty="0" smtClean="0"/>
            <a:t>Criar o validador de layout de mailings e o front de Metas &amp; KPIs</a:t>
          </a:r>
        </a:p>
      </dgm:t>
    </dgm:pt>
    <dgm:pt modelId="{612A2B31-203B-4795-ABC7-42918146B923}" type="parTrans" cxnId="{8543C58B-7607-462B-BDCB-9D2460E09520}">
      <dgm:prSet/>
      <dgm:spPr/>
      <dgm:t>
        <a:bodyPr/>
        <a:lstStyle/>
        <a:p>
          <a:endParaRPr lang="pt-BR"/>
        </a:p>
      </dgm:t>
    </dgm:pt>
    <dgm:pt modelId="{39C1EFC5-FE12-41F1-93E3-3EA4CD1661CC}" type="sibTrans" cxnId="{8543C58B-7607-462B-BDCB-9D2460E09520}">
      <dgm:prSet/>
      <dgm:spPr/>
      <dgm:t>
        <a:bodyPr/>
        <a:lstStyle/>
        <a:p>
          <a:endParaRPr lang="pt-BR"/>
        </a:p>
      </dgm:t>
    </dgm:pt>
    <dgm:pt modelId="{E86E8F24-E835-458B-A22F-B26306CD194B}">
      <dgm:prSet/>
      <dgm:spPr/>
      <dgm:t>
        <a:bodyPr/>
        <a:lstStyle/>
        <a:p>
          <a:r>
            <a:rPr lang="pt-BR" dirty="0" smtClean="0"/>
            <a:t>Remover e regras de negócio dos relatórios</a:t>
          </a:r>
        </a:p>
      </dgm:t>
    </dgm:pt>
    <dgm:pt modelId="{420472DD-B243-4F65-B904-70F919D79F2D}" type="parTrans" cxnId="{DDE3AC40-9D6F-4576-82EC-CB83DF28BF26}">
      <dgm:prSet/>
      <dgm:spPr/>
      <dgm:t>
        <a:bodyPr/>
        <a:lstStyle/>
        <a:p>
          <a:endParaRPr lang="pt-BR"/>
        </a:p>
      </dgm:t>
    </dgm:pt>
    <dgm:pt modelId="{764AF40D-DAC3-4ABD-BAD1-BABAC4FD1029}" type="sibTrans" cxnId="{DDE3AC40-9D6F-4576-82EC-CB83DF28BF26}">
      <dgm:prSet/>
      <dgm:spPr/>
      <dgm:t>
        <a:bodyPr/>
        <a:lstStyle/>
        <a:p>
          <a:endParaRPr lang="pt-BR"/>
        </a:p>
      </dgm:t>
    </dgm:pt>
    <dgm:pt modelId="{98C75DAD-B2E3-4AAC-A8A7-55C883362B60}" type="pres">
      <dgm:prSet presAssocID="{C0B6BE1B-B060-4240-B4D4-5FDF4DB190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188638-DD2A-4EFA-9E39-9D303F18968E}" type="pres">
      <dgm:prSet presAssocID="{AD4D1ED8-0B74-4E78-B8D4-8FF3F0A28FAC}" presName="composite" presStyleCnt="0"/>
      <dgm:spPr/>
    </dgm:pt>
    <dgm:pt modelId="{C2152BBC-5CC7-4CE5-94BB-F17C8AD82033}" type="pres">
      <dgm:prSet presAssocID="{AD4D1ED8-0B74-4E78-B8D4-8FF3F0A28FAC}" presName="rect1" presStyleLbl="trAlignAcc1" presStyleIdx="0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D62A52-9EFC-4F02-8991-68CD5A5AA517}" type="pres">
      <dgm:prSet presAssocID="{AD4D1ED8-0B74-4E78-B8D4-8FF3F0A28FAC}" presName="rect2" presStyleLbl="fgImgPlace1" presStyleIdx="0" presStyleCnt="1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4AC29529-D04D-415F-9898-046DC86D989F}" type="pres">
      <dgm:prSet presAssocID="{7EB79FAA-F2B0-4FCA-B7F6-1FC3086A227E}" presName="sibTrans" presStyleCnt="0"/>
      <dgm:spPr/>
    </dgm:pt>
    <dgm:pt modelId="{E870DE24-5E69-4A4F-91EE-4A6167EF8B99}" type="pres">
      <dgm:prSet presAssocID="{E65AC502-5D80-442A-B9E9-00D7D3188464}" presName="composite" presStyleCnt="0"/>
      <dgm:spPr/>
    </dgm:pt>
    <dgm:pt modelId="{B8EA497A-0C6A-4BB0-A084-124DC1F59C06}" type="pres">
      <dgm:prSet presAssocID="{E65AC502-5D80-442A-B9E9-00D7D3188464}" presName="rect1" presStyleLbl="trAlignAcc1" presStyleIdx="1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8CC8AD-BE05-4C59-A623-3D1B8D25DF27}" type="pres">
      <dgm:prSet presAssocID="{E65AC502-5D80-442A-B9E9-00D7D3188464}" presName="rect2" presStyleLbl="fgImgPlace1" presStyleIdx="1" presStyleCnt="1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8F2EB0CC-0E07-421A-8EC4-C5BB54E44214}" type="pres">
      <dgm:prSet presAssocID="{5FE5E055-5DA6-4182-87B2-6A4FDF808101}" presName="sibTrans" presStyleCnt="0"/>
      <dgm:spPr/>
    </dgm:pt>
    <dgm:pt modelId="{52798F53-7931-4458-9B3D-44C7FBBD7EFA}" type="pres">
      <dgm:prSet presAssocID="{14290E8A-6EFA-46B1-81F6-9636281D89F5}" presName="composite" presStyleCnt="0"/>
      <dgm:spPr/>
    </dgm:pt>
    <dgm:pt modelId="{54E373C0-409E-494C-8E09-580E3C38F3B8}" type="pres">
      <dgm:prSet presAssocID="{14290E8A-6EFA-46B1-81F6-9636281D89F5}" presName="rect1" presStyleLbl="trAlignAcc1" presStyleIdx="2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444F1B-2384-4303-976F-B884B75EA0AD}" type="pres">
      <dgm:prSet presAssocID="{14290E8A-6EFA-46B1-81F6-9636281D89F5}" presName="rect2" presStyleLbl="fgImgPlace1" presStyleIdx="2" presStyleCnt="12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03121094-59BF-4358-8C9F-1478783909F6}" type="pres">
      <dgm:prSet presAssocID="{FD679396-034F-4B85-9824-139FB74140D0}" presName="sibTrans" presStyleCnt="0"/>
      <dgm:spPr/>
    </dgm:pt>
    <dgm:pt modelId="{378122EF-C0BC-4FBE-8E34-5F786344C803}" type="pres">
      <dgm:prSet presAssocID="{336DF4B5-768C-421E-AAE5-14B4AD3DCA40}" presName="composite" presStyleCnt="0"/>
      <dgm:spPr/>
    </dgm:pt>
    <dgm:pt modelId="{E3D1C657-C2FE-43E1-B391-9D1CEA1F81B2}" type="pres">
      <dgm:prSet presAssocID="{336DF4B5-768C-421E-AAE5-14B4AD3DCA40}" presName="rect1" presStyleLbl="trAlignAcc1" presStyleIdx="3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C0B9B5-8BE1-4E8B-BA04-A0A189700D98}" type="pres">
      <dgm:prSet presAssocID="{336DF4B5-768C-421E-AAE5-14B4AD3DCA40}" presName="rect2" presStyleLbl="fgImgPlace1" presStyleIdx="3" presStyleCnt="12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47D6951-27D1-48A8-9FEC-8F6B6F22B0EE}" type="pres">
      <dgm:prSet presAssocID="{949FE679-4636-4311-BEA2-610B9B926287}" presName="sibTrans" presStyleCnt="0"/>
      <dgm:spPr/>
    </dgm:pt>
    <dgm:pt modelId="{4FE811B4-10E2-41DF-A985-8318D542F9A6}" type="pres">
      <dgm:prSet presAssocID="{0E127EB7-B2EC-4A39-A810-0234A9A4C672}" presName="composite" presStyleCnt="0"/>
      <dgm:spPr/>
    </dgm:pt>
    <dgm:pt modelId="{A0AE8960-EC30-41DB-AD5C-007AA1CD944B}" type="pres">
      <dgm:prSet presAssocID="{0E127EB7-B2EC-4A39-A810-0234A9A4C672}" presName="rect1" presStyleLbl="trAlignAcc1" presStyleIdx="4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B7AFA0-33F5-404F-9FF8-8C56B0F6CA80}" type="pres">
      <dgm:prSet presAssocID="{0E127EB7-B2EC-4A39-A810-0234A9A4C672}" presName="rect2" presStyleLbl="fgImgPlace1" presStyleIdx="4" presStyleCnt="12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01DDA775-F0B2-4652-A1F2-821B27139FA7}" type="pres">
      <dgm:prSet presAssocID="{0C8DD2C7-B042-4C5B-81CF-72B02CE6B4E9}" presName="sibTrans" presStyleCnt="0"/>
      <dgm:spPr/>
    </dgm:pt>
    <dgm:pt modelId="{6484D644-1304-4527-B251-9816EA0EBDAE}" type="pres">
      <dgm:prSet presAssocID="{BF0A703E-08C0-4BD8-82B3-B150359C5244}" presName="composite" presStyleCnt="0"/>
      <dgm:spPr/>
    </dgm:pt>
    <dgm:pt modelId="{A69FFC77-3777-4DD0-A522-50BB7912E224}" type="pres">
      <dgm:prSet presAssocID="{BF0A703E-08C0-4BD8-82B3-B150359C5244}" presName="rect1" presStyleLbl="trAlignAcc1" presStyleIdx="5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DA1966-2288-4822-95E0-EB6770E115FF}" type="pres">
      <dgm:prSet presAssocID="{BF0A703E-08C0-4BD8-82B3-B150359C5244}" presName="rect2" presStyleLbl="fgImgPlace1" presStyleIdx="5" presStyleCnt="12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76AB1597-8B34-4B1C-B544-1C88C59C6B9E}" type="pres">
      <dgm:prSet presAssocID="{B5D1F112-53B6-44BA-8DE5-41B271B3F797}" presName="sibTrans" presStyleCnt="0"/>
      <dgm:spPr/>
    </dgm:pt>
    <dgm:pt modelId="{57B68B63-5569-4FD4-9151-4011169C6250}" type="pres">
      <dgm:prSet presAssocID="{F85B5AF4-34CD-4A20-BFCF-96C7BC341895}" presName="composite" presStyleCnt="0"/>
      <dgm:spPr/>
    </dgm:pt>
    <dgm:pt modelId="{29C6436D-87F4-42D0-98D3-0659FA47B7E2}" type="pres">
      <dgm:prSet presAssocID="{F85B5AF4-34CD-4A20-BFCF-96C7BC341895}" presName="rect1" presStyleLbl="trAlignAcc1" presStyleIdx="6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741F4E-0326-4382-9D4C-934FF4D68CB4}" type="pres">
      <dgm:prSet presAssocID="{F85B5AF4-34CD-4A20-BFCF-96C7BC341895}" presName="rect2" presStyleLbl="fgImgPlace1" presStyleIdx="6" presStyleCnt="12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B389139E-035E-4148-8672-33E848E2E2A1}" type="pres">
      <dgm:prSet presAssocID="{BF649B0C-7A81-4B2A-9B73-844107AB47F6}" presName="sibTrans" presStyleCnt="0"/>
      <dgm:spPr/>
    </dgm:pt>
    <dgm:pt modelId="{70944724-58ED-4842-8756-36D562F2BC08}" type="pres">
      <dgm:prSet presAssocID="{06886ABD-9AE8-4BD8-90BB-5BA26377FDFB}" presName="composite" presStyleCnt="0"/>
      <dgm:spPr/>
    </dgm:pt>
    <dgm:pt modelId="{9E426F14-DB9A-4EAF-9C46-7FEB3D2E1514}" type="pres">
      <dgm:prSet presAssocID="{06886ABD-9AE8-4BD8-90BB-5BA26377FDFB}" presName="rect1" presStyleLbl="trAlignAcc1" presStyleIdx="7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2C16F7-0471-4641-98B6-ADB70A82CD5E}" type="pres">
      <dgm:prSet presAssocID="{06886ABD-9AE8-4BD8-90BB-5BA26377FDFB}" presName="rect2" presStyleLbl="fgImgPlace1" presStyleIdx="7" presStyleCnt="12"/>
      <dgm:spPr>
        <a:blipFill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FBB2321-5E1E-4ECE-9C9F-81B20BD85534}" type="pres">
      <dgm:prSet presAssocID="{980413A3-1615-4CF3-AA3B-050735A96DC9}" presName="sibTrans" presStyleCnt="0"/>
      <dgm:spPr/>
    </dgm:pt>
    <dgm:pt modelId="{F01ED7F6-ED9B-44D2-8DEA-9BA43C23A16A}" type="pres">
      <dgm:prSet presAssocID="{CBAEB8B5-D95D-4031-B83F-32D28CCCC588}" presName="composite" presStyleCnt="0"/>
      <dgm:spPr/>
    </dgm:pt>
    <dgm:pt modelId="{DFDB39E6-86AF-4B4A-9C2D-76D6B31E0620}" type="pres">
      <dgm:prSet presAssocID="{CBAEB8B5-D95D-4031-B83F-32D28CCCC588}" presName="rect1" presStyleLbl="trAlignAcc1" presStyleIdx="8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BE4BD6-AD81-454B-B0D1-22774669B734}" type="pres">
      <dgm:prSet presAssocID="{CBAEB8B5-D95D-4031-B83F-32D28CCCC588}" presName="rect2" presStyleLbl="fgImgPlace1" presStyleIdx="8" presStyleCnt="12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A4851440-AC26-4796-9E30-89FD4A0E70D6}" type="pres">
      <dgm:prSet presAssocID="{5ECA13BE-3193-4889-A40A-FEAEF5EF26FF}" presName="sibTrans" presStyleCnt="0"/>
      <dgm:spPr/>
    </dgm:pt>
    <dgm:pt modelId="{AE922176-200A-4750-BAB2-CFE72F6DCA3B}" type="pres">
      <dgm:prSet presAssocID="{C916B2F6-CE9C-4795-924E-7D413FA13742}" presName="composite" presStyleCnt="0"/>
      <dgm:spPr/>
    </dgm:pt>
    <dgm:pt modelId="{A57D1629-9521-4987-A08F-30A2C1C6A0CE}" type="pres">
      <dgm:prSet presAssocID="{C916B2F6-CE9C-4795-924E-7D413FA13742}" presName="rect1" presStyleLbl="trAlignAcc1" presStyleIdx="9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F664BF0-0128-4605-BA25-C266BBDD3E91}" type="pres">
      <dgm:prSet presAssocID="{C916B2F6-CE9C-4795-924E-7D413FA13742}" presName="rect2" presStyleLbl="fgImgPlace1" presStyleIdx="9" presStyleCnt="12"/>
      <dgm:spPr>
        <a:blipFill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924E76D-3E78-48C9-808A-FB0D07BD5373}" type="pres">
      <dgm:prSet presAssocID="{761CDE61-56B2-4BB8-AAA4-8DB6CAF291BD}" presName="sibTrans" presStyleCnt="0"/>
      <dgm:spPr/>
    </dgm:pt>
    <dgm:pt modelId="{AC57289E-9812-4FAA-AD42-AAA135EFF9B3}" type="pres">
      <dgm:prSet presAssocID="{5B6D83B5-5B5B-4FD6-BC19-E92008FEF822}" presName="composite" presStyleCnt="0"/>
      <dgm:spPr/>
    </dgm:pt>
    <dgm:pt modelId="{A99BE081-7829-4FA5-B69E-62338B242E2B}" type="pres">
      <dgm:prSet presAssocID="{5B6D83B5-5B5B-4FD6-BC19-E92008FEF822}" presName="rect1" presStyleLbl="trAlignAcc1" presStyleIdx="10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5DDA2A-8ACF-457E-B100-095B79BDD44E}" type="pres">
      <dgm:prSet presAssocID="{5B6D83B5-5B5B-4FD6-BC19-E92008FEF822}" presName="rect2" presStyleLbl="fgImgPlace1" presStyleIdx="10" presStyleCnt="12"/>
      <dgm:spPr>
        <a:blipFill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9C19861-D983-4274-A640-68BC63BFB878}" type="pres">
      <dgm:prSet presAssocID="{39C1EFC5-FE12-41F1-93E3-3EA4CD1661CC}" presName="sibTrans" presStyleCnt="0"/>
      <dgm:spPr/>
    </dgm:pt>
    <dgm:pt modelId="{D909CE4A-1A72-4ABE-BCE8-29152F7BA0FD}" type="pres">
      <dgm:prSet presAssocID="{E86E8F24-E835-458B-A22F-B26306CD194B}" presName="composite" presStyleCnt="0"/>
      <dgm:spPr/>
    </dgm:pt>
    <dgm:pt modelId="{B169D87E-5B3B-46C3-B3AB-8C9CCA56F2A6}" type="pres">
      <dgm:prSet presAssocID="{E86E8F24-E835-458B-A22F-B26306CD194B}" presName="rect1" presStyleLbl="trAlignAcc1" presStyleIdx="11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6500C8-31F1-4748-85E4-090749F60FB4}" type="pres">
      <dgm:prSet presAssocID="{E86E8F24-E835-458B-A22F-B26306CD194B}" presName="rect2" presStyleLbl="fgImgPlace1" presStyleIdx="11" presStyleCnt="12"/>
      <dgm:spPr>
        <a:blipFill rotWithShape="1"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</dgm:ptLst>
  <dgm:cxnLst>
    <dgm:cxn modelId="{6392F290-8932-418A-9364-DDF37B8F0139}" type="presOf" srcId="{C916B2F6-CE9C-4795-924E-7D413FA13742}" destId="{A57D1629-9521-4987-A08F-30A2C1C6A0CE}" srcOrd="0" destOrd="0" presId="urn:microsoft.com/office/officeart/2008/layout/PictureStrips"/>
    <dgm:cxn modelId="{4DEB9477-6B54-4FB4-ACCE-024333FFA666}" type="presOf" srcId="{5B6D83B5-5B5B-4FD6-BC19-E92008FEF822}" destId="{A99BE081-7829-4FA5-B69E-62338B242E2B}" srcOrd="0" destOrd="0" presId="urn:microsoft.com/office/officeart/2008/layout/PictureStrips"/>
    <dgm:cxn modelId="{021F8A6E-6BD3-40D2-BFF6-204EC484B6EF}" type="presOf" srcId="{0E127EB7-B2EC-4A39-A810-0234A9A4C672}" destId="{A0AE8960-EC30-41DB-AD5C-007AA1CD944B}" srcOrd="0" destOrd="0" presId="urn:microsoft.com/office/officeart/2008/layout/PictureStrips"/>
    <dgm:cxn modelId="{F4E7544A-C9CF-4F4A-8977-6127B5F0C760}" type="presOf" srcId="{E65AC502-5D80-442A-B9E9-00D7D3188464}" destId="{B8EA497A-0C6A-4BB0-A084-124DC1F59C06}" srcOrd="0" destOrd="0" presId="urn:microsoft.com/office/officeart/2008/layout/PictureStrips"/>
    <dgm:cxn modelId="{5BF977E8-2289-4AD5-A093-A0915EEB534B}" srcId="{C0B6BE1B-B060-4240-B4D4-5FDF4DB190D5}" destId="{BF0A703E-08C0-4BD8-82B3-B150359C5244}" srcOrd="5" destOrd="0" parTransId="{B02C1C2A-7DC5-436C-8536-9EB4CEB78DA3}" sibTransId="{B5D1F112-53B6-44BA-8DE5-41B271B3F797}"/>
    <dgm:cxn modelId="{E6FD3B42-A210-4CD2-8EC8-FADAE623245B}" srcId="{C0B6BE1B-B060-4240-B4D4-5FDF4DB190D5}" destId="{C916B2F6-CE9C-4795-924E-7D413FA13742}" srcOrd="9" destOrd="0" parTransId="{DFF360AD-012F-41B7-B5BF-91A20A7DDDBE}" sibTransId="{761CDE61-56B2-4BB8-AAA4-8DB6CAF291BD}"/>
    <dgm:cxn modelId="{DDE3AC40-9D6F-4576-82EC-CB83DF28BF26}" srcId="{C0B6BE1B-B060-4240-B4D4-5FDF4DB190D5}" destId="{E86E8F24-E835-458B-A22F-B26306CD194B}" srcOrd="11" destOrd="0" parTransId="{420472DD-B243-4F65-B904-70F919D79F2D}" sibTransId="{764AF40D-DAC3-4ABD-BAD1-BABAC4FD1029}"/>
    <dgm:cxn modelId="{2D08EAE8-AA7A-44EF-B456-3A6D4B45D0B2}" srcId="{C0B6BE1B-B060-4240-B4D4-5FDF4DB190D5}" destId="{336DF4B5-768C-421E-AAE5-14B4AD3DCA40}" srcOrd="3" destOrd="0" parTransId="{767F3442-AACF-4E2D-94A6-BBDE687D62E5}" sibTransId="{949FE679-4636-4311-BEA2-610B9B926287}"/>
    <dgm:cxn modelId="{E258F177-8C61-4792-9E28-8AEB65FD3E11}" srcId="{C0B6BE1B-B060-4240-B4D4-5FDF4DB190D5}" destId="{06886ABD-9AE8-4BD8-90BB-5BA26377FDFB}" srcOrd="7" destOrd="0" parTransId="{D2AED973-1665-409C-BBFB-C24CB8F6C8A9}" sibTransId="{980413A3-1615-4CF3-AA3B-050735A96DC9}"/>
    <dgm:cxn modelId="{E3646057-2163-4895-B056-57200ACD2A1F}" type="presOf" srcId="{BF0A703E-08C0-4BD8-82B3-B150359C5244}" destId="{A69FFC77-3777-4DD0-A522-50BB7912E224}" srcOrd="0" destOrd="0" presId="urn:microsoft.com/office/officeart/2008/layout/PictureStrips"/>
    <dgm:cxn modelId="{2D088784-5BA9-48E1-AB2A-B3E9AF2DD459}" type="presOf" srcId="{E86E8F24-E835-458B-A22F-B26306CD194B}" destId="{B169D87E-5B3B-46C3-B3AB-8C9CCA56F2A6}" srcOrd="0" destOrd="0" presId="urn:microsoft.com/office/officeart/2008/layout/PictureStrips"/>
    <dgm:cxn modelId="{5138EFF7-FACF-40EA-ADA2-608211AEB001}" type="presOf" srcId="{06886ABD-9AE8-4BD8-90BB-5BA26377FDFB}" destId="{9E426F14-DB9A-4EAF-9C46-7FEB3D2E1514}" srcOrd="0" destOrd="0" presId="urn:microsoft.com/office/officeart/2008/layout/PictureStrips"/>
    <dgm:cxn modelId="{C4EDB347-F154-472A-B189-ED73C435C048}" type="presOf" srcId="{14290E8A-6EFA-46B1-81F6-9636281D89F5}" destId="{54E373C0-409E-494C-8E09-580E3C38F3B8}" srcOrd="0" destOrd="0" presId="urn:microsoft.com/office/officeart/2008/layout/PictureStrips"/>
    <dgm:cxn modelId="{BE9115C7-66B1-410E-934B-D9535A89A0F9}" srcId="{C0B6BE1B-B060-4240-B4D4-5FDF4DB190D5}" destId="{AD4D1ED8-0B74-4E78-B8D4-8FF3F0A28FAC}" srcOrd="0" destOrd="0" parTransId="{19143410-B1C7-46DD-AF6D-99A30B3DCC6D}" sibTransId="{7EB79FAA-F2B0-4FCA-B7F6-1FC3086A227E}"/>
    <dgm:cxn modelId="{E27AB45D-59AB-4539-B167-D1FFEB2F1AA6}" type="presOf" srcId="{336DF4B5-768C-421E-AAE5-14B4AD3DCA40}" destId="{E3D1C657-C2FE-43E1-B391-9D1CEA1F81B2}" srcOrd="0" destOrd="0" presId="urn:microsoft.com/office/officeart/2008/layout/PictureStrips"/>
    <dgm:cxn modelId="{B0AE57B3-086C-459E-812F-FC8E56C59508}" srcId="{C0B6BE1B-B060-4240-B4D4-5FDF4DB190D5}" destId="{F85B5AF4-34CD-4A20-BFCF-96C7BC341895}" srcOrd="6" destOrd="0" parTransId="{AE539EFF-6A98-429D-92FC-1FE041EAC359}" sibTransId="{BF649B0C-7A81-4B2A-9B73-844107AB47F6}"/>
    <dgm:cxn modelId="{E7362356-F652-4BE2-A3B0-4BF6FA3DF4CF}" type="presOf" srcId="{F85B5AF4-34CD-4A20-BFCF-96C7BC341895}" destId="{29C6436D-87F4-42D0-98D3-0659FA47B7E2}" srcOrd="0" destOrd="0" presId="urn:microsoft.com/office/officeart/2008/layout/PictureStrips"/>
    <dgm:cxn modelId="{32D4E234-8F0F-4F9B-B723-3C4C2C451CD8}" type="presOf" srcId="{CBAEB8B5-D95D-4031-B83F-32D28CCCC588}" destId="{DFDB39E6-86AF-4B4A-9C2D-76D6B31E0620}" srcOrd="0" destOrd="0" presId="urn:microsoft.com/office/officeart/2008/layout/PictureStrips"/>
    <dgm:cxn modelId="{0B1BDD2C-A460-42BE-9BEB-8D6F9AA631C8}" type="presOf" srcId="{AD4D1ED8-0B74-4E78-B8D4-8FF3F0A28FAC}" destId="{C2152BBC-5CC7-4CE5-94BB-F17C8AD82033}" srcOrd="0" destOrd="0" presId="urn:microsoft.com/office/officeart/2008/layout/PictureStrips"/>
    <dgm:cxn modelId="{B97A879E-9B2E-491D-B961-243C920745DA}" srcId="{C0B6BE1B-B060-4240-B4D4-5FDF4DB190D5}" destId="{0E127EB7-B2EC-4A39-A810-0234A9A4C672}" srcOrd="4" destOrd="0" parTransId="{68368506-B04D-44C0-95BB-33A4BBF641B9}" sibTransId="{0C8DD2C7-B042-4C5B-81CF-72B02CE6B4E9}"/>
    <dgm:cxn modelId="{8543C58B-7607-462B-BDCB-9D2460E09520}" srcId="{C0B6BE1B-B060-4240-B4D4-5FDF4DB190D5}" destId="{5B6D83B5-5B5B-4FD6-BC19-E92008FEF822}" srcOrd="10" destOrd="0" parTransId="{612A2B31-203B-4795-ABC7-42918146B923}" sibTransId="{39C1EFC5-FE12-41F1-93E3-3EA4CD1661CC}"/>
    <dgm:cxn modelId="{4C901CB2-616E-4799-B0C6-B11E047A9CFE}" srcId="{C0B6BE1B-B060-4240-B4D4-5FDF4DB190D5}" destId="{E65AC502-5D80-442A-B9E9-00D7D3188464}" srcOrd="1" destOrd="0" parTransId="{968DC144-F43F-4578-AEB1-E3B739276032}" sibTransId="{5FE5E055-5DA6-4182-87B2-6A4FDF808101}"/>
    <dgm:cxn modelId="{781898EE-F895-43E8-BE68-74500CAB9FC0}" srcId="{C0B6BE1B-B060-4240-B4D4-5FDF4DB190D5}" destId="{CBAEB8B5-D95D-4031-B83F-32D28CCCC588}" srcOrd="8" destOrd="0" parTransId="{6720D05F-80AE-4EDE-80ED-1F8BF5BE70B3}" sibTransId="{5ECA13BE-3193-4889-A40A-FEAEF5EF26FF}"/>
    <dgm:cxn modelId="{6B7931CA-A20D-4539-978A-5F59EBCF2EEB}" srcId="{C0B6BE1B-B060-4240-B4D4-5FDF4DB190D5}" destId="{14290E8A-6EFA-46B1-81F6-9636281D89F5}" srcOrd="2" destOrd="0" parTransId="{BA00334B-82CF-442A-9B04-0B0DA336C5C0}" sibTransId="{FD679396-034F-4B85-9824-139FB74140D0}"/>
    <dgm:cxn modelId="{C5FCAC66-9443-4D19-A6E0-7FA788C91898}" type="presOf" srcId="{C0B6BE1B-B060-4240-B4D4-5FDF4DB190D5}" destId="{98C75DAD-B2E3-4AAC-A8A7-55C883362B60}" srcOrd="0" destOrd="0" presId="urn:microsoft.com/office/officeart/2008/layout/PictureStrips"/>
    <dgm:cxn modelId="{76E790B6-D0D9-4624-BA0B-CD94C3E28E94}" type="presParOf" srcId="{98C75DAD-B2E3-4AAC-A8A7-55C883362B60}" destId="{F1188638-DD2A-4EFA-9E39-9D303F18968E}" srcOrd="0" destOrd="0" presId="urn:microsoft.com/office/officeart/2008/layout/PictureStrips"/>
    <dgm:cxn modelId="{1E5BDE98-0572-4654-86E8-FCEC1BEA91BF}" type="presParOf" srcId="{F1188638-DD2A-4EFA-9E39-9D303F18968E}" destId="{C2152BBC-5CC7-4CE5-94BB-F17C8AD82033}" srcOrd="0" destOrd="0" presId="urn:microsoft.com/office/officeart/2008/layout/PictureStrips"/>
    <dgm:cxn modelId="{50621CA6-B171-4A4B-B30E-48DFD02A3F2C}" type="presParOf" srcId="{F1188638-DD2A-4EFA-9E39-9D303F18968E}" destId="{10D62A52-9EFC-4F02-8991-68CD5A5AA517}" srcOrd="1" destOrd="0" presId="urn:microsoft.com/office/officeart/2008/layout/PictureStrips"/>
    <dgm:cxn modelId="{91C05C55-CCCD-42E4-BCD1-18F4D7790E1C}" type="presParOf" srcId="{98C75DAD-B2E3-4AAC-A8A7-55C883362B60}" destId="{4AC29529-D04D-415F-9898-046DC86D989F}" srcOrd="1" destOrd="0" presId="urn:microsoft.com/office/officeart/2008/layout/PictureStrips"/>
    <dgm:cxn modelId="{750D1B55-4AF6-4F3B-B68E-8E038942FB5E}" type="presParOf" srcId="{98C75DAD-B2E3-4AAC-A8A7-55C883362B60}" destId="{E870DE24-5E69-4A4F-91EE-4A6167EF8B99}" srcOrd="2" destOrd="0" presId="urn:microsoft.com/office/officeart/2008/layout/PictureStrips"/>
    <dgm:cxn modelId="{1F6EEA69-D142-4882-B531-FA5B95C81045}" type="presParOf" srcId="{E870DE24-5E69-4A4F-91EE-4A6167EF8B99}" destId="{B8EA497A-0C6A-4BB0-A084-124DC1F59C06}" srcOrd="0" destOrd="0" presId="urn:microsoft.com/office/officeart/2008/layout/PictureStrips"/>
    <dgm:cxn modelId="{A2FFF3E4-75DC-485B-9045-1282F1FB2F25}" type="presParOf" srcId="{E870DE24-5E69-4A4F-91EE-4A6167EF8B99}" destId="{D98CC8AD-BE05-4C59-A623-3D1B8D25DF27}" srcOrd="1" destOrd="0" presId="urn:microsoft.com/office/officeart/2008/layout/PictureStrips"/>
    <dgm:cxn modelId="{9F82EBFF-6CB0-4B67-BE98-A24A4C9593E1}" type="presParOf" srcId="{98C75DAD-B2E3-4AAC-A8A7-55C883362B60}" destId="{8F2EB0CC-0E07-421A-8EC4-C5BB54E44214}" srcOrd="3" destOrd="0" presId="urn:microsoft.com/office/officeart/2008/layout/PictureStrips"/>
    <dgm:cxn modelId="{53E3D694-2393-4623-8599-4E50B02203D9}" type="presParOf" srcId="{98C75DAD-B2E3-4AAC-A8A7-55C883362B60}" destId="{52798F53-7931-4458-9B3D-44C7FBBD7EFA}" srcOrd="4" destOrd="0" presId="urn:microsoft.com/office/officeart/2008/layout/PictureStrips"/>
    <dgm:cxn modelId="{EFA2DFD8-EAF2-4D1F-BA1B-84A4F4129637}" type="presParOf" srcId="{52798F53-7931-4458-9B3D-44C7FBBD7EFA}" destId="{54E373C0-409E-494C-8E09-580E3C38F3B8}" srcOrd="0" destOrd="0" presId="urn:microsoft.com/office/officeart/2008/layout/PictureStrips"/>
    <dgm:cxn modelId="{C57A5619-BCDB-43BC-A107-8FD1B62A8769}" type="presParOf" srcId="{52798F53-7931-4458-9B3D-44C7FBBD7EFA}" destId="{FB444F1B-2384-4303-976F-B884B75EA0AD}" srcOrd="1" destOrd="0" presId="urn:microsoft.com/office/officeart/2008/layout/PictureStrips"/>
    <dgm:cxn modelId="{D718FC46-828B-4D7E-8AB9-8D721E4F0A18}" type="presParOf" srcId="{98C75DAD-B2E3-4AAC-A8A7-55C883362B60}" destId="{03121094-59BF-4358-8C9F-1478783909F6}" srcOrd="5" destOrd="0" presId="urn:microsoft.com/office/officeart/2008/layout/PictureStrips"/>
    <dgm:cxn modelId="{B91C8764-2111-4F3A-8612-70170FF5F49F}" type="presParOf" srcId="{98C75DAD-B2E3-4AAC-A8A7-55C883362B60}" destId="{378122EF-C0BC-4FBE-8E34-5F786344C803}" srcOrd="6" destOrd="0" presId="urn:microsoft.com/office/officeart/2008/layout/PictureStrips"/>
    <dgm:cxn modelId="{199B6D31-E3E8-4BC8-B1D8-CDB6BD247E1A}" type="presParOf" srcId="{378122EF-C0BC-4FBE-8E34-5F786344C803}" destId="{E3D1C657-C2FE-43E1-B391-9D1CEA1F81B2}" srcOrd="0" destOrd="0" presId="urn:microsoft.com/office/officeart/2008/layout/PictureStrips"/>
    <dgm:cxn modelId="{05877AC6-0236-436E-B599-8A588BECD18C}" type="presParOf" srcId="{378122EF-C0BC-4FBE-8E34-5F786344C803}" destId="{9DC0B9B5-8BE1-4E8B-BA04-A0A189700D98}" srcOrd="1" destOrd="0" presId="urn:microsoft.com/office/officeart/2008/layout/PictureStrips"/>
    <dgm:cxn modelId="{DDB9CCAB-B7AF-489D-9D17-4257F9416383}" type="presParOf" srcId="{98C75DAD-B2E3-4AAC-A8A7-55C883362B60}" destId="{D47D6951-27D1-48A8-9FEC-8F6B6F22B0EE}" srcOrd="7" destOrd="0" presId="urn:microsoft.com/office/officeart/2008/layout/PictureStrips"/>
    <dgm:cxn modelId="{28AE821F-9DD9-4877-861B-F92FF09EBB58}" type="presParOf" srcId="{98C75DAD-B2E3-4AAC-A8A7-55C883362B60}" destId="{4FE811B4-10E2-41DF-A985-8318D542F9A6}" srcOrd="8" destOrd="0" presId="urn:microsoft.com/office/officeart/2008/layout/PictureStrips"/>
    <dgm:cxn modelId="{5FCC8C8C-E460-47A8-A882-A4D7C2851A1E}" type="presParOf" srcId="{4FE811B4-10E2-41DF-A985-8318D542F9A6}" destId="{A0AE8960-EC30-41DB-AD5C-007AA1CD944B}" srcOrd="0" destOrd="0" presId="urn:microsoft.com/office/officeart/2008/layout/PictureStrips"/>
    <dgm:cxn modelId="{64B29C53-E4E3-40BE-9A50-DA10AC2845DF}" type="presParOf" srcId="{4FE811B4-10E2-41DF-A985-8318D542F9A6}" destId="{77B7AFA0-33F5-404F-9FF8-8C56B0F6CA80}" srcOrd="1" destOrd="0" presId="urn:microsoft.com/office/officeart/2008/layout/PictureStrips"/>
    <dgm:cxn modelId="{228DB556-6C2D-49EA-82D3-AEF34184FB76}" type="presParOf" srcId="{98C75DAD-B2E3-4AAC-A8A7-55C883362B60}" destId="{01DDA775-F0B2-4652-A1F2-821B27139FA7}" srcOrd="9" destOrd="0" presId="urn:microsoft.com/office/officeart/2008/layout/PictureStrips"/>
    <dgm:cxn modelId="{34CE5517-A98C-4668-87FA-74E2BFA94C0F}" type="presParOf" srcId="{98C75DAD-B2E3-4AAC-A8A7-55C883362B60}" destId="{6484D644-1304-4527-B251-9816EA0EBDAE}" srcOrd="10" destOrd="0" presId="urn:microsoft.com/office/officeart/2008/layout/PictureStrips"/>
    <dgm:cxn modelId="{DA0EB6FD-A678-4856-BCB3-D61D4221ED84}" type="presParOf" srcId="{6484D644-1304-4527-B251-9816EA0EBDAE}" destId="{A69FFC77-3777-4DD0-A522-50BB7912E224}" srcOrd="0" destOrd="0" presId="urn:microsoft.com/office/officeart/2008/layout/PictureStrips"/>
    <dgm:cxn modelId="{7DDAE456-3EBA-424B-9AB4-15107852DF11}" type="presParOf" srcId="{6484D644-1304-4527-B251-9816EA0EBDAE}" destId="{33DA1966-2288-4822-95E0-EB6770E115FF}" srcOrd="1" destOrd="0" presId="urn:microsoft.com/office/officeart/2008/layout/PictureStrips"/>
    <dgm:cxn modelId="{816006E5-EB99-429E-8519-937B3060FFFF}" type="presParOf" srcId="{98C75DAD-B2E3-4AAC-A8A7-55C883362B60}" destId="{76AB1597-8B34-4B1C-B544-1C88C59C6B9E}" srcOrd="11" destOrd="0" presId="urn:microsoft.com/office/officeart/2008/layout/PictureStrips"/>
    <dgm:cxn modelId="{39427E35-9507-4B98-B428-D49A356B7C3D}" type="presParOf" srcId="{98C75DAD-B2E3-4AAC-A8A7-55C883362B60}" destId="{57B68B63-5569-4FD4-9151-4011169C6250}" srcOrd="12" destOrd="0" presId="urn:microsoft.com/office/officeart/2008/layout/PictureStrips"/>
    <dgm:cxn modelId="{016FBB7A-936D-4B28-A8C9-5097655DC6B1}" type="presParOf" srcId="{57B68B63-5569-4FD4-9151-4011169C6250}" destId="{29C6436D-87F4-42D0-98D3-0659FA47B7E2}" srcOrd="0" destOrd="0" presId="urn:microsoft.com/office/officeart/2008/layout/PictureStrips"/>
    <dgm:cxn modelId="{61FD580C-B395-48BF-949D-772AA54643F0}" type="presParOf" srcId="{57B68B63-5569-4FD4-9151-4011169C6250}" destId="{99741F4E-0326-4382-9D4C-934FF4D68CB4}" srcOrd="1" destOrd="0" presId="urn:microsoft.com/office/officeart/2008/layout/PictureStrips"/>
    <dgm:cxn modelId="{DC71E709-4F8C-4CE9-BFC3-334FB7E0127A}" type="presParOf" srcId="{98C75DAD-B2E3-4AAC-A8A7-55C883362B60}" destId="{B389139E-035E-4148-8672-33E848E2E2A1}" srcOrd="13" destOrd="0" presId="urn:microsoft.com/office/officeart/2008/layout/PictureStrips"/>
    <dgm:cxn modelId="{38AB7033-6891-44D6-A777-B54F59893256}" type="presParOf" srcId="{98C75DAD-B2E3-4AAC-A8A7-55C883362B60}" destId="{70944724-58ED-4842-8756-36D562F2BC08}" srcOrd="14" destOrd="0" presId="urn:microsoft.com/office/officeart/2008/layout/PictureStrips"/>
    <dgm:cxn modelId="{C9ACA063-F45D-4832-89F0-E12845C7FA77}" type="presParOf" srcId="{70944724-58ED-4842-8756-36D562F2BC08}" destId="{9E426F14-DB9A-4EAF-9C46-7FEB3D2E1514}" srcOrd="0" destOrd="0" presId="urn:microsoft.com/office/officeart/2008/layout/PictureStrips"/>
    <dgm:cxn modelId="{66392554-8E79-427A-8A5B-27FF7BA64BA9}" type="presParOf" srcId="{70944724-58ED-4842-8756-36D562F2BC08}" destId="{FF2C16F7-0471-4641-98B6-ADB70A82CD5E}" srcOrd="1" destOrd="0" presId="urn:microsoft.com/office/officeart/2008/layout/PictureStrips"/>
    <dgm:cxn modelId="{E4546E45-C9F6-4ABE-B62A-F3DD6081D6E0}" type="presParOf" srcId="{98C75DAD-B2E3-4AAC-A8A7-55C883362B60}" destId="{6FBB2321-5E1E-4ECE-9C9F-81B20BD85534}" srcOrd="15" destOrd="0" presId="urn:microsoft.com/office/officeart/2008/layout/PictureStrips"/>
    <dgm:cxn modelId="{679C798E-2B08-47A6-B4B3-63A146838656}" type="presParOf" srcId="{98C75DAD-B2E3-4AAC-A8A7-55C883362B60}" destId="{F01ED7F6-ED9B-44D2-8DEA-9BA43C23A16A}" srcOrd="16" destOrd="0" presId="urn:microsoft.com/office/officeart/2008/layout/PictureStrips"/>
    <dgm:cxn modelId="{8A3A6E5B-1924-4A38-8999-18563554C145}" type="presParOf" srcId="{F01ED7F6-ED9B-44D2-8DEA-9BA43C23A16A}" destId="{DFDB39E6-86AF-4B4A-9C2D-76D6B31E0620}" srcOrd="0" destOrd="0" presId="urn:microsoft.com/office/officeart/2008/layout/PictureStrips"/>
    <dgm:cxn modelId="{0683CB12-6163-472D-9D11-EF8E7BD97A6B}" type="presParOf" srcId="{F01ED7F6-ED9B-44D2-8DEA-9BA43C23A16A}" destId="{E5BE4BD6-AD81-454B-B0D1-22774669B734}" srcOrd="1" destOrd="0" presId="urn:microsoft.com/office/officeart/2008/layout/PictureStrips"/>
    <dgm:cxn modelId="{CAB6DC88-7B49-4A8E-839D-B2FF9BB66635}" type="presParOf" srcId="{98C75DAD-B2E3-4AAC-A8A7-55C883362B60}" destId="{A4851440-AC26-4796-9E30-89FD4A0E70D6}" srcOrd="17" destOrd="0" presId="urn:microsoft.com/office/officeart/2008/layout/PictureStrips"/>
    <dgm:cxn modelId="{FC54F193-013F-4295-B49F-397DF99F97C0}" type="presParOf" srcId="{98C75DAD-B2E3-4AAC-A8A7-55C883362B60}" destId="{AE922176-200A-4750-BAB2-CFE72F6DCA3B}" srcOrd="18" destOrd="0" presId="urn:microsoft.com/office/officeart/2008/layout/PictureStrips"/>
    <dgm:cxn modelId="{B32F14FC-ABAF-4CCC-9E38-F3F0D1C1907E}" type="presParOf" srcId="{AE922176-200A-4750-BAB2-CFE72F6DCA3B}" destId="{A57D1629-9521-4987-A08F-30A2C1C6A0CE}" srcOrd="0" destOrd="0" presId="urn:microsoft.com/office/officeart/2008/layout/PictureStrips"/>
    <dgm:cxn modelId="{67BE6FC0-2B04-4C11-904B-7B0C12435ED0}" type="presParOf" srcId="{AE922176-200A-4750-BAB2-CFE72F6DCA3B}" destId="{3F664BF0-0128-4605-BA25-C266BBDD3E91}" srcOrd="1" destOrd="0" presId="urn:microsoft.com/office/officeart/2008/layout/PictureStrips"/>
    <dgm:cxn modelId="{B8CD41DE-CFCC-4298-86D1-31E898BB2264}" type="presParOf" srcId="{98C75DAD-B2E3-4AAC-A8A7-55C883362B60}" destId="{D924E76D-3E78-48C9-808A-FB0D07BD5373}" srcOrd="19" destOrd="0" presId="urn:microsoft.com/office/officeart/2008/layout/PictureStrips"/>
    <dgm:cxn modelId="{578B50CF-75B8-4C0F-B072-DAF23C592B99}" type="presParOf" srcId="{98C75DAD-B2E3-4AAC-A8A7-55C883362B60}" destId="{AC57289E-9812-4FAA-AD42-AAA135EFF9B3}" srcOrd="20" destOrd="0" presId="urn:microsoft.com/office/officeart/2008/layout/PictureStrips"/>
    <dgm:cxn modelId="{47B50B85-1B17-4CA3-A2A4-DCFA70A9E41C}" type="presParOf" srcId="{AC57289E-9812-4FAA-AD42-AAA135EFF9B3}" destId="{A99BE081-7829-4FA5-B69E-62338B242E2B}" srcOrd="0" destOrd="0" presId="urn:microsoft.com/office/officeart/2008/layout/PictureStrips"/>
    <dgm:cxn modelId="{C226A749-2A81-48BE-8047-D81F32092020}" type="presParOf" srcId="{AC57289E-9812-4FAA-AD42-AAA135EFF9B3}" destId="{F25DDA2A-8ACF-457E-B100-095B79BDD44E}" srcOrd="1" destOrd="0" presId="urn:microsoft.com/office/officeart/2008/layout/PictureStrips"/>
    <dgm:cxn modelId="{9514E24E-2FCA-4B5F-828B-FD7DA6C95A73}" type="presParOf" srcId="{98C75DAD-B2E3-4AAC-A8A7-55C883362B60}" destId="{69C19861-D983-4274-A640-68BC63BFB878}" srcOrd="21" destOrd="0" presId="urn:microsoft.com/office/officeart/2008/layout/PictureStrips"/>
    <dgm:cxn modelId="{F8410EBF-DCE1-4EA3-B60F-3558C7CE7E39}" type="presParOf" srcId="{98C75DAD-B2E3-4AAC-A8A7-55C883362B60}" destId="{D909CE4A-1A72-4ABE-BCE8-29152F7BA0FD}" srcOrd="22" destOrd="0" presId="urn:microsoft.com/office/officeart/2008/layout/PictureStrips"/>
    <dgm:cxn modelId="{368DE893-F9BD-4DD6-AABB-59BE6230C575}" type="presParOf" srcId="{D909CE4A-1A72-4ABE-BCE8-29152F7BA0FD}" destId="{B169D87E-5B3B-46C3-B3AB-8C9CCA56F2A6}" srcOrd="0" destOrd="0" presId="urn:microsoft.com/office/officeart/2008/layout/PictureStrips"/>
    <dgm:cxn modelId="{435F5A35-4E8D-437A-BC01-68A88C655B19}" type="presParOf" srcId="{D909CE4A-1A72-4ABE-BCE8-29152F7BA0FD}" destId="{BC6500C8-31F1-4748-85E4-090749F60FB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E7995B-34B7-4DCB-84FF-34A5CB4C5683}" type="doc">
      <dgm:prSet loTypeId="urn:microsoft.com/office/officeart/2005/8/layout/hierarchy4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B8F88D1F-0111-410E-A20E-C0BC085283AF}">
      <dgm:prSet phldrT="[Texto]"/>
      <dgm:spPr/>
      <dgm:t>
        <a:bodyPr/>
        <a:lstStyle/>
        <a:p>
          <a:r>
            <a:rPr lang="pt-BR" dirty="0" smtClean="0"/>
            <a:t>Corporativo</a:t>
          </a:r>
          <a:endParaRPr lang="pt-BR" dirty="0"/>
        </a:p>
      </dgm:t>
    </dgm:pt>
    <dgm:pt modelId="{3C79E0BC-249B-431A-8427-054FD12F141B}" type="parTrans" cxnId="{E2542D52-E84D-4C11-8DF2-5374424A960A}">
      <dgm:prSet/>
      <dgm:spPr/>
      <dgm:t>
        <a:bodyPr/>
        <a:lstStyle/>
        <a:p>
          <a:endParaRPr lang="pt-BR"/>
        </a:p>
      </dgm:t>
    </dgm:pt>
    <dgm:pt modelId="{50DB8EA9-770F-4793-B26F-08EEBD8E6A8A}" type="sibTrans" cxnId="{E2542D52-E84D-4C11-8DF2-5374424A960A}">
      <dgm:prSet/>
      <dgm:spPr/>
      <dgm:t>
        <a:bodyPr/>
        <a:lstStyle/>
        <a:p>
          <a:endParaRPr lang="pt-BR"/>
        </a:p>
      </dgm:t>
    </dgm:pt>
    <dgm:pt modelId="{60000BE2-2789-41DA-97A4-652CB9819163}">
      <dgm:prSet phldrT="[Texto]"/>
      <dgm:spPr/>
      <dgm:t>
        <a:bodyPr/>
        <a:lstStyle/>
        <a:p>
          <a:r>
            <a:rPr lang="pt-BR" dirty="0" smtClean="0"/>
            <a:t>Dimensões</a:t>
          </a:r>
          <a:endParaRPr lang="pt-BR" dirty="0"/>
        </a:p>
      </dgm:t>
    </dgm:pt>
    <dgm:pt modelId="{43F49CE4-F221-43E6-A246-BC9E090297F2}" type="parTrans" cxnId="{3990E7BC-6F8B-49C9-B4C3-1653795C03D0}">
      <dgm:prSet/>
      <dgm:spPr/>
      <dgm:t>
        <a:bodyPr/>
        <a:lstStyle/>
        <a:p>
          <a:endParaRPr lang="pt-BR"/>
        </a:p>
      </dgm:t>
    </dgm:pt>
    <dgm:pt modelId="{D3AC8D19-D8F3-474B-8630-E4FCD6154543}" type="sibTrans" cxnId="{3990E7BC-6F8B-49C9-B4C3-1653795C03D0}">
      <dgm:prSet/>
      <dgm:spPr/>
      <dgm:t>
        <a:bodyPr/>
        <a:lstStyle/>
        <a:p>
          <a:endParaRPr lang="pt-BR"/>
        </a:p>
      </dgm:t>
    </dgm:pt>
    <dgm:pt modelId="{92ED4C25-D748-4F19-9748-C3CE5A70375C}">
      <dgm:prSet phldrT="[Texto]"/>
      <dgm:spPr>
        <a:solidFill>
          <a:schemeClr val="accent3"/>
        </a:solidFill>
      </dgm:spPr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Fatos</a:t>
          </a:r>
          <a:endParaRPr lang="pt-BR" dirty="0">
            <a:solidFill>
              <a:schemeClr val="tx1"/>
            </a:solidFill>
          </a:endParaRPr>
        </a:p>
      </dgm:t>
    </dgm:pt>
    <dgm:pt modelId="{6BA7F855-3685-42A6-BA28-B43B36A503A4}" type="parTrans" cxnId="{1544575C-30C0-4F7C-8BFB-E66B0D0B1D08}">
      <dgm:prSet/>
      <dgm:spPr/>
      <dgm:t>
        <a:bodyPr/>
        <a:lstStyle/>
        <a:p>
          <a:endParaRPr lang="pt-BR"/>
        </a:p>
      </dgm:t>
    </dgm:pt>
    <dgm:pt modelId="{3269B501-154D-4144-94B6-540A439C50B8}" type="sibTrans" cxnId="{1544575C-30C0-4F7C-8BFB-E66B0D0B1D08}">
      <dgm:prSet/>
      <dgm:spPr/>
      <dgm:t>
        <a:bodyPr/>
        <a:lstStyle/>
        <a:p>
          <a:endParaRPr lang="pt-BR"/>
        </a:p>
      </dgm:t>
    </dgm:pt>
    <dgm:pt modelId="{B00443C8-5D9A-49BA-A7EB-2C34BC624460}">
      <dgm:prSet phldrT="[Texto]"/>
      <dgm:spPr/>
      <dgm:t>
        <a:bodyPr/>
        <a:lstStyle/>
        <a:p>
          <a:r>
            <a:rPr lang="pt-BR" dirty="0" smtClean="0"/>
            <a:t>Clientes</a:t>
          </a:r>
          <a:endParaRPr lang="pt-BR" dirty="0"/>
        </a:p>
      </dgm:t>
    </dgm:pt>
    <dgm:pt modelId="{8831DDE0-8DDE-4FD8-BB00-25786027878E}" type="parTrans" cxnId="{26425A1A-8E59-43EF-A58A-59679D87B954}">
      <dgm:prSet/>
      <dgm:spPr/>
      <dgm:t>
        <a:bodyPr/>
        <a:lstStyle/>
        <a:p>
          <a:endParaRPr lang="pt-BR"/>
        </a:p>
      </dgm:t>
    </dgm:pt>
    <dgm:pt modelId="{EDD2130F-F3E3-4456-8B53-487D3BFD87B0}" type="sibTrans" cxnId="{26425A1A-8E59-43EF-A58A-59679D87B954}">
      <dgm:prSet/>
      <dgm:spPr/>
      <dgm:t>
        <a:bodyPr/>
        <a:lstStyle/>
        <a:p>
          <a:endParaRPr lang="pt-BR"/>
        </a:p>
      </dgm:t>
    </dgm:pt>
    <dgm:pt modelId="{26E2EEA1-74AC-473F-B9BC-B555312CCC4C}">
      <dgm:prSet phldrT="[Texto]"/>
      <dgm:spPr>
        <a:solidFill>
          <a:schemeClr val="accent5"/>
        </a:solidFill>
      </dgm:spPr>
      <dgm:t>
        <a:bodyPr/>
        <a:lstStyle/>
        <a:p>
          <a:r>
            <a:rPr lang="pt-BR" dirty="0" smtClean="0"/>
            <a:t>Cliente A</a:t>
          </a:r>
          <a:endParaRPr lang="pt-BR" dirty="0"/>
        </a:p>
      </dgm:t>
    </dgm:pt>
    <dgm:pt modelId="{265CBFAC-8B20-4C10-8BD1-EA95E9F986D7}" type="parTrans" cxnId="{54A36D61-D0CC-46F9-9DBD-EAF9DC619F00}">
      <dgm:prSet/>
      <dgm:spPr/>
      <dgm:t>
        <a:bodyPr/>
        <a:lstStyle/>
        <a:p>
          <a:endParaRPr lang="pt-BR"/>
        </a:p>
      </dgm:t>
    </dgm:pt>
    <dgm:pt modelId="{15E6FBF7-6464-4C76-88F9-860CBCC864AB}" type="sibTrans" cxnId="{54A36D61-D0CC-46F9-9DBD-EAF9DC619F00}">
      <dgm:prSet/>
      <dgm:spPr/>
      <dgm:t>
        <a:bodyPr/>
        <a:lstStyle/>
        <a:p>
          <a:endParaRPr lang="pt-BR"/>
        </a:p>
      </dgm:t>
    </dgm:pt>
    <dgm:pt modelId="{0700AB62-347F-4BC5-9B68-E59A6A02ACAA}">
      <dgm:prSet phldrT="[Texto]"/>
      <dgm:spPr>
        <a:solidFill>
          <a:schemeClr val="accent5"/>
        </a:solidFill>
      </dgm:spPr>
      <dgm:t>
        <a:bodyPr/>
        <a:lstStyle/>
        <a:p>
          <a:r>
            <a:rPr lang="pt-BR" dirty="0" smtClean="0"/>
            <a:t>Cliente B</a:t>
          </a:r>
          <a:endParaRPr lang="pt-BR" dirty="0"/>
        </a:p>
      </dgm:t>
    </dgm:pt>
    <dgm:pt modelId="{804C7626-8023-47B8-B6E1-D51961261DCC}" type="parTrans" cxnId="{7EDCF804-586C-4D6F-896A-2C01F3989884}">
      <dgm:prSet/>
      <dgm:spPr/>
      <dgm:t>
        <a:bodyPr/>
        <a:lstStyle/>
        <a:p>
          <a:endParaRPr lang="pt-BR"/>
        </a:p>
      </dgm:t>
    </dgm:pt>
    <dgm:pt modelId="{17944848-96B9-4401-BBBC-F0378CDA096A}" type="sibTrans" cxnId="{7EDCF804-586C-4D6F-896A-2C01F3989884}">
      <dgm:prSet/>
      <dgm:spPr/>
      <dgm:t>
        <a:bodyPr/>
        <a:lstStyle/>
        <a:p>
          <a:endParaRPr lang="pt-BR"/>
        </a:p>
      </dgm:t>
    </dgm:pt>
    <dgm:pt modelId="{0C78D445-A61E-4D56-B273-34E92549DCF7}">
      <dgm:prSet phldrT="[Texto]"/>
      <dgm:spPr>
        <a:solidFill>
          <a:schemeClr val="accent5"/>
        </a:solidFill>
      </dgm:spPr>
      <dgm:t>
        <a:bodyPr/>
        <a:lstStyle/>
        <a:p>
          <a:r>
            <a:rPr lang="pt-BR" dirty="0" smtClean="0"/>
            <a:t>Cliente C</a:t>
          </a:r>
          <a:endParaRPr lang="pt-BR" dirty="0"/>
        </a:p>
      </dgm:t>
    </dgm:pt>
    <dgm:pt modelId="{B9C3BA0D-867E-4999-980F-FCF321DB3776}" type="parTrans" cxnId="{2F61A73C-D4D5-4555-878F-15D0C3E4C038}">
      <dgm:prSet/>
      <dgm:spPr/>
      <dgm:t>
        <a:bodyPr/>
        <a:lstStyle/>
        <a:p>
          <a:endParaRPr lang="pt-BR"/>
        </a:p>
      </dgm:t>
    </dgm:pt>
    <dgm:pt modelId="{315495B1-2F3E-4E76-AA43-4F9366CA8317}" type="sibTrans" cxnId="{2F61A73C-D4D5-4555-878F-15D0C3E4C038}">
      <dgm:prSet/>
      <dgm:spPr/>
      <dgm:t>
        <a:bodyPr/>
        <a:lstStyle/>
        <a:p>
          <a:endParaRPr lang="pt-BR"/>
        </a:p>
      </dgm:t>
    </dgm:pt>
    <dgm:pt modelId="{CCF9B364-C2A5-42C0-A764-009C4C407178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Parâmetros, Logs, etc.</a:t>
          </a:r>
          <a:endParaRPr lang="pt-BR" dirty="0"/>
        </a:p>
      </dgm:t>
    </dgm:pt>
    <dgm:pt modelId="{67E7CA5D-151F-4202-A628-ED5800C74664}" type="parTrans" cxnId="{FD1ED3B7-636C-40D5-98D4-DEB8089F8D7B}">
      <dgm:prSet/>
      <dgm:spPr/>
      <dgm:t>
        <a:bodyPr/>
        <a:lstStyle/>
        <a:p>
          <a:endParaRPr lang="pt-BR"/>
        </a:p>
      </dgm:t>
    </dgm:pt>
    <dgm:pt modelId="{8718FF30-BCCC-4EAB-8CDF-7A29AB785D20}" type="sibTrans" cxnId="{FD1ED3B7-636C-40D5-98D4-DEB8089F8D7B}">
      <dgm:prSet/>
      <dgm:spPr/>
      <dgm:t>
        <a:bodyPr/>
        <a:lstStyle/>
        <a:p>
          <a:endParaRPr lang="pt-BR"/>
        </a:p>
      </dgm:t>
    </dgm:pt>
    <dgm:pt modelId="{D91A7B92-D52C-44CB-A687-E5985721828E}" type="pres">
      <dgm:prSet presAssocID="{86E7995B-34B7-4DCB-84FF-34A5CB4C568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CC0103E7-B726-4E41-AC07-80AE962145FC}" type="pres">
      <dgm:prSet presAssocID="{B8F88D1F-0111-410E-A20E-C0BC085283AF}" presName="vertOne" presStyleCnt="0"/>
      <dgm:spPr/>
    </dgm:pt>
    <dgm:pt modelId="{A5DAE844-E291-4AB2-9EBB-71D643F5C3B5}" type="pres">
      <dgm:prSet presAssocID="{B8F88D1F-0111-410E-A20E-C0BC085283AF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E9FEBA6-F94D-4E39-9C1E-40AC4A17A084}" type="pres">
      <dgm:prSet presAssocID="{B8F88D1F-0111-410E-A20E-C0BC085283AF}" presName="parTransOne" presStyleCnt="0"/>
      <dgm:spPr/>
    </dgm:pt>
    <dgm:pt modelId="{0AA56C40-D968-406E-8E3C-74BB893D89DE}" type="pres">
      <dgm:prSet presAssocID="{B8F88D1F-0111-410E-A20E-C0BC085283AF}" presName="horzOne" presStyleCnt="0"/>
      <dgm:spPr/>
    </dgm:pt>
    <dgm:pt modelId="{7F36962E-026E-459B-854E-69665620D4AD}" type="pres">
      <dgm:prSet presAssocID="{CCF9B364-C2A5-42C0-A764-009C4C407178}" presName="vertTwo" presStyleCnt="0"/>
      <dgm:spPr/>
    </dgm:pt>
    <dgm:pt modelId="{D3D47900-47E8-4858-9493-232F30B4872D}" type="pres">
      <dgm:prSet presAssocID="{CCF9B364-C2A5-42C0-A764-009C4C407178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0FABE77-1AC3-467E-AF48-BB75E6DDCBE5}" type="pres">
      <dgm:prSet presAssocID="{CCF9B364-C2A5-42C0-A764-009C4C407178}" presName="horzTwo" presStyleCnt="0"/>
      <dgm:spPr/>
    </dgm:pt>
    <dgm:pt modelId="{E3757DAF-1E9F-45D4-8DB6-C6FAD4C20895}" type="pres">
      <dgm:prSet presAssocID="{8718FF30-BCCC-4EAB-8CDF-7A29AB785D20}" presName="sibSpaceTwo" presStyleCnt="0"/>
      <dgm:spPr/>
    </dgm:pt>
    <dgm:pt modelId="{8A88B7A0-C08E-4E8C-B29C-9B2B4CC80C2A}" type="pres">
      <dgm:prSet presAssocID="{60000BE2-2789-41DA-97A4-652CB9819163}" presName="vertTwo" presStyleCnt="0"/>
      <dgm:spPr/>
    </dgm:pt>
    <dgm:pt modelId="{1DA94586-FA09-44CA-BBF2-3BDD2B855754}" type="pres">
      <dgm:prSet presAssocID="{60000BE2-2789-41DA-97A4-652CB9819163}" presName="txTwo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C58BBDA-2CA1-4580-AEA7-1186C6AFA748}" type="pres">
      <dgm:prSet presAssocID="{60000BE2-2789-41DA-97A4-652CB9819163}" presName="horzTwo" presStyleCnt="0"/>
      <dgm:spPr/>
    </dgm:pt>
    <dgm:pt modelId="{DE90577A-480A-49E1-8F4E-9C10D69BD9B8}" type="pres">
      <dgm:prSet presAssocID="{D3AC8D19-D8F3-474B-8630-E4FCD6154543}" presName="sibSpaceTwo" presStyleCnt="0"/>
      <dgm:spPr/>
    </dgm:pt>
    <dgm:pt modelId="{682C2A01-CD7B-4D70-9BBB-12A7DDB0BF84}" type="pres">
      <dgm:prSet presAssocID="{92ED4C25-D748-4F19-9748-C3CE5A70375C}" presName="vertTwo" presStyleCnt="0"/>
      <dgm:spPr/>
    </dgm:pt>
    <dgm:pt modelId="{E1D077E9-FE23-4DF6-9830-4152A5EA505F}" type="pres">
      <dgm:prSet presAssocID="{92ED4C25-D748-4F19-9748-C3CE5A70375C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884A91D-5BA6-49A5-A028-326F07C59627}" type="pres">
      <dgm:prSet presAssocID="{92ED4C25-D748-4F19-9748-C3CE5A70375C}" presName="horzTwo" presStyleCnt="0"/>
      <dgm:spPr/>
    </dgm:pt>
    <dgm:pt modelId="{C663A5D7-9C90-4376-9FFE-AC38DDDCBBDF}" type="pres">
      <dgm:prSet presAssocID="{50DB8EA9-770F-4793-B26F-08EEBD8E6A8A}" presName="sibSpaceOne" presStyleCnt="0"/>
      <dgm:spPr/>
    </dgm:pt>
    <dgm:pt modelId="{33857261-D82E-4EEC-BAB8-739A25E178E0}" type="pres">
      <dgm:prSet presAssocID="{B00443C8-5D9A-49BA-A7EB-2C34BC624460}" presName="vertOne" presStyleCnt="0"/>
      <dgm:spPr/>
    </dgm:pt>
    <dgm:pt modelId="{EAE91285-8C0B-4ADC-AAC1-6DA26BEBBF12}" type="pres">
      <dgm:prSet presAssocID="{B00443C8-5D9A-49BA-A7EB-2C34BC624460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6AF0A30-403D-42A4-A4BC-F1D580C83B6A}" type="pres">
      <dgm:prSet presAssocID="{B00443C8-5D9A-49BA-A7EB-2C34BC624460}" presName="parTransOne" presStyleCnt="0"/>
      <dgm:spPr/>
    </dgm:pt>
    <dgm:pt modelId="{E2F6423E-50F5-44EA-B1AD-28E6B9B89D37}" type="pres">
      <dgm:prSet presAssocID="{B00443C8-5D9A-49BA-A7EB-2C34BC624460}" presName="horzOne" presStyleCnt="0"/>
      <dgm:spPr/>
    </dgm:pt>
    <dgm:pt modelId="{FE9D50F8-0EC6-400E-A53E-D9785F0DB1B7}" type="pres">
      <dgm:prSet presAssocID="{26E2EEA1-74AC-473F-B9BC-B555312CCC4C}" presName="vertTwo" presStyleCnt="0"/>
      <dgm:spPr/>
    </dgm:pt>
    <dgm:pt modelId="{CECD91CF-3C3C-449A-906E-801026086579}" type="pres">
      <dgm:prSet presAssocID="{26E2EEA1-74AC-473F-B9BC-B555312CCC4C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8EEE7B6-06EF-4E6D-8D36-A347205AFCA2}" type="pres">
      <dgm:prSet presAssocID="{26E2EEA1-74AC-473F-B9BC-B555312CCC4C}" presName="horzTwo" presStyleCnt="0"/>
      <dgm:spPr/>
    </dgm:pt>
    <dgm:pt modelId="{B9547582-0784-4F49-B22A-DB2124979105}" type="pres">
      <dgm:prSet presAssocID="{15E6FBF7-6464-4C76-88F9-860CBCC864AB}" presName="sibSpaceTwo" presStyleCnt="0"/>
      <dgm:spPr/>
    </dgm:pt>
    <dgm:pt modelId="{6779AF65-B696-428F-98AB-187FCF61B0B9}" type="pres">
      <dgm:prSet presAssocID="{0700AB62-347F-4BC5-9B68-E59A6A02ACAA}" presName="vertTwo" presStyleCnt="0"/>
      <dgm:spPr/>
    </dgm:pt>
    <dgm:pt modelId="{1B9D8831-7EC7-4621-B01C-8009B1F905B2}" type="pres">
      <dgm:prSet presAssocID="{0700AB62-347F-4BC5-9B68-E59A6A02ACAA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C22A353-3853-4258-8733-39D14339AAFA}" type="pres">
      <dgm:prSet presAssocID="{0700AB62-347F-4BC5-9B68-E59A6A02ACAA}" presName="horzTwo" presStyleCnt="0"/>
      <dgm:spPr/>
    </dgm:pt>
    <dgm:pt modelId="{4FB8B453-1D44-418B-9DEA-FDA9D0BC6EBE}" type="pres">
      <dgm:prSet presAssocID="{17944848-96B9-4401-BBBC-F0378CDA096A}" presName="sibSpaceTwo" presStyleCnt="0"/>
      <dgm:spPr/>
    </dgm:pt>
    <dgm:pt modelId="{C917E2FF-933E-4A63-A179-E51480ABF5E1}" type="pres">
      <dgm:prSet presAssocID="{0C78D445-A61E-4D56-B273-34E92549DCF7}" presName="vertTwo" presStyleCnt="0"/>
      <dgm:spPr/>
    </dgm:pt>
    <dgm:pt modelId="{A336C4CB-8920-4C98-B2B9-7C90C07D38AE}" type="pres">
      <dgm:prSet presAssocID="{0C78D445-A61E-4D56-B273-34E92549DCF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7997C2F-E2B5-436E-B704-BBB2E4657FBC}" type="pres">
      <dgm:prSet presAssocID="{0C78D445-A61E-4D56-B273-34E92549DCF7}" presName="horzTwo" presStyleCnt="0"/>
      <dgm:spPr/>
    </dgm:pt>
  </dgm:ptLst>
  <dgm:cxnLst>
    <dgm:cxn modelId="{1544575C-30C0-4F7C-8BFB-E66B0D0B1D08}" srcId="{B8F88D1F-0111-410E-A20E-C0BC085283AF}" destId="{92ED4C25-D748-4F19-9748-C3CE5A70375C}" srcOrd="2" destOrd="0" parTransId="{6BA7F855-3685-42A6-BA28-B43B36A503A4}" sibTransId="{3269B501-154D-4144-94B6-540A439C50B8}"/>
    <dgm:cxn modelId="{FA29BE8D-FA50-48F2-93CA-DD2366FBA879}" type="presOf" srcId="{0700AB62-347F-4BC5-9B68-E59A6A02ACAA}" destId="{1B9D8831-7EC7-4621-B01C-8009B1F905B2}" srcOrd="0" destOrd="0" presId="urn:microsoft.com/office/officeart/2005/8/layout/hierarchy4"/>
    <dgm:cxn modelId="{3990E7BC-6F8B-49C9-B4C3-1653795C03D0}" srcId="{B8F88D1F-0111-410E-A20E-C0BC085283AF}" destId="{60000BE2-2789-41DA-97A4-652CB9819163}" srcOrd="1" destOrd="0" parTransId="{43F49CE4-F221-43E6-A246-BC9E090297F2}" sibTransId="{D3AC8D19-D8F3-474B-8630-E4FCD6154543}"/>
    <dgm:cxn modelId="{FD1ED3B7-636C-40D5-98D4-DEB8089F8D7B}" srcId="{B8F88D1F-0111-410E-A20E-C0BC085283AF}" destId="{CCF9B364-C2A5-42C0-A764-009C4C407178}" srcOrd="0" destOrd="0" parTransId="{67E7CA5D-151F-4202-A628-ED5800C74664}" sibTransId="{8718FF30-BCCC-4EAB-8CDF-7A29AB785D20}"/>
    <dgm:cxn modelId="{7B508A89-F4A9-423D-BC24-95B1DCFA806E}" type="presOf" srcId="{B00443C8-5D9A-49BA-A7EB-2C34BC624460}" destId="{EAE91285-8C0B-4ADC-AAC1-6DA26BEBBF12}" srcOrd="0" destOrd="0" presId="urn:microsoft.com/office/officeart/2005/8/layout/hierarchy4"/>
    <dgm:cxn modelId="{2F61A73C-D4D5-4555-878F-15D0C3E4C038}" srcId="{B00443C8-5D9A-49BA-A7EB-2C34BC624460}" destId="{0C78D445-A61E-4D56-B273-34E92549DCF7}" srcOrd="2" destOrd="0" parTransId="{B9C3BA0D-867E-4999-980F-FCF321DB3776}" sibTransId="{315495B1-2F3E-4E76-AA43-4F9366CA8317}"/>
    <dgm:cxn modelId="{7EDCF804-586C-4D6F-896A-2C01F3989884}" srcId="{B00443C8-5D9A-49BA-A7EB-2C34BC624460}" destId="{0700AB62-347F-4BC5-9B68-E59A6A02ACAA}" srcOrd="1" destOrd="0" parTransId="{804C7626-8023-47B8-B6E1-D51961261DCC}" sibTransId="{17944848-96B9-4401-BBBC-F0378CDA096A}"/>
    <dgm:cxn modelId="{084D0D84-258C-45B7-AE30-D3AF3635069D}" type="presOf" srcId="{60000BE2-2789-41DA-97A4-652CB9819163}" destId="{1DA94586-FA09-44CA-BBF2-3BDD2B855754}" srcOrd="0" destOrd="0" presId="urn:microsoft.com/office/officeart/2005/8/layout/hierarchy4"/>
    <dgm:cxn modelId="{66E7CADE-9EFE-4027-998E-CE6294EB8400}" type="presOf" srcId="{0C78D445-A61E-4D56-B273-34E92549DCF7}" destId="{A336C4CB-8920-4C98-B2B9-7C90C07D38AE}" srcOrd="0" destOrd="0" presId="urn:microsoft.com/office/officeart/2005/8/layout/hierarchy4"/>
    <dgm:cxn modelId="{E2542D52-E84D-4C11-8DF2-5374424A960A}" srcId="{86E7995B-34B7-4DCB-84FF-34A5CB4C5683}" destId="{B8F88D1F-0111-410E-A20E-C0BC085283AF}" srcOrd="0" destOrd="0" parTransId="{3C79E0BC-249B-431A-8427-054FD12F141B}" sibTransId="{50DB8EA9-770F-4793-B26F-08EEBD8E6A8A}"/>
    <dgm:cxn modelId="{C2741331-CB02-470F-BE8C-669E8E3331B5}" type="presOf" srcId="{86E7995B-34B7-4DCB-84FF-34A5CB4C5683}" destId="{D91A7B92-D52C-44CB-A687-E5985721828E}" srcOrd="0" destOrd="0" presId="urn:microsoft.com/office/officeart/2005/8/layout/hierarchy4"/>
    <dgm:cxn modelId="{37D48BB9-CFBC-439F-887D-7ABBB0589431}" type="presOf" srcId="{92ED4C25-D748-4F19-9748-C3CE5A70375C}" destId="{E1D077E9-FE23-4DF6-9830-4152A5EA505F}" srcOrd="0" destOrd="0" presId="urn:microsoft.com/office/officeart/2005/8/layout/hierarchy4"/>
    <dgm:cxn modelId="{2AED1D39-3630-4F56-A2B8-E85960809384}" type="presOf" srcId="{26E2EEA1-74AC-473F-B9BC-B555312CCC4C}" destId="{CECD91CF-3C3C-449A-906E-801026086579}" srcOrd="0" destOrd="0" presId="urn:microsoft.com/office/officeart/2005/8/layout/hierarchy4"/>
    <dgm:cxn modelId="{26425A1A-8E59-43EF-A58A-59679D87B954}" srcId="{86E7995B-34B7-4DCB-84FF-34A5CB4C5683}" destId="{B00443C8-5D9A-49BA-A7EB-2C34BC624460}" srcOrd="1" destOrd="0" parTransId="{8831DDE0-8DDE-4FD8-BB00-25786027878E}" sibTransId="{EDD2130F-F3E3-4456-8B53-487D3BFD87B0}"/>
    <dgm:cxn modelId="{092DF5DD-5008-401A-9850-278FBBD247E6}" type="presOf" srcId="{B8F88D1F-0111-410E-A20E-C0BC085283AF}" destId="{A5DAE844-E291-4AB2-9EBB-71D643F5C3B5}" srcOrd="0" destOrd="0" presId="urn:microsoft.com/office/officeart/2005/8/layout/hierarchy4"/>
    <dgm:cxn modelId="{80380EAC-35C5-4CFE-9D55-78DD7D169274}" type="presOf" srcId="{CCF9B364-C2A5-42C0-A764-009C4C407178}" destId="{D3D47900-47E8-4858-9493-232F30B4872D}" srcOrd="0" destOrd="0" presId="urn:microsoft.com/office/officeart/2005/8/layout/hierarchy4"/>
    <dgm:cxn modelId="{54A36D61-D0CC-46F9-9DBD-EAF9DC619F00}" srcId="{B00443C8-5D9A-49BA-A7EB-2C34BC624460}" destId="{26E2EEA1-74AC-473F-B9BC-B555312CCC4C}" srcOrd="0" destOrd="0" parTransId="{265CBFAC-8B20-4C10-8BD1-EA95E9F986D7}" sibTransId="{15E6FBF7-6464-4C76-88F9-860CBCC864AB}"/>
    <dgm:cxn modelId="{9CD4B458-857E-4FA6-A3BA-49C105551CE2}" type="presParOf" srcId="{D91A7B92-D52C-44CB-A687-E5985721828E}" destId="{CC0103E7-B726-4E41-AC07-80AE962145FC}" srcOrd="0" destOrd="0" presId="urn:microsoft.com/office/officeart/2005/8/layout/hierarchy4"/>
    <dgm:cxn modelId="{68135075-D20B-40EC-BBFA-2F76732D1707}" type="presParOf" srcId="{CC0103E7-B726-4E41-AC07-80AE962145FC}" destId="{A5DAE844-E291-4AB2-9EBB-71D643F5C3B5}" srcOrd="0" destOrd="0" presId="urn:microsoft.com/office/officeart/2005/8/layout/hierarchy4"/>
    <dgm:cxn modelId="{F4C9F1B1-BD49-433B-8DA3-076A5A489F69}" type="presParOf" srcId="{CC0103E7-B726-4E41-AC07-80AE962145FC}" destId="{0E9FEBA6-F94D-4E39-9C1E-40AC4A17A084}" srcOrd="1" destOrd="0" presId="urn:microsoft.com/office/officeart/2005/8/layout/hierarchy4"/>
    <dgm:cxn modelId="{4FA58CEB-8AF1-401D-85B1-5CB39D2D0642}" type="presParOf" srcId="{CC0103E7-B726-4E41-AC07-80AE962145FC}" destId="{0AA56C40-D968-406E-8E3C-74BB893D89DE}" srcOrd="2" destOrd="0" presId="urn:microsoft.com/office/officeart/2005/8/layout/hierarchy4"/>
    <dgm:cxn modelId="{A1840266-4489-4BBD-9F5B-73A11E2B6853}" type="presParOf" srcId="{0AA56C40-D968-406E-8E3C-74BB893D89DE}" destId="{7F36962E-026E-459B-854E-69665620D4AD}" srcOrd="0" destOrd="0" presId="urn:microsoft.com/office/officeart/2005/8/layout/hierarchy4"/>
    <dgm:cxn modelId="{FC3BEF3D-3723-4828-84B2-2BE2BC28BDC9}" type="presParOf" srcId="{7F36962E-026E-459B-854E-69665620D4AD}" destId="{D3D47900-47E8-4858-9493-232F30B4872D}" srcOrd="0" destOrd="0" presId="urn:microsoft.com/office/officeart/2005/8/layout/hierarchy4"/>
    <dgm:cxn modelId="{E212F0E9-D512-4734-9B72-4EFDCBC0E329}" type="presParOf" srcId="{7F36962E-026E-459B-854E-69665620D4AD}" destId="{00FABE77-1AC3-467E-AF48-BB75E6DDCBE5}" srcOrd="1" destOrd="0" presId="urn:microsoft.com/office/officeart/2005/8/layout/hierarchy4"/>
    <dgm:cxn modelId="{E1439A93-311D-40E7-969C-01AA8A8412F8}" type="presParOf" srcId="{0AA56C40-D968-406E-8E3C-74BB893D89DE}" destId="{E3757DAF-1E9F-45D4-8DB6-C6FAD4C20895}" srcOrd="1" destOrd="0" presId="urn:microsoft.com/office/officeart/2005/8/layout/hierarchy4"/>
    <dgm:cxn modelId="{91D9F94E-9E0E-4124-92FE-1F9D1AB75986}" type="presParOf" srcId="{0AA56C40-D968-406E-8E3C-74BB893D89DE}" destId="{8A88B7A0-C08E-4E8C-B29C-9B2B4CC80C2A}" srcOrd="2" destOrd="0" presId="urn:microsoft.com/office/officeart/2005/8/layout/hierarchy4"/>
    <dgm:cxn modelId="{151A273A-167E-4C63-95E7-EEAACC41F7B0}" type="presParOf" srcId="{8A88B7A0-C08E-4E8C-B29C-9B2B4CC80C2A}" destId="{1DA94586-FA09-44CA-BBF2-3BDD2B855754}" srcOrd="0" destOrd="0" presId="urn:microsoft.com/office/officeart/2005/8/layout/hierarchy4"/>
    <dgm:cxn modelId="{49F4BA17-18C5-4533-99E4-E492A112D648}" type="presParOf" srcId="{8A88B7A0-C08E-4E8C-B29C-9B2B4CC80C2A}" destId="{FC58BBDA-2CA1-4580-AEA7-1186C6AFA748}" srcOrd="1" destOrd="0" presId="urn:microsoft.com/office/officeart/2005/8/layout/hierarchy4"/>
    <dgm:cxn modelId="{31A526E8-A726-4631-9C1F-C9DEC8D0A8C9}" type="presParOf" srcId="{0AA56C40-D968-406E-8E3C-74BB893D89DE}" destId="{DE90577A-480A-49E1-8F4E-9C10D69BD9B8}" srcOrd="3" destOrd="0" presId="urn:microsoft.com/office/officeart/2005/8/layout/hierarchy4"/>
    <dgm:cxn modelId="{47465D9A-2D7F-4C3E-B89A-E490ECE97B20}" type="presParOf" srcId="{0AA56C40-D968-406E-8E3C-74BB893D89DE}" destId="{682C2A01-CD7B-4D70-9BBB-12A7DDB0BF84}" srcOrd="4" destOrd="0" presId="urn:microsoft.com/office/officeart/2005/8/layout/hierarchy4"/>
    <dgm:cxn modelId="{6173EE03-854E-4E05-9CCC-D42C8B24F5BC}" type="presParOf" srcId="{682C2A01-CD7B-4D70-9BBB-12A7DDB0BF84}" destId="{E1D077E9-FE23-4DF6-9830-4152A5EA505F}" srcOrd="0" destOrd="0" presId="urn:microsoft.com/office/officeart/2005/8/layout/hierarchy4"/>
    <dgm:cxn modelId="{5ABB1CC6-D3E7-4F24-93B0-F48037217559}" type="presParOf" srcId="{682C2A01-CD7B-4D70-9BBB-12A7DDB0BF84}" destId="{8884A91D-5BA6-49A5-A028-326F07C59627}" srcOrd="1" destOrd="0" presId="urn:microsoft.com/office/officeart/2005/8/layout/hierarchy4"/>
    <dgm:cxn modelId="{3C15D099-46C7-4A8D-B53B-ABAE5CBD62F6}" type="presParOf" srcId="{D91A7B92-D52C-44CB-A687-E5985721828E}" destId="{C663A5D7-9C90-4376-9FFE-AC38DDDCBBDF}" srcOrd="1" destOrd="0" presId="urn:microsoft.com/office/officeart/2005/8/layout/hierarchy4"/>
    <dgm:cxn modelId="{128B3C18-41D0-4C31-89AB-C6EA62A4D9EE}" type="presParOf" srcId="{D91A7B92-D52C-44CB-A687-E5985721828E}" destId="{33857261-D82E-4EEC-BAB8-739A25E178E0}" srcOrd="2" destOrd="0" presId="urn:microsoft.com/office/officeart/2005/8/layout/hierarchy4"/>
    <dgm:cxn modelId="{8681DA41-3349-4A5E-8BE5-C1C13874A4C6}" type="presParOf" srcId="{33857261-D82E-4EEC-BAB8-739A25E178E0}" destId="{EAE91285-8C0B-4ADC-AAC1-6DA26BEBBF12}" srcOrd="0" destOrd="0" presId="urn:microsoft.com/office/officeart/2005/8/layout/hierarchy4"/>
    <dgm:cxn modelId="{45B508D0-840C-44D1-9A9E-78A76E9F4E07}" type="presParOf" srcId="{33857261-D82E-4EEC-BAB8-739A25E178E0}" destId="{D6AF0A30-403D-42A4-A4BC-F1D580C83B6A}" srcOrd="1" destOrd="0" presId="urn:microsoft.com/office/officeart/2005/8/layout/hierarchy4"/>
    <dgm:cxn modelId="{BC8DCC50-11EC-4664-807B-8E2A143C3974}" type="presParOf" srcId="{33857261-D82E-4EEC-BAB8-739A25E178E0}" destId="{E2F6423E-50F5-44EA-B1AD-28E6B9B89D37}" srcOrd="2" destOrd="0" presId="urn:microsoft.com/office/officeart/2005/8/layout/hierarchy4"/>
    <dgm:cxn modelId="{65316B54-10E2-4541-801D-B3BFC026130A}" type="presParOf" srcId="{E2F6423E-50F5-44EA-B1AD-28E6B9B89D37}" destId="{FE9D50F8-0EC6-400E-A53E-D9785F0DB1B7}" srcOrd="0" destOrd="0" presId="urn:microsoft.com/office/officeart/2005/8/layout/hierarchy4"/>
    <dgm:cxn modelId="{4F71D6A8-E448-4CE4-9DD3-0DAECAD99D49}" type="presParOf" srcId="{FE9D50F8-0EC6-400E-A53E-D9785F0DB1B7}" destId="{CECD91CF-3C3C-449A-906E-801026086579}" srcOrd="0" destOrd="0" presId="urn:microsoft.com/office/officeart/2005/8/layout/hierarchy4"/>
    <dgm:cxn modelId="{718D7AC6-A17D-420E-B01B-08C52B3EE59D}" type="presParOf" srcId="{FE9D50F8-0EC6-400E-A53E-D9785F0DB1B7}" destId="{D8EEE7B6-06EF-4E6D-8D36-A347205AFCA2}" srcOrd="1" destOrd="0" presId="urn:microsoft.com/office/officeart/2005/8/layout/hierarchy4"/>
    <dgm:cxn modelId="{8B14702D-AF9D-4D9C-B664-7F285B6AC782}" type="presParOf" srcId="{E2F6423E-50F5-44EA-B1AD-28E6B9B89D37}" destId="{B9547582-0784-4F49-B22A-DB2124979105}" srcOrd="1" destOrd="0" presId="urn:microsoft.com/office/officeart/2005/8/layout/hierarchy4"/>
    <dgm:cxn modelId="{67FD91FF-BF05-4E40-9041-9DF5782A6DE9}" type="presParOf" srcId="{E2F6423E-50F5-44EA-B1AD-28E6B9B89D37}" destId="{6779AF65-B696-428F-98AB-187FCF61B0B9}" srcOrd="2" destOrd="0" presId="urn:microsoft.com/office/officeart/2005/8/layout/hierarchy4"/>
    <dgm:cxn modelId="{62C74A8A-81B5-4F4C-804E-6E848FE62FF1}" type="presParOf" srcId="{6779AF65-B696-428F-98AB-187FCF61B0B9}" destId="{1B9D8831-7EC7-4621-B01C-8009B1F905B2}" srcOrd="0" destOrd="0" presId="urn:microsoft.com/office/officeart/2005/8/layout/hierarchy4"/>
    <dgm:cxn modelId="{A3438962-0D55-456E-93E2-9367AF696B9C}" type="presParOf" srcId="{6779AF65-B696-428F-98AB-187FCF61B0B9}" destId="{BC22A353-3853-4258-8733-39D14339AAFA}" srcOrd="1" destOrd="0" presId="urn:microsoft.com/office/officeart/2005/8/layout/hierarchy4"/>
    <dgm:cxn modelId="{D69E1820-1F3E-4438-BB47-6E475A4788AF}" type="presParOf" srcId="{E2F6423E-50F5-44EA-B1AD-28E6B9B89D37}" destId="{4FB8B453-1D44-418B-9DEA-FDA9D0BC6EBE}" srcOrd="3" destOrd="0" presId="urn:microsoft.com/office/officeart/2005/8/layout/hierarchy4"/>
    <dgm:cxn modelId="{50A13307-D7D2-4C65-9683-34A8557AE12D}" type="presParOf" srcId="{E2F6423E-50F5-44EA-B1AD-28E6B9B89D37}" destId="{C917E2FF-933E-4A63-A179-E51480ABF5E1}" srcOrd="4" destOrd="0" presId="urn:microsoft.com/office/officeart/2005/8/layout/hierarchy4"/>
    <dgm:cxn modelId="{3E75FD9C-DE60-4C5F-811E-892719022274}" type="presParOf" srcId="{C917E2FF-933E-4A63-A179-E51480ABF5E1}" destId="{A336C4CB-8920-4C98-B2B9-7C90C07D38AE}" srcOrd="0" destOrd="0" presId="urn:microsoft.com/office/officeart/2005/8/layout/hierarchy4"/>
    <dgm:cxn modelId="{A64507B1-1A1F-4E73-AA7D-94B4275DCFB7}" type="presParOf" srcId="{C917E2FF-933E-4A63-A179-E51480ABF5E1}" destId="{77997C2F-E2B5-436E-B704-BBB2E4657FB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44239-4010-43E3-A8A0-0B9A53B11CE7}" type="doc">
      <dgm:prSet loTypeId="urn:microsoft.com/office/officeart/2005/8/layout/default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F11A27CB-180E-4894-A78E-884828059C17}">
      <dgm:prSet phldrT="[Texto]"/>
      <dgm:spPr/>
      <dgm:t>
        <a:bodyPr/>
        <a:lstStyle/>
        <a:p>
          <a:r>
            <a:rPr lang="pt-BR" dirty="0" smtClean="0"/>
            <a:t>Datas</a:t>
          </a:r>
          <a:endParaRPr lang="pt-BR" dirty="0"/>
        </a:p>
      </dgm:t>
    </dgm:pt>
    <dgm:pt modelId="{631A9DD2-3285-44EA-9486-9D323C5CD266}" type="parTrans" cxnId="{DF471AEB-3508-4100-99C3-0E7D9EBB5889}">
      <dgm:prSet/>
      <dgm:spPr/>
      <dgm:t>
        <a:bodyPr/>
        <a:lstStyle/>
        <a:p>
          <a:endParaRPr lang="pt-BR"/>
        </a:p>
      </dgm:t>
    </dgm:pt>
    <dgm:pt modelId="{059D61AF-B5E7-421E-90B7-F3C1008692A8}" type="sibTrans" cxnId="{DF471AEB-3508-4100-99C3-0E7D9EBB5889}">
      <dgm:prSet/>
      <dgm:spPr/>
      <dgm:t>
        <a:bodyPr/>
        <a:lstStyle/>
        <a:p>
          <a:endParaRPr lang="pt-BR"/>
        </a:p>
      </dgm:t>
    </dgm:pt>
    <dgm:pt modelId="{BC0D1179-C44F-49DE-8D2B-47145BE1320C}">
      <dgm:prSet phldrT="[Texto]"/>
      <dgm:spPr/>
      <dgm:t>
        <a:bodyPr/>
        <a:lstStyle/>
        <a:p>
          <a:r>
            <a:rPr lang="pt-BR" dirty="0" smtClean="0"/>
            <a:t>Clientes</a:t>
          </a:r>
          <a:endParaRPr lang="pt-BR" dirty="0"/>
        </a:p>
      </dgm:t>
    </dgm:pt>
    <dgm:pt modelId="{E87A6F5D-A6DD-4077-9CB1-50D6D57157E7}" type="parTrans" cxnId="{E9FC74C5-32B1-48BF-B973-B6338E236830}">
      <dgm:prSet/>
      <dgm:spPr/>
      <dgm:t>
        <a:bodyPr/>
        <a:lstStyle/>
        <a:p>
          <a:endParaRPr lang="pt-BR"/>
        </a:p>
      </dgm:t>
    </dgm:pt>
    <dgm:pt modelId="{EBD39809-6506-450D-87CF-EBBCE8F61F36}" type="sibTrans" cxnId="{E9FC74C5-32B1-48BF-B973-B6338E236830}">
      <dgm:prSet/>
      <dgm:spPr/>
      <dgm:t>
        <a:bodyPr/>
        <a:lstStyle/>
        <a:p>
          <a:endParaRPr lang="pt-BR"/>
        </a:p>
      </dgm:t>
    </dgm:pt>
    <dgm:pt modelId="{EB850FE0-9C24-4933-AD16-DECF15E80B3D}">
      <dgm:prSet phldrT="[Texto]"/>
      <dgm:spPr/>
      <dgm:t>
        <a:bodyPr/>
        <a:lstStyle/>
        <a:p>
          <a:r>
            <a:rPr lang="pt-BR" dirty="0" smtClean="0"/>
            <a:t>Horas</a:t>
          </a:r>
          <a:endParaRPr lang="pt-BR" dirty="0"/>
        </a:p>
      </dgm:t>
    </dgm:pt>
    <dgm:pt modelId="{7C9E6476-D013-4EF0-B318-107DA2DF2C58}" type="parTrans" cxnId="{8C88F4F3-AE56-4A8D-A9E7-0E6D5B8AAF36}">
      <dgm:prSet/>
      <dgm:spPr/>
      <dgm:t>
        <a:bodyPr/>
        <a:lstStyle/>
        <a:p>
          <a:endParaRPr lang="pt-BR"/>
        </a:p>
      </dgm:t>
    </dgm:pt>
    <dgm:pt modelId="{5AC81C83-958E-40FE-9D2C-1823ECBF46B1}" type="sibTrans" cxnId="{8C88F4F3-AE56-4A8D-A9E7-0E6D5B8AAF36}">
      <dgm:prSet/>
      <dgm:spPr/>
      <dgm:t>
        <a:bodyPr/>
        <a:lstStyle/>
        <a:p>
          <a:endParaRPr lang="pt-BR"/>
        </a:p>
      </dgm:t>
    </dgm:pt>
    <dgm:pt modelId="{95D2055F-82B8-4DFF-8D0C-6DDDE2AC85F0}">
      <dgm:prSet phldrT="[Texto]"/>
      <dgm:spPr/>
      <dgm:t>
        <a:bodyPr/>
        <a:lstStyle/>
        <a:p>
          <a:r>
            <a:rPr lang="pt-BR" dirty="0" smtClean="0"/>
            <a:t>Mailings</a:t>
          </a:r>
          <a:endParaRPr lang="pt-BR" dirty="0"/>
        </a:p>
      </dgm:t>
    </dgm:pt>
    <dgm:pt modelId="{E9AACFE8-8622-4D0F-9153-06DD08F47431}" type="parTrans" cxnId="{13684CD2-C739-480C-8F7D-FE6D5D39464B}">
      <dgm:prSet/>
      <dgm:spPr/>
      <dgm:t>
        <a:bodyPr/>
        <a:lstStyle/>
        <a:p>
          <a:endParaRPr lang="pt-BR"/>
        </a:p>
      </dgm:t>
    </dgm:pt>
    <dgm:pt modelId="{084BFE05-0CE1-47EB-9E97-2416CA78B147}" type="sibTrans" cxnId="{13684CD2-C739-480C-8F7D-FE6D5D39464B}">
      <dgm:prSet/>
      <dgm:spPr/>
      <dgm:t>
        <a:bodyPr/>
        <a:lstStyle/>
        <a:p>
          <a:endParaRPr lang="pt-BR"/>
        </a:p>
      </dgm:t>
    </dgm:pt>
    <dgm:pt modelId="{F5B8E912-3BD5-4FB4-812E-953DEC83014C}">
      <dgm:prSet phldrT="[Texto]"/>
      <dgm:spPr/>
      <dgm:t>
        <a:bodyPr/>
        <a:lstStyle/>
        <a:p>
          <a:r>
            <a:rPr lang="pt-BR" dirty="0" smtClean="0"/>
            <a:t>Operações</a:t>
          </a:r>
          <a:endParaRPr lang="pt-BR" dirty="0"/>
        </a:p>
      </dgm:t>
    </dgm:pt>
    <dgm:pt modelId="{AF2274F3-8EB8-400B-A27A-15E5151BFDEE}" type="parTrans" cxnId="{EA0E0243-9507-4534-BCD2-07FEE884780E}">
      <dgm:prSet/>
      <dgm:spPr/>
      <dgm:t>
        <a:bodyPr/>
        <a:lstStyle/>
        <a:p>
          <a:endParaRPr lang="pt-BR"/>
        </a:p>
      </dgm:t>
    </dgm:pt>
    <dgm:pt modelId="{5361C72B-B4FD-4836-8BFC-224DF49D9AFA}" type="sibTrans" cxnId="{EA0E0243-9507-4534-BCD2-07FEE884780E}">
      <dgm:prSet/>
      <dgm:spPr/>
      <dgm:t>
        <a:bodyPr/>
        <a:lstStyle/>
        <a:p>
          <a:endParaRPr lang="pt-BR"/>
        </a:p>
      </dgm:t>
    </dgm:pt>
    <dgm:pt modelId="{9D73AA84-4E41-48A9-B3B2-051795BAD76E}">
      <dgm:prSet phldrT="[Texto]"/>
      <dgm:spPr/>
      <dgm:t>
        <a:bodyPr/>
        <a:lstStyle/>
        <a:p>
          <a:r>
            <a:rPr lang="pt-BR" dirty="0" smtClean="0"/>
            <a:t>Pessoas</a:t>
          </a:r>
          <a:endParaRPr lang="pt-BR" dirty="0"/>
        </a:p>
      </dgm:t>
    </dgm:pt>
    <dgm:pt modelId="{9A27223A-8267-4E2B-9219-00A85A07B27A}" type="parTrans" cxnId="{0A940A8C-181E-4AF1-9A8E-E6FB7C06DE45}">
      <dgm:prSet/>
      <dgm:spPr/>
      <dgm:t>
        <a:bodyPr/>
        <a:lstStyle/>
        <a:p>
          <a:endParaRPr lang="pt-BR"/>
        </a:p>
      </dgm:t>
    </dgm:pt>
    <dgm:pt modelId="{7A07DA0E-3805-46EB-8A11-0B00C3504FFF}" type="sibTrans" cxnId="{0A940A8C-181E-4AF1-9A8E-E6FB7C06DE45}">
      <dgm:prSet/>
      <dgm:spPr/>
      <dgm:t>
        <a:bodyPr/>
        <a:lstStyle/>
        <a:p>
          <a:endParaRPr lang="pt-BR"/>
        </a:p>
      </dgm:t>
    </dgm:pt>
    <dgm:pt modelId="{62AAB5CF-3565-4082-A64D-72BC424B34A3}">
      <dgm:prSet phldrT="[Texto]"/>
      <dgm:spPr/>
      <dgm:t>
        <a:bodyPr/>
        <a:lstStyle/>
        <a:p>
          <a:r>
            <a:rPr lang="pt-BR" dirty="0" smtClean="0"/>
            <a:t>Pessoas x Operações</a:t>
          </a:r>
          <a:endParaRPr lang="pt-BR" dirty="0"/>
        </a:p>
      </dgm:t>
    </dgm:pt>
    <dgm:pt modelId="{5E25DE48-DD41-48E2-A91D-383E568E112A}" type="parTrans" cxnId="{BD0D8274-8F31-4F22-B08A-618B6BB2BC8C}">
      <dgm:prSet/>
      <dgm:spPr/>
      <dgm:t>
        <a:bodyPr/>
        <a:lstStyle/>
        <a:p>
          <a:endParaRPr lang="pt-BR"/>
        </a:p>
      </dgm:t>
    </dgm:pt>
    <dgm:pt modelId="{4D7CA7F0-259F-4845-BA67-C7629766BC3A}" type="sibTrans" cxnId="{BD0D8274-8F31-4F22-B08A-618B6BB2BC8C}">
      <dgm:prSet/>
      <dgm:spPr/>
      <dgm:t>
        <a:bodyPr/>
        <a:lstStyle/>
        <a:p>
          <a:endParaRPr lang="pt-BR"/>
        </a:p>
      </dgm:t>
    </dgm:pt>
    <dgm:pt modelId="{F819CCB3-89C0-4A8C-80BE-66BFDBC02044}">
      <dgm:prSet phldrT="[Texto]"/>
      <dgm:spPr/>
      <dgm:t>
        <a:bodyPr/>
        <a:lstStyle/>
        <a:p>
          <a:r>
            <a:rPr lang="pt-BR" dirty="0" smtClean="0"/>
            <a:t>Serviços</a:t>
          </a:r>
          <a:endParaRPr lang="pt-BR" dirty="0"/>
        </a:p>
      </dgm:t>
    </dgm:pt>
    <dgm:pt modelId="{9CD69612-921D-45F5-9897-9330DFC7E421}" type="parTrans" cxnId="{2190AC6F-4CC1-4D50-A5D3-4CD2948A8A3C}">
      <dgm:prSet/>
      <dgm:spPr/>
      <dgm:t>
        <a:bodyPr/>
        <a:lstStyle/>
        <a:p>
          <a:endParaRPr lang="pt-BR"/>
        </a:p>
      </dgm:t>
    </dgm:pt>
    <dgm:pt modelId="{EAEA5879-AF54-4D85-95BF-96333F332DAF}" type="sibTrans" cxnId="{2190AC6F-4CC1-4D50-A5D3-4CD2948A8A3C}">
      <dgm:prSet/>
      <dgm:spPr/>
      <dgm:t>
        <a:bodyPr/>
        <a:lstStyle/>
        <a:p>
          <a:endParaRPr lang="pt-BR"/>
        </a:p>
      </dgm:t>
    </dgm:pt>
    <dgm:pt modelId="{BA48D084-94E5-4102-89C3-0E647AA8A274}" type="pres">
      <dgm:prSet presAssocID="{8A944239-4010-43E3-A8A0-0B9A53B11CE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A7A9310-6180-47D1-9FC0-FEC385BA00A4}" type="pres">
      <dgm:prSet presAssocID="{BC0D1179-C44F-49DE-8D2B-47145BE1320C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AEF706-1909-4060-ACDF-387B51FBC8AD}" type="pres">
      <dgm:prSet presAssocID="{EBD39809-6506-450D-87CF-EBBCE8F61F36}" presName="sibTrans" presStyleCnt="0"/>
      <dgm:spPr/>
    </dgm:pt>
    <dgm:pt modelId="{984333F7-5EB9-4A8B-AF04-0A0CCB1540E7}" type="pres">
      <dgm:prSet presAssocID="{F11A27CB-180E-4894-A78E-884828059C1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FC73C7-3B9E-4E5D-8C2E-3AF34BBFD124}" type="pres">
      <dgm:prSet presAssocID="{059D61AF-B5E7-421E-90B7-F3C1008692A8}" presName="sibTrans" presStyleCnt="0"/>
      <dgm:spPr/>
    </dgm:pt>
    <dgm:pt modelId="{9E118945-8271-408E-8C86-F6FDD9419D42}" type="pres">
      <dgm:prSet presAssocID="{EB850FE0-9C24-4933-AD16-DECF15E80B3D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1121DF-522F-41DF-8560-C2FB310FACD7}" type="pres">
      <dgm:prSet presAssocID="{5AC81C83-958E-40FE-9D2C-1823ECBF46B1}" presName="sibTrans" presStyleCnt="0"/>
      <dgm:spPr/>
    </dgm:pt>
    <dgm:pt modelId="{C00C3113-DD39-42C4-8E27-D19DD014278D}" type="pres">
      <dgm:prSet presAssocID="{95D2055F-82B8-4DFF-8D0C-6DDDE2AC85F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BE8326-4584-4C87-8753-9A8A001CB35E}" type="pres">
      <dgm:prSet presAssocID="{084BFE05-0CE1-47EB-9E97-2416CA78B147}" presName="sibTrans" presStyleCnt="0"/>
      <dgm:spPr/>
    </dgm:pt>
    <dgm:pt modelId="{5F0293CD-533F-4EC4-AAF9-B9ED35AF84C1}" type="pres">
      <dgm:prSet presAssocID="{F5B8E912-3BD5-4FB4-812E-953DEC83014C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46F20D-3D30-41E6-A390-A2DF3D6F4A7B}" type="pres">
      <dgm:prSet presAssocID="{5361C72B-B4FD-4836-8BFC-224DF49D9AFA}" presName="sibTrans" presStyleCnt="0"/>
      <dgm:spPr/>
    </dgm:pt>
    <dgm:pt modelId="{1566B50A-DDA0-4FE8-841A-45716591EFC0}" type="pres">
      <dgm:prSet presAssocID="{9D73AA84-4E41-48A9-B3B2-051795BAD76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401A9C-A6B7-4DE0-9C3C-4CA727047992}" type="pres">
      <dgm:prSet presAssocID="{7A07DA0E-3805-46EB-8A11-0B00C3504FFF}" presName="sibTrans" presStyleCnt="0"/>
      <dgm:spPr/>
    </dgm:pt>
    <dgm:pt modelId="{4DA0285C-3FE3-44E3-9CC2-263D218F3F14}" type="pres">
      <dgm:prSet presAssocID="{62AAB5CF-3565-4082-A64D-72BC424B34A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46FC4A-92DE-4909-8F49-7F145C15E7CE}" type="pres">
      <dgm:prSet presAssocID="{4D7CA7F0-259F-4845-BA67-C7629766BC3A}" presName="sibTrans" presStyleCnt="0"/>
      <dgm:spPr/>
    </dgm:pt>
    <dgm:pt modelId="{3129E7DB-9772-41EE-9272-C1456C5CB896}" type="pres">
      <dgm:prSet presAssocID="{F819CCB3-89C0-4A8C-80BE-66BFDBC0204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A43902E-C646-4018-A62C-6BDC4E8B39CF}" type="presOf" srcId="{9D73AA84-4E41-48A9-B3B2-051795BAD76E}" destId="{1566B50A-DDA0-4FE8-841A-45716591EFC0}" srcOrd="0" destOrd="0" presId="urn:microsoft.com/office/officeart/2005/8/layout/default"/>
    <dgm:cxn modelId="{EA0E0243-9507-4534-BCD2-07FEE884780E}" srcId="{8A944239-4010-43E3-A8A0-0B9A53B11CE7}" destId="{F5B8E912-3BD5-4FB4-812E-953DEC83014C}" srcOrd="4" destOrd="0" parTransId="{AF2274F3-8EB8-400B-A27A-15E5151BFDEE}" sibTransId="{5361C72B-B4FD-4836-8BFC-224DF49D9AFA}"/>
    <dgm:cxn modelId="{F04406A6-8C62-4740-AFC2-889E0CC3145D}" type="presOf" srcId="{8A944239-4010-43E3-A8A0-0B9A53B11CE7}" destId="{BA48D084-94E5-4102-89C3-0E647AA8A274}" srcOrd="0" destOrd="0" presId="urn:microsoft.com/office/officeart/2005/8/layout/default"/>
    <dgm:cxn modelId="{E9FC74C5-32B1-48BF-B973-B6338E236830}" srcId="{8A944239-4010-43E3-A8A0-0B9A53B11CE7}" destId="{BC0D1179-C44F-49DE-8D2B-47145BE1320C}" srcOrd="0" destOrd="0" parTransId="{E87A6F5D-A6DD-4077-9CB1-50D6D57157E7}" sibTransId="{EBD39809-6506-450D-87CF-EBBCE8F61F36}"/>
    <dgm:cxn modelId="{C4269B6B-4A7B-4773-9EFB-1DB05C8C702E}" type="presOf" srcId="{BC0D1179-C44F-49DE-8D2B-47145BE1320C}" destId="{EA7A9310-6180-47D1-9FC0-FEC385BA00A4}" srcOrd="0" destOrd="0" presId="urn:microsoft.com/office/officeart/2005/8/layout/default"/>
    <dgm:cxn modelId="{DF471AEB-3508-4100-99C3-0E7D9EBB5889}" srcId="{8A944239-4010-43E3-A8A0-0B9A53B11CE7}" destId="{F11A27CB-180E-4894-A78E-884828059C17}" srcOrd="1" destOrd="0" parTransId="{631A9DD2-3285-44EA-9486-9D323C5CD266}" sibTransId="{059D61AF-B5E7-421E-90B7-F3C1008692A8}"/>
    <dgm:cxn modelId="{13684CD2-C739-480C-8F7D-FE6D5D39464B}" srcId="{8A944239-4010-43E3-A8A0-0B9A53B11CE7}" destId="{95D2055F-82B8-4DFF-8D0C-6DDDE2AC85F0}" srcOrd="3" destOrd="0" parTransId="{E9AACFE8-8622-4D0F-9153-06DD08F47431}" sibTransId="{084BFE05-0CE1-47EB-9E97-2416CA78B147}"/>
    <dgm:cxn modelId="{58D5F367-A7F5-469E-8B3A-78529F82405C}" type="presOf" srcId="{F819CCB3-89C0-4A8C-80BE-66BFDBC02044}" destId="{3129E7DB-9772-41EE-9272-C1456C5CB896}" srcOrd="0" destOrd="0" presId="urn:microsoft.com/office/officeart/2005/8/layout/default"/>
    <dgm:cxn modelId="{E4AF6B9F-F3C0-41BF-B0C3-1DD58BD0AC64}" type="presOf" srcId="{62AAB5CF-3565-4082-A64D-72BC424B34A3}" destId="{4DA0285C-3FE3-44E3-9CC2-263D218F3F14}" srcOrd="0" destOrd="0" presId="urn:microsoft.com/office/officeart/2005/8/layout/default"/>
    <dgm:cxn modelId="{BD0D8274-8F31-4F22-B08A-618B6BB2BC8C}" srcId="{8A944239-4010-43E3-A8A0-0B9A53B11CE7}" destId="{62AAB5CF-3565-4082-A64D-72BC424B34A3}" srcOrd="6" destOrd="0" parTransId="{5E25DE48-DD41-48E2-A91D-383E568E112A}" sibTransId="{4D7CA7F0-259F-4845-BA67-C7629766BC3A}"/>
    <dgm:cxn modelId="{0A940A8C-181E-4AF1-9A8E-E6FB7C06DE45}" srcId="{8A944239-4010-43E3-A8A0-0B9A53B11CE7}" destId="{9D73AA84-4E41-48A9-B3B2-051795BAD76E}" srcOrd="5" destOrd="0" parTransId="{9A27223A-8267-4E2B-9219-00A85A07B27A}" sibTransId="{7A07DA0E-3805-46EB-8A11-0B00C3504FFF}"/>
    <dgm:cxn modelId="{9ADCADAC-C644-4459-AFAB-097754E15991}" type="presOf" srcId="{F11A27CB-180E-4894-A78E-884828059C17}" destId="{984333F7-5EB9-4A8B-AF04-0A0CCB1540E7}" srcOrd="0" destOrd="0" presId="urn:microsoft.com/office/officeart/2005/8/layout/default"/>
    <dgm:cxn modelId="{2190AC6F-4CC1-4D50-A5D3-4CD2948A8A3C}" srcId="{8A944239-4010-43E3-A8A0-0B9A53B11CE7}" destId="{F819CCB3-89C0-4A8C-80BE-66BFDBC02044}" srcOrd="7" destOrd="0" parTransId="{9CD69612-921D-45F5-9897-9330DFC7E421}" sibTransId="{EAEA5879-AF54-4D85-95BF-96333F332DAF}"/>
    <dgm:cxn modelId="{C0CF04EC-B0F5-4833-8ACF-527018227139}" type="presOf" srcId="{F5B8E912-3BD5-4FB4-812E-953DEC83014C}" destId="{5F0293CD-533F-4EC4-AAF9-B9ED35AF84C1}" srcOrd="0" destOrd="0" presId="urn:microsoft.com/office/officeart/2005/8/layout/default"/>
    <dgm:cxn modelId="{8C88F4F3-AE56-4A8D-A9E7-0E6D5B8AAF36}" srcId="{8A944239-4010-43E3-A8A0-0B9A53B11CE7}" destId="{EB850FE0-9C24-4933-AD16-DECF15E80B3D}" srcOrd="2" destOrd="0" parTransId="{7C9E6476-D013-4EF0-B318-107DA2DF2C58}" sibTransId="{5AC81C83-958E-40FE-9D2C-1823ECBF46B1}"/>
    <dgm:cxn modelId="{BC694EF7-0A73-4004-B81E-FA7AD06D6807}" type="presOf" srcId="{95D2055F-82B8-4DFF-8D0C-6DDDE2AC85F0}" destId="{C00C3113-DD39-42C4-8E27-D19DD014278D}" srcOrd="0" destOrd="0" presId="urn:microsoft.com/office/officeart/2005/8/layout/default"/>
    <dgm:cxn modelId="{75881EEA-C259-4EEA-972C-5125DEF5D62A}" type="presOf" srcId="{EB850FE0-9C24-4933-AD16-DECF15E80B3D}" destId="{9E118945-8271-408E-8C86-F6FDD9419D42}" srcOrd="0" destOrd="0" presId="urn:microsoft.com/office/officeart/2005/8/layout/default"/>
    <dgm:cxn modelId="{BA64F4DC-CA40-4771-9FC4-B1D078972EB3}" type="presParOf" srcId="{BA48D084-94E5-4102-89C3-0E647AA8A274}" destId="{EA7A9310-6180-47D1-9FC0-FEC385BA00A4}" srcOrd="0" destOrd="0" presId="urn:microsoft.com/office/officeart/2005/8/layout/default"/>
    <dgm:cxn modelId="{C803EA9F-7270-4741-9939-243ADC0F7EAE}" type="presParOf" srcId="{BA48D084-94E5-4102-89C3-0E647AA8A274}" destId="{E1AEF706-1909-4060-ACDF-387B51FBC8AD}" srcOrd="1" destOrd="0" presId="urn:microsoft.com/office/officeart/2005/8/layout/default"/>
    <dgm:cxn modelId="{20018BFE-A706-45DC-90CA-00132F642507}" type="presParOf" srcId="{BA48D084-94E5-4102-89C3-0E647AA8A274}" destId="{984333F7-5EB9-4A8B-AF04-0A0CCB1540E7}" srcOrd="2" destOrd="0" presId="urn:microsoft.com/office/officeart/2005/8/layout/default"/>
    <dgm:cxn modelId="{7840B35A-DC4E-490F-8FDC-8844A8F0DDC6}" type="presParOf" srcId="{BA48D084-94E5-4102-89C3-0E647AA8A274}" destId="{79FC73C7-3B9E-4E5D-8C2E-3AF34BBFD124}" srcOrd="3" destOrd="0" presId="urn:microsoft.com/office/officeart/2005/8/layout/default"/>
    <dgm:cxn modelId="{A42CFAE4-4ABF-4D0C-AD08-D37D8E70073E}" type="presParOf" srcId="{BA48D084-94E5-4102-89C3-0E647AA8A274}" destId="{9E118945-8271-408E-8C86-F6FDD9419D42}" srcOrd="4" destOrd="0" presId="urn:microsoft.com/office/officeart/2005/8/layout/default"/>
    <dgm:cxn modelId="{EEB45882-44AA-43CA-814F-E2D20E85A9C2}" type="presParOf" srcId="{BA48D084-94E5-4102-89C3-0E647AA8A274}" destId="{D41121DF-522F-41DF-8560-C2FB310FACD7}" srcOrd="5" destOrd="0" presId="urn:microsoft.com/office/officeart/2005/8/layout/default"/>
    <dgm:cxn modelId="{14BD9073-016F-4098-B0F6-BC647223D37F}" type="presParOf" srcId="{BA48D084-94E5-4102-89C3-0E647AA8A274}" destId="{C00C3113-DD39-42C4-8E27-D19DD014278D}" srcOrd="6" destOrd="0" presId="urn:microsoft.com/office/officeart/2005/8/layout/default"/>
    <dgm:cxn modelId="{685FF46D-20DD-4E9C-8D55-8D8D9AC397A4}" type="presParOf" srcId="{BA48D084-94E5-4102-89C3-0E647AA8A274}" destId="{AFBE8326-4584-4C87-8753-9A8A001CB35E}" srcOrd="7" destOrd="0" presId="urn:microsoft.com/office/officeart/2005/8/layout/default"/>
    <dgm:cxn modelId="{8A835758-FE41-4AFE-9F50-A762D3ADEDDB}" type="presParOf" srcId="{BA48D084-94E5-4102-89C3-0E647AA8A274}" destId="{5F0293CD-533F-4EC4-AAF9-B9ED35AF84C1}" srcOrd="8" destOrd="0" presId="urn:microsoft.com/office/officeart/2005/8/layout/default"/>
    <dgm:cxn modelId="{C2921406-C887-4365-8CE2-1CEA91BB40A3}" type="presParOf" srcId="{BA48D084-94E5-4102-89C3-0E647AA8A274}" destId="{C246F20D-3D30-41E6-A390-A2DF3D6F4A7B}" srcOrd="9" destOrd="0" presId="urn:microsoft.com/office/officeart/2005/8/layout/default"/>
    <dgm:cxn modelId="{5E748FB5-7571-4E34-9326-ED4D149B075A}" type="presParOf" srcId="{BA48D084-94E5-4102-89C3-0E647AA8A274}" destId="{1566B50A-DDA0-4FE8-841A-45716591EFC0}" srcOrd="10" destOrd="0" presId="urn:microsoft.com/office/officeart/2005/8/layout/default"/>
    <dgm:cxn modelId="{103CBC7A-21D2-4582-BDB7-C0F9DDD93A36}" type="presParOf" srcId="{BA48D084-94E5-4102-89C3-0E647AA8A274}" destId="{F7401A9C-A6B7-4DE0-9C3C-4CA727047992}" srcOrd="11" destOrd="0" presId="urn:microsoft.com/office/officeart/2005/8/layout/default"/>
    <dgm:cxn modelId="{509AAD39-86EF-4AEB-8D81-1B76FCDD7AE5}" type="presParOf" srcId="{BA48D084-94E5-4102-89C3-0E647AA8A274}" destId="{4DA0285C-3FE3-44E3-9CC2-263D218F3F14}" srcOrd="12" destOrd="0" presId="urn:microsoft.com/office/officeart/2005/8/layout/default"/>
    <dgm:cxn modelId="{8F6291F1-0DE9-460D-9763-FF17322A57F4}" type="presParOf" srcId="{BA48D084-94E5-4102-89C3-0E647AA8A274}" destId="{9046FC4A-92DE-4909-8F49-7F145C15E7CE}" srcOrd="13" destOrd="0" presId="urn:microsoft.com/office/officeart/2005/8/layout/default"/>
    <dgm:cxn modelId="{FB63F587-2316-4720-A7F2-2FB83812DC42}" type="presParOf" srcId="{BA48D084-94E5-4102-89C3-0E647AA8A274}" destId="{3129E7DB-9772-41EE-9272-C1456C5CB89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870A2-FD0B-448A-9654-A7F326B43DC6}" type="doc">
      <dgm:prSet loTypeId="urn:microsoft.com/office/officeart/2005/8/layout/default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10B47FD8-D112-4117-9047-66557A1189FD}">
      <dgm:prSet phldrT="[Texto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Resultados Operações Dia</a:t>
          </a:r>
          <a:endParaRPr lang="pt-BR" dirty="0">
            <a:solidFill>
              <a:schemeClr val="tx1"/>
            </a:solidFill>
          </a:endParaRPr>
        </a:p>
      </dgm:t>
    </dgm:pt>
    <dgm:pt modelId="{5AD34630-DB15-4A2E-9438-0D9500C54F9B}" type="parTrans" cxnId="{CD8B54BE-048D-4B60-B7FB-B7A867A502E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09D6A3B1-20E2-4129-82ED-C1B1D13D3568}" type="sibTrans" cxnId="{CD8B54BE-048D-4B60-B7FB-B7A867A502E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2D7ECBF9-26D2-412B-953D-3B8B690EE11C}">
      <dgm:prSet phldrT="[Texto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Resultados Operações Mês</a:t>
          </a:r>
          <a:endParaRPr lang="pt-BR" dirty="0">
            <a:solidFill>
              <a:schemeClr val="tx1"/>
            </a:solidFill>
          </a:endParaRPr>
        </a:p>
      </dgm:t>
    </dgm:pt>
    <dgm:pt modelId="{55BDB089-8FF5-4099-A4CC-73B33D0B22F4}" type="parTrans" cxnId="{C8589206-7132-47A0-8AFF-CE87931C9088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8C1C0B39-3824-4BB1-955D-69393DC1B4FE}" type="sibTrans" cxnId="{C8589206-7132-47A0-8AFF-CE87931C9088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75F88C4-6172-45D1-9BE7-C1A5BE85A481}">
      <dgm:prSet phldrT="[Texto]"/>
      <dgm:spPr/>
      <dgm:t>
        <a:bodyPr/>
        <a:lstStyle/>
        <a:p>
          <a:r>
            <a:rPr lang="pt-BR" dirty="0" err="1" smtClean="0">
              <a:solidFill>
                <a:schemeClr val="tx1"/>
              </a:solidFill>
            </a:rPr>
            <a:t>KPIs</a:t>
          </a:r>
          <a:r>
            <a:rPr lang="pt-BR" dirty="0" smtClean="0">
              <a:solidFill>
                <a:schemeClr val="tx1"/>
              </a:solidFill>
            </a:rPr>
            <a:t> Corporativos</a:t>
          </a:r>
          <a:endParaRPr lang="pt-BR" dirty="0">
            <a:solidFill>
              <a:schemeClr val="tx1"/>
            </a:solidFill>
          </a:endParaRPr>
        </a:p>
      </dgm:t>
    </dgm:pt>
    <dgm:pt modelId="{8B945A4C-30AC-45BF-AFD8-B2DD18E08FA1}" type="parTrans" cxnId="{01C003E3-4389-4607-BD3C-E7573FFF6860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576F96F5-1762-4EAB-BDC1-591951B20A99}" type="sibTrans" cxnId="{01C003E3-4389-4607-BD3C-E7573FFF6860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8EDD5881-A2AC-4A2D-8F2C-FD95BE3AD363}">
      <dgm:prSet phldrT="[Texto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Resultados Pessoa Dia</a:t>
          </a:r>
          <a:endParaRPr lang="pt-BR" dirty="0">
            <a:solidFill>
              <a:schemeClr val="tx1"/>
            </a:solidFill>
          </a:endParaRPr>
        </a:p>
      </dgm:t>
    </dgm:pt>
    <dgm:pt modelId="{28BCED2F-089C-4769-B01C-4F402A75265B}" type="parTrans" cxnId="{B093E8B9-BB8D-4DBE-89E2-3990C405967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1AA9DBFC-22E4-40A9-B423-F77D8AD59C39}" type="sibTrans" cxnId="{B093E8B9-BB8D-4DBE-89E2-3990C405967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B65AEF7-8C33-45E7-BE5D-A29168E7FA4C}">
      <dgm:prSet phldrT="[Texto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Resultados Pessoa Mês</a:t>
          </a:r>
          <a:endParaRPr lang="pt-BR" dirty="0">
            <a:solidFill>
              <a:schemeClr val="tx1"/>
            </a:solidFill>
          </a:endParaRPr>
        </a:p>
      </dgm:t>
    </dgm:pt>
    <dgm:pt modelId="{6871FB03-CF64-4B1A-8EF1-1428370228C5}" type="parTrans" cxnId="{8DC7C3F2-7A28-46C6-9129-61F8B44101C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1A1ECC11-DAB5-4635-B39C-1DA0F1504975}" type="sibTrans" cxnId="{8DC7C3F2-7A28-46C6-9129-61F8B44101C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BF9FED5-D5D1-4563-891C-E1691D486AA8}">
      <dgm:prSet phldrT="[Texto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Tempos Operacionais</a:t>
          </a:r>
          <a:endParaRPr lang="pt-BR" dirty="0">
            <a:solidFill>
              <a:schemeClr val="tx1"/>
            </a:solidFill>
          </a:endParaRPr>
        </a:p>
      </dgm:t>
    </dgm:pt>
    <dgm:pt modelId="{CD8864AB-46F5-4E89-88D2-A4105138E9B7}" type="parTrans" cxnId="{923BBDE1-9105-4EAA-B388-335FBDAD16A8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9E7FEF1-12C0-4CBE-9EF2-E35C2B6304C5}" type="sibTrans" cxnId="{923BBDE1-9105-4EAA-B388-335FBDAD16A8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CBC8B497-CE31-477E-983E-AA2A866FAC64}" type="pres">
      <dgm:prSet presAssocID="{8BC870A2-FD0B-448A-9654-A7F326B43D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3AFB3D3-C09D-4B01-9B40-535A4CF43657}" type="pres">
      <dgm:prSet presAssocID="{8EDD5881-A2AC-4A2D-8F2C-FD95BE3AD36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BF3030-EC40-4DC4-BED8-84584FEACC28}" type="pres">
      <dgm:prSet presAssocID="{1AA9DBFC-22E4-40A9-B423-F77D8AD59C39}" presName="sibTrans" presStyleCnt="0"/>
      <dgm:spPr/>
    </dgm:pt>
    <dgm:pt modelId="{B67F1CC9-26AA-45FB-9E66-3AAC6A6F5D4D}" type="pres">
      <dgm:prSet presAssocID="{4B65AEF7-8C33-45E7-BE5D-A29168E7FA4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4D01E9-3C2A-4D1D-B0CD-D3C350D81CB8}" type="pres">
      <dgm:prSet presAssocID="{1A1ECC11-DAB5-4635-B39C-1DA0F1504975}" presName="sibTrans" presStyleCnt="0"/>
      <dgm:spPr/>
    </dgm:pt>
    <dgm:pt modelId="{7E576AE6-ED47-4CD9-8D00-258AF2D47BEF}" type="pres">
      <dgm:prSet presAssocID="{10B47FD8-D112-4117-9047-66557A1189F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8B4325-31CC-4E06-8F72-2429D2E1A373}" type="pres">
      <dgm:prSet presAssocID="{09D6A3B1-20E2-4129-82ED-C1B1D13D3568}" presName="sibTrans" presStyleCnt="0"/>
      <dgm:spPr/>
    </dgm:pt>
    <dgm:pt modelId="{1997CCB9-4CFD-4969-B315-917E4009C697}" type="pres">
      <dgm:prSet presAssocID="{2D7ECBF9-26D2-412B-953D-3B8B690EE11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03D86A-948B-44C1-91F9-C1A4CE1272E3}" type="pres">
      <dgm:prSet presAssocID="{8C1C0B39-3824-4BB1-955D-69393DC1B4FE}" presName="sibTrans" presStyleCnt="0"/>
      <dgm:spPr/>
    </dgm:pt>
    <dgm:pt modelId="{190F8B5F-3262-443D-B9EA-F8BDD66D7833}" type="pres">
      <dgm:prSet presAssocID="{9BF9FED5-D5D1-4563-891C-E1691D486AA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E20514E-5387-4724-9A88-47E9D87D96E7}" type="pres">
      <dgm:prSet presAssocID="{B9E7FEF1-12C0-4CBE-9EF2-E35C2B6304C5}" presName="sibTrans" presStyleCnt="0"/>
      <dgm:spPr/>
    </dgm:pt>
    <dgm:pt modelId="{BB7D4859-843E-4869-9988-651EFF473EEB}" type="pres">
      <dgm:prSet presAssocID="{A75F88C4-6172-45D1-9BE7-C1A5BE85A48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59895ED-03AF-404B-B52B-A1A58D45057A}" type="presOf" srcId="{9BF9FED5-D5D1-4563-891C-E1691D486AA8}" destId="{190F8B5F-3262-443D-B9EA-F8BDD66D7833}" srcOrd="0" destOrd="0" presId="urn:microsoft.com/office/officeart/2005/8/layout/default"/>
    <dgm:cxn modelId="{53D4F45E-6A7F-4320-B855-39460759D9C0}" type="presOf" srcId="{4B65AEF7-8C33-45E7-BE5D-A29168E7FA4C}" destId="{B67F1CC9-26AA-45FB-9E66-3AAC6A6F5D4D}" srcOrd="0" destOrd="0" presId="urn:microsoft.com/office/officeart/2005/8/layout/default"/>
    <dgm:cxn modelId="{CD8B54BE-048D-4B60-B7FB-B7A867A502E9}" srcId="{8BC870A2-FD0B-448A-9654-A7F326B43DC6}" destId="{10B47FD8-D112-4117-9047-66557A1189FD}" srcOrd="2" destOrd="0" parTransId="{5AD34630-DB15-4A2E-9438-0D9500C54F9B}" sibTransId="{09D6A3B1-20E2-4129-82ED-C1B1D13D3568}"/>
    <dgm:cxn modelId="{C8589206-7132-47A0-8AFF-CE87931C9088}" srcId="{8BC870A2-FD0B-448A-9654-A7F326B43DC6}" destId="{2D7ECBF9-26D2-412B-953D-3B8B690EE11C}" srcOrd="3" destOrd="0" parTransId="{55BDB089-8FF5-4099-A4CC-73B33D0B22F4}" sibTransId="{8C1C0B39-3824-4BB1-955D-69393DC1B4FE}"/>
    <dgm:cxn modelId="{B1E3081B-D55D-45FE-9922-7A6331BC3E01}" type="presOf" srcId="{8EDD5881-A2AC-4A2D-8F2C-FD95BE3AD363}" destId="{83AFB3D3-C09D-4B01-9B40-535A4CF43657}" srcOrd="0" destOrd="0" presId="urn:microsoft.com/office/officeart/2005/8/layout/default"/>
    <dgm:cxn modelId="{B093E8B9-BB8D-4DBE-89E2-3990C4059677}" srcId="{8BC870A2-FD0B-448A-9654-A7F326B43DC6}" destId="{8EDD5881-A2AC-4A2D-8F2C-FD95BE3AD363}" srcOrd="0" destOrd="0" parTransId="{28BCED2F-089C-4769-B01C-4F402A75265B}" sibTransId="{1AA9DBFC-22E4-40A9-B423-F77D8AD59C39}"/>
    <dgm:cxn modelId="{2F24A6A0-E774-47E9-A469-6D3EA795547D}" type="presOf" srcId="{2D7ECBF9-26D2-412B-953D-3B8B690EE11C}" destId="{1997CCB9-4CFD-4969-B315-917E4009C697}" srcOrd="0" destOrd="0" presId="urn:microsoft.com/office/officeart/2005/8/layout/default"/>
    <dgm:cxn modelId="{2109A6F6-D88F-4D73-BD03-1ED9E500E4A8}" type="presOf" srcId="{8BC870A2-FD0B-448A-9654-A7F326B43DC6}" destId="{CBC8B497-CE31-477E-983E-AA2A866FAC64}" srcOrd="0" destOrd="0" presId="urn:microsoft.com/office/officeart/2005/8/layout/default"/>
    <dgm:cxn modelId="{25345F0A-40B9-4601-A7F4-0277FF67476A}" type="presOf" srcId="{A75F88C4-6172-45D1-9BE7-C1A5BE85A481}" destId="{BB7D4859-843E-4869-9988-651EFF473EEB}" srcOrd="0" destOrd="0" presId="urn:microsoft.com/office/officeart/2005/8/layout/default"/>
    <dgm:cxn modelId="{923BBDE1-9105-4EAA-B388-335FBDAD16A8}" srcId="{8BC870A2-FD0B-448A-9654-A7F326B43DC6}" destId="{9BF9FED5-D5D1-4563-891C-E1691D486AA8}" srcOrd="4" destOrd="0" parTransId="{CD8864AB-46F5-4E89-88D2-A4105138E9B7}" sibTransId="{B9E7FEF1-12C0-4CBE-9EF2-E35C2B6304C5}"/>
    <dgm:cxn modelId="{01C003E3-4389-4607-BD3C-E7573FFF6860}" srcId="{8BC870A2-FD0B-448A-9654-A7F326B43DC6}" destId="{A75F88C4-6172-45D1-9BE7-C1A5BE85A481}" srcOrd="5" destOrd="0" parTransId="{8B945A4C-30AC-45BF-AFD8-B2DD18E08FA1}" sibTransId="{576F96F5-1762-4EAB-BDC1-591951B20A99}"/>
    <dgm:cxn modelId="{8DC7C3F2-7A28-46C6-9129-61F8B44101CC}" srcId="{8BC870A2-FD0B-448A-9654-A7F326B43DC6}" destId="{4B65AEF7-8C33-45E7-BE5D-A29168E7FA4C}" srcOrd="1" destOrd="0" parTransId="{6871FB03-CF64-4B1A-8EF1-1428370228C5}" sibTransId="{1A1ECC11-DAB5-4635-B39C-1DA0F1504975}"/>
    <dgm:cxn modelId="{101D5B10-8698-454C-BFEC-C85D9320425A}" type="presOf" srcId="{10B47FD8-D112-4117-9047-66557A1189FD}" destId="{7E576AE6-ED47-4CD9-8D00-258AF2D47BEF}" srcOrd="0" destOrd="0" presId="urn:microsoft.com/office/officeart/2005/8/layout/default"/>
    <dgm:cxn modelId="{AE9CA719-A1B8-4C00-BD02-4DF644B93083}" type="presParOf" srcId="{CBC8B497-CE31-477E-983E-AA2A866FAC64}" destId="{83AFB3D3-C09D-4B01-9B40-535A4CF43657}" srcOrd="0" destOrd="0" presId="urn:microsoft.com/office/officeart/2005/8/layout/default"/>
    <dgm:cxn modelId="{8A301C31-2FD4-4997-832E-EA4145995A5E}" type="presParOf" srcId="{CBC8B497-CE31-477E-983E-AA2A866FAC64}" destId="{A7BF3030-EC40-4DC4-BED8-84584FEACC28}" srcOrd="1" destOrd="0" presId="urn:microsoft.com/office/officeart/2005/8/layout/default"/>
    <dgm:cxn modelId="{0B1D6F2D-7CF1-413B-B7C8-A02927AD438E}" type="presParOf" srcId="{CBC8B497-CE31-477E-983E-AA2A866FAC64}" destId="{B67F1CC9-26AA-45FB-9E66-3AAC6A6F5D4D}" srcOrd="2" destOrd="0" presId="urn:microsoft.com/office/officeart/2005/8/layout/default"/>
    <dgm:cxn modelId="{1FA9DFEB-C2C8-4093-92E2-255B02D8D31D}" type="presParOf" srcId="{CBC8B497-CE31-477E-983E-AA2A866FAC64}" destId="{284D01E9-3C2A-4D1D-B0CD-D3C350D81CB8}" srcOrd="3" destOrd="0" presId="urn:microsoft.com/office/officeart/2005/8/layout/default"/>
    <dgm:cxn modelId="{1B77CEB2-626E-4465-8993-8C62A93081BC}" type="presParOf" srcId="{CBC8B497-CE31-477E-983E-AA2A866FAC64}" destId="{7E576AE6-ED47-4CD9-8D00-258AF2D47BEF}" srcOrd="4" destOrd="0" presId="urn:microsoft.com/office/officeart/2005/8/layout/default"/>
    <dgm:cxn modelId="{1B8A9187-EB01-402A-AC07-A61E69CB2E13}" type="presParOf" srcId="{CBC8B497-CE31-477E-983E-AA2A866FAC64}" destId="{D98B4325-31CC-4E06-8F72-2429D2E1A373}" srcOrd="5" destOrd="0" presId="urn:microsoft.com/office/officeart/2005/8/layout/default"/>
    <dgm:cxn modelId="{44D91745-26BC-49A6-BFBA-E9716AD289DD}" type="presParOf" srcId="{CBC8B497-CE31-477E-983E-AA2A866FAC64}" destId="{1997CCB9-4CFD-4969-B315-917E4009C697}" srcOrd="6" destOrd="0" presId="urn:microsoft.com/office/officeart/2005/8/layout/default"/>
    <dgm:cxn modelId="{D427B6A0-7342-461E-8BF9-7FDA38C67045}" type="presParOf" srcId="{CBC8B497-CE31-477E-983E-AA2A866FAC64}" destId="{2403D86A-948B-44C1-91F9-C1A4CE1272E3}" srcOrd="7" destOrd="0" presId="urn:microsoft.com/office/officeart/2005/8/layout/default"/>
    <dgm:cxn modelId="{F9950804-3CB8-4E07-806B-51F5A3D3DD87}" type="presParOf" srcId="{CBC8B497-CE31-477E-983E-AA2A866FAC64}" destId="{190F8B5F-3262-443D-B9EA-F8BDD66D7833}" srcOrd="8" destOrd="0" presId="urn:microsoft.com/office/officeart/2005/8/layout/default"/>
    <dgm:cxn modelId="{319DA64A-F4B9-4402-A50B-33C692A71F70}" type="presParOf" srcId="{CBC8B497-CE31-477E-983E-AA2A866FAC64}" destId="{1E20514E-5387-4724-9A88-47E9D87D96E7}" srcOrd="9" destOrd="0" presId="urn:microsoft.com/office/officeart/2005/8/layout/default"/>
    <dgm:cxn modelId="{9F2B90EE-3C8A-446F-AE15-45261907AE70}" type="presParOf" srcId="{CBC8B497-CE31-477E-983E-AA2A866FAC64}" destId="{BB7D4859-843E-4869-9988-651EFF473EE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54EA93-1842-45DF-AE7B-C1A29FE5E8CB}" type="doc">
      <dgm:prSet loTypeId="urn:microsoft.com/office/officeart/2005/8/layout/default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3DB4A2CE-AED8-4C2E-8146-DE3D50DA4414}">
      <dgm:prSet phldrT="[Texto]"/>
      <dgm:spPr/>
      <dgm:t>
        <a:bodyPr/>
        <a:lstStyle/>
        <a:p>
          <a:r>
            <a:rPr lang="pt-BR" dirty="0" smtClean="0"/>
            <a:t>Campanhas</a:t>
          </a:r>
          <a:endParaRPr lang="pt-BR" dirty="0"/>
        </a:p>
      </dgm:t>
    </dgm:pt>
    <dgm:pt modelId="{068E6CDF-3427-44AB-B736-F489B2B81373}" type="parTrans" cxnId="{498D6991-FBD2-47EE-A183-7DF8FD5E8B28}">
      <dgm:prSet/>
      <dgm:spPr/>
      <dgm:t>
        <a:bodyPr/>
        <a:lstStyle/>
        <a:p>
          <a:endParaRPr lang="pt-BR"/>
        </a:p>
      </dgm:t>
    </dgm:pt>
    <dgm:pt modelId="{3F3D1939-47D3-4BC7-AA91-4CA4D6DAC413}" type="sibTrans" cxnId="{498D6991-FBD2-47EE-A183-7DF8FD5E8B28}">
      <dgm:prSet/>
      <dgm:spPr/>
      <dgm:t>
        <a:bodyPr/>
        <a:lstStyle/>
        <a:p>
          <a:endParaRPr lang="pt-BR"/>
        </a:p>
      </dgm:t>
    </dgm:pt>
    <dgm:pt modelId="{EA9C72AA-2661-443E-9BEC-6FCD175B53D9}">
      <dgm:prSet phldrT="[Texto]"/>
      <dgm:spPr/>
      <dgm:t>
        <a:bodyPr/>
        <a:lstStyle/>
        <a:p>
          <a:r>
            <a:rPr lang="pt-BR" dirty="0" smtClean="0"/>
            <a:t>Produtos</a:t>
          </a:r>
          <a:endParaRPr lang="pt-BR" dirty="0"/>
        </a:p>
      </dgm:t>
    </dgm:pt>
    <dgm:pt modelId="{D2282AD7-3B9F-4B85-B8A8-5FA7A8372CFA}" type="parTrans" cxnId="{1E06D4FE-5F52-4FBC-9AC5-2B738976F03B}">
      <dgm:prSet/>
      <dgm:spPr/>
      <dgm:t>
        <a:bodyPr/>
        <a:lstStyle/>
        <a:p>
          <a:endParaRPr lang="pt-BR"/>
        </a:p>
      </dgm:t>
    </dgm:pt>
    <dgm:pt modelId="{4F65CB32-CF0E-4041-9546-71FF19993F3D}" type="sibTrans" cxnId="{1E06D4FE-5F52-4FBC-9AC5-2B738976F03B}">
      <dgm:prSet/>
      <dgm:spPr/>
      <dgm:t>
        <a:bodyPr/>
        <a:lstStyle/>
        <a:p>
          <a:endParaRPr lang="pt-BR"/>
        </a:p>
      </dgm:t>
    </dgm:pt>
    <dgm:pt modelId="{A3AB4E4F-A391-4A9E-8998-7351A505A02F}">
      <dgm:prSet phldrT="[Texto]"/>
      <dgm:spPr/>
      <dgm:t>
        <a:bodyPr/>
        <a:lstStyle/>
        <a:p>
          <a:r>
            <a:rPr lang="pt-BR" dirty="0" smtClean="0"/>
            <a:t>Tabulações</a:t>
          </a:r>
          <a:endParaRPr lang="pt-BR" dirty="0"/>
        </a:p>
      </dgm:t>
    </dgm:pt>
    <dgm:pt modelId="{4467D11E-7FA6-4D1C-A706-1E003BB2CEB3}" type="parTrans" cxnId="{12B744FB-9A45-4581-90B3-3D30687065E2}">
      <dgm:prSet/>
      <dgm:spPr/>
      <dgm:t>
        <a:bodyPr/>
        <a:lstStyle/>
        <a:p>
          <a:endParaRPr lang="pt-BR"/>
        </a:p>
      </dgm:t>
    </dgm:pt>
    <dgm:pt modelId="{533F0663-E35D-476A-A976-221CAD5DEEA9}" type="sibTrans" cxnId="{12B744FB-9A45-4581-90B3-3D30687065E2}">
      <dgm:prSet/>
      <dgm:spPr/>
      <dgm:t>
        <a:bodyPr/>
        <a:lstStyle/>
        <a:p>
          <a:endParaRPr lang="pt-BR"/>
        </a:p>
      </dgm:t>
    </dgm:pt>
    <dgm:pt modelId="{67312ADE-6495-4543-9784-26FA33EE23DC}">
      <dgm:prSet phldrT="[Texto]"/>
      <dgm:spPr/>
      <dgm:t>
        <a:bodyPr/>
        <a:lstStyle/>
        <a:p>
          <a:r>
            <a:rPr lang="pt-BR" dirty="0" smtClean="0"/>
            <a:t>Resultados Mailing Dia</a:t>
          </a:r>
          <a:endParaRPr lang="pt-BR" dirty="0"/>
        </a:p>
      </dgm:t>
    </dgm:pt>
    <dgm:pt modelId="{3CB39FCE-02D5-4AC9-A183-4BA80A5C5133}" type="parTrans" cxnId="{4F9890A1-EE5A-427A-9924-8D60D46EEF16}">
      <dgm:prSet/>
      <dgm:spPr/>
      <dgm:t>
        <a:bodyPr/>
        <a:lstStyle/>
        <a:p>
          <a:endParaRPr lang="pt-BR"/>
        </a:p>
      </dgm:t>
    </dgm:pt>
    <dgm:pt modelId="{0BC4A037-32DB-47FB-ADD8-FCF81EE6B426}" type="sibTrans" cxnId="{4F9890A1-EE5A-427A-9924-8D60D46EEF16}">
      <dgm:prSet/>
      <dgm:spPr/>
      <dgm:t>
        <a:bodyPr/>
        <a:lstStyle/>
        <a:p>
          <a:endParaRPr lang="pt-BR"/>
        </a:p>
      </dgm:t>
    </dgm:pt>
    <dgm:pt modelId="{C1F3D129-C417-4964-BC7A-0C910A43D47B}">
      <dgm:prSet phldrT="[Texto]"/>
      <dgm:spPr/>
      <dgm:t>
        <a:bodyPr/>
        <a:lstStyle/>
        <a:p>
          <a:r>
            <a:rPr lang="pt-BR" dirty="0" smtClean="0"/>
            <a:t>Vendas Produtos Dia</a:t>
          </a:r>
          <a:endParaRPr lang="pt-BR" dirty="0"/>
        </a:p>
      </dgm:t>
    </dgm:pt>
    <dgm:pt modelId="{7F90E045-10AB-458A-9888-17ACDBBF15C0}" type="parTrans" cxnId="{83B2F413-EFE4-4EA8-90B3-49F6AD815391}">
      <dgm:prSet/>
      <dgm:spPr/>
      <dgm:t>
        <a:bodyPr/>
        <a:lstStyle/>
        <a:p>
          <a:endParaRPr lang="pt-BR"/>
        </a:p>
      </dgm:t>
    </dgm:pt>
    <dgm:pt modelId="{7032023B-797F-44FE-A656-5D6AC513ACD3}" type="sibTrans" cxnId="{83B2F413-EFE4-4EA8-90B3-49F6AD815391}">
      <dgm:prSet/>
      <dgm:spPr/>
      <dgm:t>
        <a:bodyPr/>
        <a:lstStyle/>
        <a:p>
          <a:endParaRPr lang="pt-BR"/>
        </a:p>
      </dgm:t>
    </dgm:pt>
    <dgm:pt modelId="{9891349F-5903-45F3-909D-E1089C641A06}">
      <dgm:prSet phldrT="[Texto]"/>
      <dgm:spPr/>
      <dgm:t>
        <a:bodyPr/>
        <a:lstStyle/>
        <a:p>
          <a:r>
            <a:rPr lang="pt-BR" dirty="0" smtClean="0"/>
            <a:t>Resultados Agente Dia</a:t>
          </a:r>
          <a:endParaRPr lang="pt-BR" dirty="0"/>
        </a:p>
      </dgm:t>
    </dgm:pt>
    <dgm:pt modelId="{41661EA0-5B60-4378-8ADA-873B22104963}" type="parTrans" cxnId="{2B09A5EA-C006-4DD5-8F7A-26946E9F2D68}">
      <dgm:prSet/>
      <dgm:spPr/>
      <dgm:t>
        <a:bodyPr/>
        <a:lstStyle/>
        <a:p>
          <a:endParaRPr lang="pt-BR"/>
        </a:p>
      </dgm:t>
    </dgm:pt>
    <dgm:pt modelId="{5E7DB3A1-166E-4528-9258-004CF3D054E7}" type="sibTrans" cxnId="{2B09A5EA-C006-4DD5-8F7A-26946E9F2D68}">
      <dgm:prSet/>
      <dgm:spPr/>
      <dgm:t>
        <a:bodyPr/>
        <a:lstStyle/>
        <a:p>
          <a:endParaRPr lang="pt-BR"/>
        </a:p>
      </dgm:t>
    </dgm:pt>
    <dgm:pt modelId="{6383D66D-ACA5-493B-A95B-D331E3F10472}" type="pres">
      <dgm:prSet presAssocID="{7854EA93-1842-45DF-AE7B-C1A29FE5E8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855A0DB-B9FD-4979-9A0B-8ECC159D7C21}" type="pres">
      <dgm:prSet presAssocID="{3DB4A2CE-AED8-4C2E-8146-DE3D50DA441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9FAF16-A69F-4CC6-A054-AAA19737AF1F}" type="pres">
      <dgm:prSet presAssocID="{3F3D1939-47D3-4BC7-AA91-4CA4D6DAC413}" presName="sibTrans" presStyleCnt="0"/>
      <dgm:spPr/>
    </dgm:pt>
    <dgm:pt modelId="{0F804F2F-DD1A-42E1-BC56-9A9845650BDB}" type="pres">
      <dgm:prSet presAssocID="{EA9C72AA-2661-443E-9BEC-6FCD175B53D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DE50CAE-5F42-4FC9-BCCD-C28F269EBF82}" type="pres">
      <dgm:prSet presAssocID="{4F65CB32-CF0E-4041-9546-71FF19993F3D}" presName="sibTrans" presStyleCnt="0"/>
      <dgm:spPr/>
    </dgm:pt>
    <dgm:pt modelId="{F9735661-09F2-45A7-AA60-2DB11E843E8D}" type="pres">
      <dgm:prSet presAssocID="{A3AB4E4F-A391-4A9E-8998-7351A505A02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3FB4BF-99DE-428A-8212-A2960869FE2B}" type="pres">
      <dgm:prSet presAssocID="{533F0663-E35D-476A-A976-221CAD5DEEA9}" presName="sibTrans" presStyleCnt="0"/>
      <dgm:spPr/>
    </dgm:pt>
    <dgm:pt modelId="{DD5B4C4F-D18C-40AF-B5E6-9F1C4D131D98}" type="pres">
      <dgm:prSet presAssocID="{C1F3D129-C417-4964-BC7A-0C910A43D47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F68925-BA71-43CE-B312-4E435CF80E18}" type="pres">
      <dgm:prSet presAssocID="{7032023B-797F-44FE-A656-5D6AC513ACD3}" presName="sibTrans" presStyleCnt="0"/>
      <dgm:spPr/>
    </dgm:pt>
    <dgm:pt modelId="{6B605A3B-3E43-459C-AF71-302EC510B4FE}" type="pres">
      <dgm:prSet presAssocID="{67312ADE-6495-4543-9784-26FA33EE23D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1D48AA-29E1-4CAC-A67F-2BDAB87CBBB4}" type="pres">
      <dgm:prSet presAssocID="{0BC4A037-32DB-47FB-ADD8-FCF81EE6B426}" presName="sibTrans" presStyleCnt="0"/>
      <dgm:spPr/>
    </dgm:pt>
    <dgm:pt modelId="{04BE8A17-BD97-465C-9BFD-B02B0B633FF1}" type="pres">
      <dgm:prSet presAssocID="{9891349F-5903-45F3-909D-E1089C641A0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E06D4FE-5F52-4FBC-9AC5-2B738976F03B}" srcId="{7854EA93-1842-45DF-AE7B-C1A29FE5E8CB}" destId="{EA9C72AA-2661-443E-9BEC-6FCD175B53D9}" srcOrd="1" destOrd="0" parTransId="{D2282AD7-3B9F-4B85-B8A8-5FA7A8372CFA}" sibTransId="{4F65CB32-CF0E-4041-9546-71FF19993F3D}"/>
    <dgm:cxn modelId="{498D6991-FBD2-47EE-A183-7DF8FD5E8B28}" srcId="{7854EA93-1842-45DF-AE7B-C1A29FE5E8CB}" destId="{3DB4A2CE-AED8-4C2E-8146-DE3D50DA4414}" srcOrd="0" destOrd="0" parTransId="{068E6CDF-3427-44AB-B736-F489B2B81373}" sibTransId="{3F3D1939-47D3-4BC7-AA91-4CA4D6DAC413}"/>
    <dgm:cxn modelId="{4B8C5B36-8A28-4FC9-BA6C-FC0475C35E44}" type="presOf" srcId="{9891349F-5903-45F3-909D-E1089C641A06}" destId="{04BE8A17-BD97-465C-9BFD-B02B0B633FF1}" srcOrd="0" destOrd="0" presId="urn:microsoft.com/office/officeart/2005/8/layout/default"/>
    <dgm:cxn modelId="{1CA47672-8693-422E-8D4A-310FF22CF5D6}" type="presOf" srcId="{7854EA93-1842-45DF-AE7B-C1A29FE5E8CB}" destId="{6383D66D-ACA5-493B-A95B-D331E3F10472}" srcOrd="0" destOrd="0" presId="urn:microsoft.com/office/officeart/2005/8/layout/default"/>
    <dgm:cxn modelId="{C0DB44F8-09E3-4514-A1CD-F25EBA30BFF4}" type="presOf" srcId="{C1F3D129-C417-4964-BC7A-0C910A43D47B}" destId="{DD5B4C4F-D18C-40AF-B5E6-9F1C4D131D98}" srcOrd="0" destOrd="0" presId="urn:microsoft.com/office/officeart/2005/8/layout/default"/>
    <dgm:cxn modelId="{83B2F413-EFE4-4EA8-90B3-49F6AD815391}" srcId="{7854EA93-1842-45DF-AE7B-C1A29FE5E8CB}" destId="{C1F3D129-C417-4964-BC7A-0C910A43D47B}" srcOrd="3" destOrd="0" parTransId="{7F90E045-10AB-458A-9888-17ACDBBF15C0}" sibTransId="{7032023B-797F-44FE-A656-5D6AC513ACD3}"/>
    <dgm:cxn modelId="{12B744FB-9A45-4581-90B3-3D30687065E2}" srcId="{7854EA93-1842-45DF-AE7B-C1A29FE5E8CB}" destId="{A3AB4E4F-A391-4A9E-8998-7351A505A02F}" srcOrd="2" destOrd="0" parTransId="{4467D11E-7FA6-4D1C-A706-1E003BB2CEB3}" sibTransId="{533F0663-E35D-476A-A976-221CAD5DEEA9}"/>
    <dgm:cxn modelId="{42BAC8CA-F52A-4515-9EB1-270FB0280941}" type="presOf" srcId="{67312ADE-6495-4543-9784-26FA33EE23DC}" destId="{6B605A3B-3E43-459C-AF71-302EC510B4FE}" srcOrd="0" destOrd="0" presId="urn:microsoft.com/office/officeart/2005/8/layout/default"/>
    <dgm:cxn modelId="{4F9890A1-EE5A-427A-9924-8D60D46EEF16}" srcId="{7854EA93-1842-45DF-AE7B-C1A29FE5E8CB}" destId="{67312ADE-6495-4543-9784-26FA33EE23DC}" srcOrd="4" destOrd="0" parTransId="{3CB39FCE-02D5-4AC9-A183-4BA80A5C5133}" sibTransId="{0BC4A037-32DB-47FB-ADD8-FCF81EE6B426}"/>
    <dgm:cxn modelId="{DE5D1B3C-990F-4CA9-9B9D-1890AD73CDB4}" type="presOf" srcId="{3DB4A2CE-AED8-4C2E-8146-DE3D50DA4414}" destId="{8855A0DB-B9FD-4979-9A0B-8ECC159D7C21}" srcOrd="0" destOrd="0" presId="urn:microsoft.com/office/officeart/2005/8/layout/default"/>
    <dgm:cxn modelId="{2B09A5EA-C006-4DD5-8F7A-26946E9F2D68}" srcId="{7854EA93-1842-45DF-AE7B-C1A29FE5E8CB}" destId="{9891349F-5903-45F3-909D-E1089C641A06}" srcOrd="5" destOrd="0" parTransId="{41661EA0-5B60-4378-8ADA-873B22104963}" sibTransId="{5E7DB3A1-166E-4528-9258-004CF3D054E7}"/>
    <dgm:cxn modelId="{A27EEC86-3C0F-4E88-8BAA-9A255F19BFCF}" type="presOf" srcId="{A3AB4E4F-A391-4A9E-8998-7351A505A02F}" destId="{F9735661-09F2-45A7-AA60-2DB11E843E8D}" srcOrd="0" destOrd="0" presId="urn:microsoft.com/office/officeart/2005/8/layout/default"/>
    <dgm:cxn modelId="{E8A29276-013B-4E6A-A6D7-C93388361996}" type="presOf" srcId="{EA9C72AA-2661-443E-9BEC-6FCD175B53D9}" destId="{0F804F2F-DD1A-42E1-BC56-9A9845650BDB}" srcOrd="0" destOrd="0" presId="urn:microsoft.com/office/officeart/2005/8/layout/default"/>
    <dgm:cxn modelId="{8211105F-778D-4443-909A-7067AD436419}" type="presParOf" srcId="{6383D66D-ACA5-493B-A95B-D331E3F10472}" destId="{8855A0DB-B9FD-4979-9A0B-8ECC159D7C21}" srcOrd="0" destOrd="0" presId="urn:microsoft.com/office/officeart/2005/8/layout/default"/>
    <dgm:cxn modelId="{2EF40315-833C-48DA-99D8-CB0D4871674E}" type="presParOf" srcId="{6383D66D-ACA5-493B-A95B-D331E3F10472}" destId="{539FAF16-A69F-4CC6-A054-AAA19737AF1F}" srcOrd="1" destOrd="0" presId="urn:microsoft.com/office/officeart/2005/8/layout/default"/>
    <dgm:cxn modelId="{83290D07-E781-4504-BAB2-73C6F93A9D79}" type="presParOf" srcId="{6383D66D-ACA5-493B-A95B-D331E3F10472}" destId="{0F804F2F-DD1A-42E1-BC56-9A9845650BDB}" srcOrd="2" destOrd="0" presId="urn:microsoft.com/office/officeart/2005/8/layout/default"/>
    <dgm:cxn modelId="{7D16D67D-C055-4425-A730-EED40DF1864C}" type="presParOf" srcId="{6383D66D-ACA5-493B-A95B-D331E3F10472}" destId="{FDE50CAE-5F42-4FC9-BCCD-C28F269EBF82}" srcOrd="3" destOrd="0" presId="urn:microsoft.com/office/officeart/2005/8/layout/default"/>
    <dgm:cxn modelId="{5BC18A43-7A80-498D-A435-43E7A3CB9A9C}" type="presParOf" srcId="{6383D66D-ACA5-493B-A95B-D331E3F10472}" destId="{F9735661-09F2-45A7-AA60-2DB11E843E8D}" srcOrd="4" destOrd="0" presId="urn:microsoft.com/office/officeart/2005/8/layout/default"/>
    <dgm:cxn modelId="{EF0F9E01-70D6-4559-938C-54216784A3E7}" type="presParOf" srcId="{6383D66D-ACA5-493B-A95B-D331E3F10472}" destId="{3C3FB4BF-99DE-428A-8212-A2960869FE2B}" srcOrd="5" destOrd="0" presId="urn:microsoft.com/office/officeart/2005/8/layout/default"/>
    <dgm:cxn modelId="{0872D8A4-2B0B-4DE9-9E30-5DE0FBA5B203}" type="presParOf" srcId="{6383D66D-ACA5-493B-A95B-D331E3F10472}" destId="{DD5B4C4F-D18C-40AF-B5E6-9F1C4D131D98}" srcOrd="6" destOrd="0" presId="urn:microsoft.com/office/officeart/2005/8/layout/default"/>
    <dgm:cxn modelId="{032DC4A0-75F0-4518-9479-3F92F883754F}" type="presParOf" srcId="{6383D66D-ACA5-493B-A95B-D331E3F10472}" destId="{42F68925-BA71-43CE-B312-4E435CF80E18}" srcOrd="7" destOrd="0" presId="urn:microsoft.com/office/officeart/2005/8/layout/default"/>
    <dgm:cxn modelId="{51D9AD9F-545F-4A0E-97E6-18E016DC1B0F}" type="presParOf" srcId="{6383D66D-ACA5-493B-A95B-D331E3F10472}" destId="{6B605A3B-3E43-459C-AF71-302EC510B4FE}" srcOrd="8" destOrd="0" presId="urn:microsoft.com/office/officeart/2005/8/layout/default"/>
    <dgm:cxn modelId="{C3C42F88-D93A-4E2F-A702-78114D9220DD}" type="presParOf" srcId="{6383D66D-ACA5-493B-A95B-D331E3F10472}" destId="{111D48AA-29E1-4CAC-A67F-2BDAB87CBBB4}" srcOrd="9" destOrd="0" presId="urn:microsoft.com/office/officeart/2005/8/layout/default"/>
    <dgm:cxn modelId="{FCB93977-2BDD-4119-B8C1-489DB40D1B14}" type="presParOf" srcId="{6383D66D-ACA5-493B-A95B-D331E3F10472}" destId="{04BE8A17-BD97-465C-9BFD-B02B0B633FF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9FCDE1-A194-4A9C-B4A6-71CD94A03BF4}" type="doc">
      <dgm:prSet loTypeId="urn:microsoft.com/office/officeart/2005/8/layout/chevron2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F0987482-9978-49DC-8E5D-EFB07F89FFF0}">
      <dgm:prSet phldrT="[Texto]"/>
      <dgm:spPr/>
      <dgm:t>
        <a:bodyPr/>
        <a:lstStyle/>
        <a:p>
          <a:r>
            <a:rPr lang="pt-BR" dirty="0" smtClean="0"/>
            <a:t>1</a:t>
          </a:r>
          <a:endParaRPr lang="pt-BR" dirty="0"/>
        </a:p>
      </dgm:t>
    </dgm:pt>
    <dgm:pt modelId="{F3C5456C-684E-4E75-9487-6FC6BB5B1B39}" type="parTrans" cxnId="{65F311DD-CC85-4880-BAE7-F0E0519F23F3}">
      <dgm:prSet/>
      <dgm:spPr/>
      <dgm:t>
        <a:bodyPr/>
        <a:lstStyle/>
        <a:p>
          <a:endParaRPr lang="pt-BR"/>
        </a:p>
      </dgm:t>
    </dgm:pt>
    <dgm:pt modelId="{E0722455-EF0B-471E-8EC0-EB468FF3750E}" type="sibTrans" cxnId="{65F311DD-CC85-4880-BAE7-F0E0519F23F3}">
      <dgm:prSet/>
      <dgm:spPr/>
      <dgm:t>
        <a:bodyPr/>
        <a:lstStyle/>
        <a:p>
          <a:endParaRPr lang="pt-BR"/>
        </a:p>
      </dgm:t>
    </dgm:pt>
    <dgm:pt modelId="{EDCDDE70-589D-4592-910C-01B774B4ADC9}">
      <dgm:prSet phldrT="[Texto]"/>
      <dgm:spPr/>
      <dgm:t>
        <a:bodyPr/>
        <a:lstStyle/>
        <a:p>
          <a:r>
            <a:rPr lang="pt-BR" dirty="0" smtClean="0"/>
            <a:t>2</a:t>
          </a:r>
          <a:endParaRPr lang="pt-BR" dirty="0"/>
        </a:p>
      </dgm:t>
    </dgm:pt>
    <dgm:pt modelId="{7D91F084-D2C6-4EF1-9292-BC66CA746A8A}" type="parTrans" cxnId="{3CB00319-36BE-4E30-AA5E-F21AFAF5DE8A}">
      <dgm:prSet/>
      <dgm:spPr/>
      <dgm:t>
        <a:bodyPr/>
        <a:lstStyle/>
        <a:p>
          <a:endParaRPr lang="pt-BR"/>
        </a:p>
      </dgm:t>
    </dgm:pt>
    <dgm:pt modelId="{2DCF74F9-5DC4-4FE7-AFD3-C3EC05360820}" type="sibTrans" cxnId="{3CB00319-36BE-4E30-AA5E-F21AFAF5DE8A}">
      <dgm:prSet/>
      <dgm:spPr/>
      <dgm:t>
        <a:bodyPr/>
        <a:lstStyle/>
        <a:p>
          <a:endParaRPr lang="pt-BR"/>
        </a:p>
      </dgm:t>
    </dgm:pt>
    <dgm:pt modelId="{4C242B52-55B0-4B8D-B919-B8BF41B47D34}">
      <dgm:prSet phldrT="[Texto]"/>
      <dgm:spPr/>
      <dgm:t>
        <a:bodyPr/>
        <a:lstStyle/>
        <a:p>
          <a:r>
            <a:rPr lang="pt-BR" dirty="0" smtClean="0"/>
            <a:t>3</a:t>
          </a:r>
          <a:endParaRPr lang="pt-BR" dirty="0"/>
        </a:p>
      </dgm:t>
    </dgm:pt>
    <dgm:pt modelId="{1CB35FFE-9B63-4DAB-A3E8-1DCC980FA8F8}" type="parTrans" cxnId="{C8D3D6C1-40AC-41F9-844F-B69BF4AAE865}">
      <dgm:prSet/>
      <dgm:spPr/>
      <dgm:t>
        <a:bodyPr/>
        <a:lstStyle/>
        <a:p>
          <a:endParaRPr lang="pt-BR"/>
        </a:p>
      </dgm:t>
    </dgm:pt>
    <dgm:pt modelId="{85AED6FF-25BB-4485-AAB1-57F4C3ACCED6}" type="sibTrans" cxnId="{C8D3D6C1-40AC-41F9-844F-B69BF4AAE865}">
      <dgm:prSet/>
      <dgm:spPr/>
      <dgm:t>
        <a:bodyPr/>
        <a:lstStyle/>
        <a:p>
          <a:endParaRPr lang="pt-BR"/>
        </a:p>
      </dgm:t>
    </dgm:pt>
    <dgm:pt modelId="{3F0E6C6A-18E4-44C5-82D4-95BB2A4E8B54}">
      <dgm:prSet phldrT="[Texto]"/>
      <dgm:spPr/>
      <dgm:t>
        <a:bodyPr/>
        <a:lstStyle/>
        <a:p>
          <a:r>
            <a:rPr lang="pt-BR" dirty="0" smtClean="0"/>
            <a:t>4</a:t>
          </a:r>
          <a:endParaRPr lang="pt-BR" dirty="0"/>
        </a:p>
      </dgm:t>
    </dgm:pt>
    <dgm:pt modelId="{B357EEE6-FAEE-449C-B92E-A4377E377C3D}" type="parTrans" cxnId="{46FC8C4B-5A9E-47CC-92B5-31E170F50606}">
      <dgm:prSet/>
      <dgm:spPr/>
      <dgm:t>
        <a:bodyPr/>
        <a:lstStyle/>
        <a:p>
          <a:endParaRPr lang="pt-BR"/>
        </a:p>
      </dgm:t>
    </dgm:pt>
    <dgm:pt modelId="{E257CDF2-474F-4692-9C26-386B71CB5DDE}" type="sibTrans" cxnId="{46FC8C4B-5A9E-47CC-92B5-31E170F50606}">
      <dgm:prSet/>
      <dgm:spPr/>
      <dgm:t>
        <a:bodyPr/>
        <a:lstStyle/>
        <a:p>
          <a:endParaRPr lang="pt-BR"/>
        </a:p>
      </dgm:t>
    </dgm:pt>
    <dgm:pt modelId="{DD988CDC-56FA-4F6A-9835-040E1682B4B4}">
      <dgm:prSet phldrT="[Texto]"/>
      <dgm:spPr/>
      <dgm:t>
        <a:bodyPr/>
        <a:lstStyle/>
        <a:p>
          <a:r>
            <a:rPr lang="pt-BR" dirty="0" smtClean="0"/>
            <a:t>5</a:t>
          </a:r>
          <a:endParaRPr lang="pt-BR" dirty="0"/>
        </a:p>
      </dgm:t>
    </dgm:pt>
    <dgm:pt modelId="{3E94CC20-4878-4BB7-BB0C-1B9128C6260C}" type="parTrans" cxnId="{20C7CD52-E201-4CCE-8431-343B9BEF8671}">
      <dgm:prSet/>
      <dgm:spPr/>
      <dgm:t>
        <a:bodyPr/>
        <a:lstStyle/>
        <a:p>
          <a:endParaRPr lang="pt-BR"/>
        </a:p>
      </dgm:t>
    </dgm:pt>
    <dgm:pt modelId="{36AAA9F5-1A07-4239-A629-84A3B85A7B8B}" type="sibTrans" cxnId="{20C7CD52-E201-4CCE-8431-343B9BEF8671}">
      <dgm:prSet/>
      <dgm:spPr/>
      <dgm:t>
        <a:bodyPr/>
        <a:lstStyle/>
        <a:p>
          <a:endParaRPr lang="pt-BR"/>
        </a:p>
      </dgm:t>
    </dgm:pt>
    <dgm:pt modelId="{F148ECF4-328A-4DE6-BC03-54AC77E91061}">
      <dgm:prSet phldrT="[Texto]"/>
      <dgm:spPr/>
      <dgm:t>
        <a:bodyPr/>
        <a:lstStyle/>
        <a:p>
          <a:r>
            <a:rPr lang="pt-BR" dirty="0" smtClean="0"/>
            <a:t>6</a:t>
          </a:r>
          <a:endParaRPr lang="pt-BR" dirty="0"/>
        </a:p>
      </dgm:t>
    </dgm:pt>
    <dgm:pt modelId="{10D2E762-4E2F-418C-9E5B-AB8A6543DD50}" type="parTrans" cxnId="{44FC7C85-F174-4436-A849-62493009BCEF}">
      <dgm:prSet/>
      <dgm:spPr/>
      <dgm:t>
        <a:bodyPr/>
        <a:lstStyle/>
        <a:p>
          <a:endParaRPr lang="pt-BR"/>
        </a:p>
      </dgm:t>
    </dgm:pt>
    <dgm:pt modelId="{AA3E7C2A-811D-4442-823F-4A52823D8F81}" type="sibTrans" cxnId="{44FC7C85-F174-4436-A849-62493009BCEF}">
      <dgm:prSet/>
      <dgm:spPr/>
      <dgm:t>
        <a:bodyPr/>
        <a:lstStyle/>
        <a:p>
          <a:endParaRPr lang="pt-BR"/>
        </a:p>
      </dgm:t>
    </dgm:pt>
    <dgm:pt modelId="{C16FFCDF-9BC6-4BF7-9BFA-CEF3E9C51B8C}">
      <dgm:prSet phldrT="[Texto]"/>
      <dgm:spPr/>
      <dgm:t>
        <a:bodyPr/>
        <a:lstStyle/>
        <a:p>
          <a:r>
            <a:rPr lang="pt-BR" dirty="0" smtClean="0"/>
            <a:t>7</a:t>
          </a:r>
          <a:endParaRPr lang="pt-BR" dirty="0"/>
        </a:p>
      </dgm:t>
    </dgm:pt>
    <dgm:pt modelId="{24F617C4-78EE-426C-84FE-38369931AC79}" type="parTrans" cxnId="{AFC5F52C-BDF3-4267-8ADC-3B013CCE0B54}">
      <dgm:prSet/>
      <dgm:spPr/>
      <dgm:t>
        <a:bodyPr/>
        <a:lstStyle/>
        <a:p>
          <a:endParaRPr lang="pt-BR"/>
        </a:p>
      </dgm:t>
    </dgm:pt>
    <dgm:pt modelId="{F124D7B1-B76A-43BE-8C16-5A8C4368BDFE}" type="sibTrans" cxnId="{AFC5F52C-BDF3-4267-8ADC-3B013CCE0B54}">
      <dgm:prSet/>
      <dgm:spPr/>
      <dgm:t>
        <a:bodyPr/>
        <a:lstStyle/>
        <a:p>
          <a:endParaRPr lang="pt-BR"/>
        </a:p>
      </dgm:t>
    </dgm:pt>
    <dgm:pt modelId="{C25610D6-5413-41EA-90AC-7BE9AA3E90D9}">
      <dgm:prSet phldrT="[Texto]"/>
      <dgm:spPr/>
      <dgm:t>
        <a:bodyPr/>
        <a:lstStyle/>
        <a:p>
          <a:r>
            <a:rPr lang="pt-BR" dirty="0" smtClean="0"/>
            <a:t>8</a:t>
          </a:r>
          <a:endParaRPr lang="pt-BR" dirty="0"/>
        </a:p>
      </dgm:t>
    </dgm:pt>
    <dgm:pt modelId="{F162634D-B5D7-47A6-A7A9-67824268903F}" type="parTrans" cxnId="{F1F127AE-9A5A-428D-91B6-1C855D88D543}">
      <dgm:prSet/>
      <dgm:spPr/>
      <dgm:t>
        <a:bodyPr/>
        <a:lstStyle/>
        <a:p>
          <a:endParaRPr lang="pt-BR"/>
        </a:p>
      </dgm:t>
    </dgm:pt>
    <dgm:pt modelId="{53324B75-7475-49FB-A2B4-6B724C55952C}" type="sibTrans" cxnId="{F1F127AE-9A5A-428D-91B6-1C855D88D543}">
      <dgm:prSet/>
      <dgm:spPr/>
      <dgm:t>
        <a:bodyPr/>
        <a:lstStyle/>
        <a:p>
          <a:endParaRPr lang="pt-BR"/>
        </a:p>
      </dgm:t>
    </dgm:pt>
    <dgm:pt modelId="{2C301C00-5DF0-467C-B14C-241CC685BA96}">
      <dgm:prSet phldrT="[Texto]"/>
      <dgm:spPr/>
      <dgm:t>
        <a:bodyPr/>
        <a:lstStyle/>
        <a:p>
          <a:r>
            <a:rPr lang="pt-BR" dirty="0" smtClean="0"/>
            <a:t>9</a:t>
          </a:r>
          <a:endParaRPr lang="pt-BR" dirty="0"/>
        </a:p>
      </dgm:t>
    </dgm:pt>
    <dgm:pt modelId="{28745964-FD00-4487-A64B-70A48DDD8EEA}" type="parTrans" cxnId="{BA0174C8-6784-46B0-8A2D-9777F6D237C3}">
      <dgm:prSet/>
      <dgm:spPr/>
      <dgm:t>
        <a:bodyPr/>
        <a:lstStyle/>
        <a:p>
          <a:endParaRPr lang="pt-BR"/>
        </a:p>
      </dgm:t>
    </dgm:pt>
    <dgm:pt modelId="{EFC3E484-BB71-43A6-953F-9CBF0414416A}" type="sibTrans" cxnId="{BA0174C8-6784-46B0-8A2D-9777F6D237C3}">
      <dgm:prSet/>
      <dgm:spPr/>
      <dgm:t>
        <a:bodyPr/>
        <a:lstStyle/>
        <a:p>
          <a:endParaRPr lang="pt-BR"/>
        </a:p>
      </dgm:t>
    </dgm:pt>
    <dgm:pt modelId="{C56772A3-31D7-4D69-92AC-78FC3B445D14}">
      <dgm:prSet phldrT="[Texto]"/>
      <dgm:spPr/>
      <dgm:t>
        <a:bodyPr/>
        <a:lstStyle/>
        <a:p>
          <a:r>
            <a:rPr lang="pt-BR" dirty="0" smtClean="0"/>
            <a:t>10</a:t>
          </a:r>
          <a:endParaRPr lang="pt-BR" dirty="0"/>
        </a:p>
      </dgm:t>
    </dgm:pt>
    <dgm:pt modelId="{908A1960-4182-4797-9F39-FB379AE8F38B}" type="parTrans" cxnId="{6BEBD57D-4BCA-4876-8523-472A9058FD81}">
      <dgm:prSet/>
      <dgm:spPr/>
      <dgm:t>
        <a:bodyPr/>
        <a:lstStyle/>
        <a:p>
          <a:endParaRPr lang="pt-BR"/>
        </a:p>
      </dgm:t>
    </dgm:pt>
    <dgm:pt modelId="{1C3D890A-6A7F-4A49-91DA-F72A73715B06}" type="sibTrans" cxnId="{6BEBD57D-4BCA-4876-8523-472A9058FD81}">
      <dgm:prSet/>
      <dgm:spPr/>
      <dgm:t>
        <a:bodyPr/>
        <a:lstStyle/>
        <a:p>
          <a:endParaRPr lang="pt-BR"/>
        </a:p>
      </dgm:t>
    </dgm:pt>
    <dgm:pt modelId="{2823754F-1616-414B-9FDF-66C4FCA728B2}">
      <dgm:prSet phldrT="[Texto]"/>
      <dgm:spPr/>
      <dgm:t>
        <a:bodyPr/>
        <a:lstStyle/>
        <a:p>
          <a:r>
            <a:rPr lang="pt-BR" smtClean="0"/>
            <a:t>Voz </a:t>
          </a:r>
          <a:r>
            <a:rPr lang="pt-BR" dirty="0" smtClean="0"/>
            <a:t>do Cliente</a:t>
          </a:r>
          <a:endParaRPr lang="pt-BR" dirty="0"/>
        </a:p>
      </dgm:t>
    </dgm:pt>
    <dgm:pt modelId="{C76E594C-8873-4F89-B86B-DC88A19D7FB3}" type="parTrans" cxnId="{954615CD-F276-424C-ABCC-533932274917}">
      <dgm:prSet/>
      <dgm:spPr/>
      <dgm:t>
        <a:bodyPr/>
        <a:lstStyle/>
        <a:p>
          <a:endParaRPr lang="pt-BR"/>
        </a:p>
      </dgm:t>
    </dgm:pt>
    <dgm:pt modelId="{1403E3B2-ADCD-4BAD-9D16-349E8B875C61}" type="sibTrans" cxnId="{954615CD-F276-424C-ABCC-533932274917}">
      <dgm:prSet/>
      <dgm:spPr/>
      <dgm:t>
        <a:bodyPr/>
        <a:lstStyle/>
        <a:p>
          <a:endParaRPr lang="pt-BR"/>
        </a:p>
      </dgm:t>
    </dgm:pt>
    <dgm:pt modelId="{1A927F73-9279-400B-B567-88B8759D038B}">
      <dgm:prSet phldrT="[Texto]"/>
      <dgm:spPr/>
      <dgm:t>
        <a:bodyPr/>
        <a:lstStyle/>
        <a:p>
          <a:r>
            <a:rPr lang="pt-BR" dirty="0" smtClean="0"/>
            <a:t>Revisar Responsabilidades</a:t>
          </a:r>
          <a:endParaRPr lang="pt-BR" dirty="0"/>
        </a:p>
      </dgm:t>
    </dgm:pt>
    <dgm:pt modelId="{4301AB40-E1A9-40D2-A03A-675A2427F56D}" type="parTrans" cxnId="{23388C97-D084-4D5B-B3B7-AB943E4DA79D}">
      <dgm:prSet/>
      <dgm:spPr/>
      <dgm:t>
        <a:bodyPr/>
        <a:lstStyle/>
        <a:p>
          <a:endParaRPr lang="pt-BR"/>
        </a:p>
      </dgm:t>
    </dgm:pt>
    <dgm:pt modelId="{7BB83BC9-2B84-4696-8B6B-52DC96660D75}" type="sibTrans" cxnId="{23388C97-D084-4D5B-B3B7-AB943E4DA79D}">
      <dgm:prSet/>
      <dgm:spPr/>
      <dgm:t>
        <a:bodyPr/>
        <a:lstStyle/>
        <a:p>
          <a:endParaRPr lang="pt-BR"/>
        </a:p>
      </dgm:t>
    </dgm:pt>
    <dgm:pt modelId="{35B4F5D0-C541-497D-AD71-F5D45AA57344}">
      <dgm:prSet phldrT="[Texto]"/>
      <dgm:spPr/>
      <dgm:t>
        <a:bodyPr/>
        <a:lstStyle/>
        <a:p>
          <a:r>
            <a:rPr lang="pt-BR" smtClean="0"/>
            <a:t>Propor </a:t>
          </a:r>
          <a:r>
            <a:rPr lang="pt-BR" dirty="0" smtClean="0"/>
            <a:t>Nova Estrutura</a:t>
          </a:r>
          <a:endParaRPr lang="pt-BR" dirty="0"/>
        </a:p>
      </dgm:t>
    </dgm:pt>
    <dgm:pt modelId="{1AF22289-91DD-47F4-A66B-1EE3558E5B66}" type="parTrans" cxnId="{EDCB122C-BBB1-4168-B720-2532ABCD73DF}">
      <dgm:prSet/>
      <dgm:spPr/>
      <dgm:t>
        <a:bodyPr/>
        <a:lstStyle/>
        <a:p>
          <a:endParaRPr lang="pt-BR"/>
        </a:p>
      </dgm:t>
    </dgm:pt>
    <dgm:pt modelId="{7F82AFB4-50B3-4422-83C9-C1B8975B0265}" type="sibTrans" cxnId="{EDCB122C-BBB1-4168-B720-2532ABCD73DF}">
      <dgm:prSet/>
      <dgm:spPr/>
      <dgm:t>
        <a:bodyPr/>
        <a:lstStyle/>
        <a:p>
          <a:endParaRPr lang="pt-BR"/>
        </a:p>
      </dgm:t>
    </dgm:pt>
    <dgm:pt modelId="{8E62B10A-E3F9-4DC9-AD1F-961F511E32EA}">
      <dgm:prSet phldrT="[Texto]"/>
      <dgm:spPr/>
      <dgm:t>
        <a:bodyPr/>
        <a:lstStyle/>
        <a:p>
          <a:r>
            <a:rPr lang="pt-BR" dirty="0" smtClean="0"/>
            <a:t>Inventariar Competências</a:t>
          </a:r>
          <a:endParaRPr lang="pt-BR" dirty="0"/>
        </a:p>
      </dgm:t>
    </dgm:pt>
    <dgm:pt modelId="{63F7083F-F099-4B13-8A47-A8A6370A617E}" type="parTrans" cxnId="{F5D63D5D-66C4-4C42-BAC4-6CA4D1240C4E}">
      <dgm:prSet/>
      <dgm:spPr/>
      <dgm:t>
        <a:bodyPr/>
        <a:lstStyle/>
        <a:p>
          <a:endParaRPr lang="pt-BR"/>
        </a:p>
      </dgm:t>
    </dgm:pt>
    <dgm:pt modelId="{4F9DE998-85D9-42B8-AF5E-EAE0221E26EE}" type="sibTrans" cxnId="{F5D63D5D-66C4-4C42-BAC4-6CA4D1240C4E}">
      <dgm:prSet/>
      <dgm:spPr/>
      <dgm:t>
        <a:bodyPr/>
        <a:lstStyle/>
        <a:p>
          <a:endParaRPr lang="pt-BR"/>
        </a:p>
      </dgm:t>
    </dgm:pt>
    <dgm:pt modelId="{46C49702-6C23-4FB2-B43E-E2D897098327}">
      <dgm:prSet phldrT="[Texto]"/>
      <dgm:spPr/>
      <dgm:t>
        <a:bodyPr/>
        <a:lstStyle/>
        <a:p>
          <a:r>
            <a:rPr lang="pt-BR" smtClean="0"/>
            <a:t>Fazer </a:t>
          </a:r>
          <a:r>
            <a:rPr lang="pt-BR" dirty="0" smtClean="0"/>
            <a:t>Análise SWOT</a:t>
          </a:r>
          <a:endParaRPr lang="pt-BR" dirty="0"/>
        </a:p>
      </dgm:t>
    </dgm:pt>
    <dgm:pt modelId="{17881B0C-E98E-4188-A368-B435A481237D}" type="parTrans" cxnId="{09D806C7-ACAA-4C6F-BDDE-2AACAF6186D5}">
      <dgm:prSet/>
      <dgm:spPr/>
      <dgm:t>
        <a:bodyPr/>
        <a:lstStyle/>
        <a:p>
          <a:endParaRPr lang="pt-BR"/>
        </a:p>
      </dgm:t>
    </dgm:pt>
    <dgm:pt modelId="{A21C0C94-EF7E-40B5-BEDE-AEE2C48388AB}" type="sibTrans" cxnId="{09D806C7-ACAA-4C6F-BDDE-2AACAF6186D5}">
      <dgm:prSet/>
      <dgm:spPr/>
      <dgm:t>
        <a:bodyPr/>
        <a:lstStyle/>
        <a:p>
          <a:endParaRPr lang="pt-BR"/>
        </a:p>
      </dgm:t>
    </dgm:pt>
    <dgm:pt modelId="{8BEDA3D7-247C-4657-B81F-D13A56EC6CA6}">
      <dgm:prSet phldrT="[Texto]"/>
      <dgm:spPr/>
      <dgm:t>
        <a:bodyPr/>
        <a:lstStyle/>
        <a:p>
          <a:r>
            <a:rPr lang="pt-BR" smtClean="0"/>
            <a:t>Mapear </a:t>
          </a:r>
          <a:r>
            <a:rPr lang="pt-BR" dirty="0" smtClean="0"/>
            <a:t>Objetivos (BSC)</a:t>
          </a:r>
          <a:endParaRPr lang="pt-BR" dirty="0"/>
        </a:p>
      </dgm:t>
    </dgm:pt>
    <dgm:pt modelId="{CEDD3100-49DA-4B17-B9B0-765FFAF66DA0}" type="parTrans" cxnId="{4BB612E5-850C-4DCE-95E8-EB5F2E2931DD}">
      <dgm:prSet/>
      <dgm:spPr/>
      <dgm:t>
        <a:bodyPr/>
        <a:lstStyle/>
        <a:p>
          <a:endParaRPr lang="pt-BR"/>
        </a:p>
      </dgm:t>
    </dgm:pt>
    <dgm:pt modelId="{CFC8A6A7-231B-4ECF-A6F2-8B4CA5ECAD63}" type="sibTrans" cxnId="{4BB612E5-850C-4DCE-95E8-EB5F2E2931DD}">
      <dgm:prSet/>
      <dgm:spPr/>
      <dgm:t>
        <a:bodyPr/>
        <a:lstStyle/>
        <a:p>
          <a:endParaRPr lang="pt-BR"/>
        </a:p>
      </dgm:t>
    </dgm:pt>
    <dgm:pt modelId="{45B85F65-ED31-48BE-BDDC-39277F6CA333}">
      <dgm:prSet phldrT="[Texto]"/>
      <dgm:spPr/>
      <dgm:t>
        <a:bodyPr/>
        <a:lstStyle/>
        <a:p>
          <a:r>
            <a:rPr lang="pt-BR" dirty="0" smtClean="0"/>
            <a:t>Definir Indicadores</a:t>
          </a:r>
          <a:endParaRPr lang="pt-BR" dirty="0"/>
        </a:p>
      </dgm:t>
    </dgm:pt>
    <dgm:pt modelId="{55279BBA-3E8D-4366-B61B-4352A6454637}" type="parTrans" cxnId="{2B647E5C-8717-480A-99AE-8880E5682AD6}">
      <dgm:prSet/>
      <dgm:spPr/>
      <dgm:t>
        <a:bodyPr/>
        <a:lstStyle/>
        <a:p>
          <a:endParaRPr lang="pt-BR"/>
        </a:p>
      </dgm:t>
    </dgm:pt>
    <dgm:pt modelId="{F59831EE-E1F1-481C-A720-A2E5F47A720E}" type="sibTrans" cxnId="{2B647E5C-8717-480A-99AE-8880E5682AD6}">
      <dgm:prSet/>
      <dgm:spPr/>
      <dgm:t>
        <a:bodyPr/>
        <a:lstStyle/>
        <a:p>
          <a:endParaRPr lang="pt-BR"/>
        </a:p>
      </dgm:t>
    </dgm:pt>
    <dgm:pt modelId="{588DC153-62BE-4236-AAEA-E5F678A0CDF7}">
      <dgm:prSet phldrT="[Texto]"/>
      <dgm:spPr/>
      <dgm:t>
        <a:bodyPr/>
        <a:lstStyle/>
        <a:p>
          <a:r>
            <a:rPr lang="pt-BR" smtClean="0"/>
            <a:t>Definir </a:t>
          </a:r>
          <a:r>
            <a:rPr lang="pt-BR" dirty="0" smtClean="0"/>
            <a:t>Metas</a:t>
          </a:r>
          <a:endParaRPr lang="pt-BR" dirty="0"/>
        </a:p>
      </dgm:t>
    </dgm:pt>
    <dgm:pt modelId="{4EE7BD6B-43A3-48C0-A3BD-0B5DCFFD6087}" type="parTrans" cxnId="{5AD7858B-B5A8-488B-AD6D-CB5FFB1B21B4}">
      <dgm:prSet/>
      <dgm:spPr/>
      <dgm:t>
        <a:bodyPr/>
        <a:lstStyle/>
        <a:p>
          <a:endParaRPr lang="pt-BR"/>
        </a:p>
      </dgm:t>
    </dgm:pt>
    <dgm:pt modelId="{023010F7-E4B5-470B-9A83-B03354720E2C}" type="sibTrans" cxnId="{5AD7858B-B5A8-488B-AD6D-CB5FFB1B21B4}">
      <dgm:prSet/>
      <dgm:spPr/>
      <dgm:t>
        <a:bodyPr/>
        <a:lstStyle/>
        <a:p>
          <a:endParaRPr lang="pt-BR"/>
        </a:p>
      </dgm:t>
    </dgm:pt>
    <dgm:pt modelId="{05BB2C90-F6E7-4621-96D5-03F5172A88A4}">
      <dgm:prSet phldrT="[Texto]"/>
      <dgm:spPr/>
      <dgm:t>
        <a:bodyPr/>
        <a:lstStyle/>
        <a:p>
          <a:r>
            <a:rPr lang="pt-BR" smtClean="0"/>
            <a:t>Definir </a:t>
          </a:r>
          <a:r>
            <a:rPr lang="pt-BR" dirty="0" smtClean="0"/>
            <a:t>Projetos</a:t>
          </a:r>
          <a:endParaRPr lang="pt-BR" dirty="0"/>
        </a:p>
      </dgm:t>
    </dgm:pt>
    <dgm:pt modelId="{3CDE30F6-855E-4E9E-AB11-361E27270EBA}" type="parTrans" cxnId="{0DA0D21C-64D2-494B-AD9C-893853AB0223}">
      <dgm:prSet/>
      <dgm:spPr/>
      <dgm:t>
        <a:bodyPr/>
        <a:lstStyle/>
        <a:p>
          <a:endParaRPr lang="pt-BR"/>
        </a:p>
      </dgm:t>
    </dgm:pt>
    <dgm:pt modelId="{73E18C6A-FBEB-46CD-B5C7-CC1767CA5070}" type="sibTrans" cxnId="{0DA0D21C-64D2-494B-AD9C-893853AB0223}">
      <dgm:prSet/>
      <dgm:spPr/>
      <dgm:t>
        <a:bodyPr/>
        <a:lstStyle/>
        <a:p>
          <a:endParaRPr lang="pt-BR"/>
        </a:p>
      </dgm:t>
    </dgm:pt>
    <dgm:pt modelId="{CB350CC8-ABF0-4702-9C1F-E0B676C0BD24}">
      <dgm:prSet phldrT="[Texto]"/>
      <dgm:spPr/>
      <dgm:t>
        <a:bodyPr/>
        <a:lstStyle/>
        <a:p>
          <a:r>
            <a:rPr lang="pt-BR" dirty="0" smtClean="0"/>
            <a:t>Gerir a Execução</a:t>
          </a:r>
          <a:endParaRPr lang="pt-BR" dirty="0"/>
        </a:p>
      </dgm:t>
    </dgm:pt>
    <dgm:pt modelId="{FD0E87FF-0CB1-4D6E-90D5-B8D71E847C72}" type="parTrans" cxnId="{EFEDC923-7089-4236-997C-A010B0CA526B}">
      <dgm:prSet/>
      <dgm:spPr/>
      <dgm:t>
        <a:bodyPr/>
        <a:lstStyle/>
        <a:p>
          <a:endParaRPr lang="pt-BR"/>
        </a:p>
      </dgm:t>
    </dgm:pt>
    <dgm:pt modelId="{F8BA5D6C-3382-4FB1-A31C-DE6FEAB8CAC0}" type="sibTrans" cxnId="{EFEDC923-7089-4236-997C-A010B0CA526B}">
      <dgm:prSet/>
      <dgm:spPr/>
      <dgm:t>
        <a:bodyPr/>
        <a:lstStyle/>
        <a:p>
          <a:endParaRPr lang="pt-BR"/>
        </a:p>
      </dgm:t>
    </dgm:pt>
    <dgm:pt modelId="{1956165A-3B54-464C-9E1B-C491F847100A}" type="pres">
      <dgm:prSet presAssocID="{509FCDE1-A194-4A9C-B4A6-71CD94A03BF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8A20214-00BD-45BF-BF8A-9CB7527D9EC4}" type="pres">
      <dgm:prSet presAssocID="{F0987482-9978-49DC-8E5D-EFB07F89FFF0}" presName="composite" presStyleCnt="0"/>
      <dgm:spPr/>
      <dgm:t>
        <a:bodyPr/>
        <a:lstStyle/>
        <a:p>
          <a:endParaRPr lang="pt-BR"/>
        </a:p>
      </dgm:t>
    </dgm:pt>
    <dgm:pt modelId="{F6812B15-7D8A-4588-9BA1-36172637DE70}" type="pres">
      <dgm:prSet presAssocID="{F0987482-9978-49DC-8E5D-EFB07F89FFF0}" presName="parentText" presStyleLbl="align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A8F0BC-6682-47C8-B979-26135EBE83A9}" type="pres">
      <dgm:prSet presAssocID="{F0987482-9978-49DC-8E5D-EFB07F89FFF0}" presName="descendantText" presStyleLbl="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C9154C-AAE5-4F02-92E1-8B7AAE543CA2}" type="pres">
      <dgm:prSet presAssocID="{E0722455-EF0B-471E-8EC0-EB468FF3750E}" presName="sp" presStyleCnt="0"/>
      <dgm:spPr/>
      <dgm:t>
        <a:bodyPr/>
        <a:lstStyle/>
        <a:p>
          <a:endParaRPr lang="pt-BR"/>
        </a:p>
      </dgm:t>
    </dgm:pt>
    <dgm:pt modelId="{0D94AE1B-F110-43F1-9745-7DA33935081F}" type="pres">
      <dgm:prSet presAssocID="{EDCDDE70-589D-4592-910C-01B774B4ADC9}" presName="composite" presStyleCnt="0"/>
      <dgm:spPr/>
      <dgm:t>
        <a:bodyPr/>
        <a:lstStyle/>
        <a:p>
          <a:endParaRPr lang="pt-BR"/>
        </a:p>
      </dgm:t>
    </dgm:pt>
    <dgm:pt modelId="{3F8D93C5-C826-450D-A2DE-F70671A4B576}" type="pres">
      <dgm:prSet presAssocID="{EDCDDE70-589D-4592-910C-01B774B4ADC9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98094A3-813C-497B-AEEA-41E0FA48B0A2}" type="pres">
      <dgm:prSet presAssocID="{EDCDDE70-589D-4592-910C-01B774B4ADC9}" presName="descendantText" presStyleLbl="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AFE83A-8A67-4C4A-AB26-8AC94DBCEC6D}" type="pres">
      <dgm:prSet presAssocID="{2DCF74F9-5DC4-4FE7-AFD3-C3EC05360820}" presName="sp" presStyleCnt="0"/>
      <dgm:spPr/>
      <dgm:t>
        <a:bodyPr/>
        <a:lstStyle/>
        <a:p>
          <a:endParaRPr lang="pt-BR"/>
        </a:p>
      </dgm:t>
    </dgm:pt>
    <dgm:pt modelId="{D9495F33-4A66-4E2D-9834-3CBBECBBEF61}" type="pres">
      <dgm:prSet presAssocID="{4C242B52-55B0-4B8D-B919-B8BF41B47D34}" presName="composite" presStyleCnt="0"/>
      <dgm:spPr/>
      <dgm:t>
        <a:bodyPr/>
        <a:lstStyle/>
        <a:p>
          <a:endParaRPr lang="pt-BR"/>
        </a:p>
      </dgm:t>
    </dgm:pt>
    <dgm:pt modelId="{A2A0E208-AE02-4EA6-88DC-53C598A1FC0C}" type="pres">
      <dgm:prSet presAssocID="{4C242B52-55B0-4B8D-B919-B8BF41B47D34}" presName="parentText" presStyleLbl="align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FBAFBD-77E2-436E-ABE0-E7EE951B3966}" type="pres">
      <dgm:prSet presAssocID="{4C242B52-55B0-4B8D-B919-B8BF41B47D34}" presName="descendantText" presStyleLbl="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16CC7B-B80B-4DE0-84E0-61C6CA3AF40D}" type="pres">
      <dgm:prSet presAssocID="{85AED6FF-25BB-4485-AAB1-57F4C3ACCED6}" presName="sp" presStyleCnt="0"/>
      <dgm:spPr/>
      <dgm:t>
        <a:bodyPr/>
        <a:lstStyle/>
        <a:p>
          <a:endParaRPr lang="pt-BR"/>
        </a:p>
      </dgm:t>
    </dgm:pt>
    <dgm:pt modelId="{D977E9B6-92C7-4A51-8008-ED97A01A1B1D}" type="pres">
      <dgm:prSet presAssocID="{3F0E6C6A-18E4-44C5-82D4-95BB2A4E8B54}" presName="composite" presStyleCnt="0"/>
      <dgm:spPr/>
      <dgm:t>
        <a:bodyPr/>
        <a:lstStyle/>
        <a:p>
          <a:endParaRPr lang="pt-BR"/>
        </a:p>
      </dgm:t>
    </dgm:pt>
    <dgm:pt modelId="{32AECE43-49EB-48D1-BED9-ADD54E1860E3}" type="pres">
      <dgm:prSet presAssocID="{3F0E6C6A-18E4-44C5-82D4-95BB2A4E8B54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78408A-3116-4971-8333-A2ABB2E539C2}" type="pres">
      <dgm:prSet presAssocID="{3F0E6C6A-18E4-44C5-82D4-95BB2A4E8B54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E04D32-86F2-429D-8EBA-C9B65F970675}" type="pres">
      <dgm:prSet presAssocID="{E257CDF2-474F-4692-9C26-386B71CB5DDE}" presName="sp" presStyleCnt="0"/>
      <dgm:spPr/>
      <dgm:t>
        <a:bodyPr/>
        <a:lstStyle/>
        <a:p>
          <a:endParaRPr lang="pt-BR"/>
        </a:p>
      </dgm:t>
    </dgm:pt>
    <dgm:pt modelId="{3CFEBCFF-CD7A-4343-BC2F-AC106F475A42}" type="pres">
      <dgm:prSet presAssocID="{DD988CDC-56FA-4F6A-9835-040E1682B4B4}" presName="composite" presStyleCnt="0"/>
      <dgm:spPr/>
      <dgm:t>
        <a:bodyPr/>
        <a:lstStyle/>
        <a:p>
          <a:endParaRPr lang="pt-BR"/>
        </a:p>
      </dgm:t>
    </dgm:pt>
    <dgm:pt modelId="{57B71DD0-572D-4CAF-9A33-92D426D26996}" type="pres">
      <dgm:prSet presAssocID="{DD988CDC-56FA-4F6A-9835-040E1682B4B4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1D61A8-DE97-42F3-B074-6623B497EF7C}" type="pres">
      <dgm:prSet presAssocID="{DD988CDC-56FA-4F6A-9835-040E1682B4B4}" presName="descendantText" presStyleLbl="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63856F-35DC-48C8-8DC6-16F61A4AABCC}" type="pres">
      <dgm:prSet presAssocID="{36AAA9F5-1A07-4239-A629-84A3B85A7B8B}" presName="sp" presStyleCnt="0"/>
      <dgm:spPr/>
      <dgm:t>
        <a:bodyPr/>
        <a:lstStyle/>
        <a:p>
          <a:endParaRPr lang="pt-BR"/>
        </a:p>
      </dgm:t>
    </dgm:pt>
    <dgm:pt modelId="{BE07A742-3A7A-44A6-B682-9A288F0E4444}" type="pres">
      <dgm:prSet presAssocID="{F148ECF4-328A-4DE6-BC03-54AC77E91061}" presName="composite" presStyleCnt="0"/>
      <dgm:spPr/>
      <dgm:t>
        <a:bodyPr/>
        <a:lstStyle/>
        <a:p>
          <a:endParaRPr lang="pt-BR"/>
        </a:p>
      </dgm:t>
    </dgm:pt>
    <dgm:pt modelId="{EBB04584-2742-487A-A70E-654AC236F7A0}" type="pres">
      <dgm:prSet presAssocID="{F148ECF4-328A-4DE6-BC03-54AC77E91061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903FF7-746B-4E67-9E48-D79E924C427F}" type="pres">
      <dgm:prSet presAssocID="{F148ECF4-328A-4DE6-BC03-54AC77E91061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33F059-B2FE-4CE9-9E1F-3B8A50DC691E}" type="pres">
      <dgm:prSet presAssocID="{AA3E7C2A-811D-4442-823F-4A52823D8F81}" presName="sp" presStyleCnt="0"/>
      <dgm:spPr/>
      <dgm:t>
        <a:bodyPr/>
        <a:lstStyle/>
        <a:p>
          <a:endParaRPr lang="pt-BR"/>
        </a:p>
      </dgm:t>
    </dgm:pt>
    <dgm:pt modelId="{971FD351-1D70-49E3-BBC9-FAEC71EB8B90}" type="pres">
      <dgm:prSet presAssocID="{C16FFCDF-9BC6-4BF7-9BFA-CEF3E9C51B8C}" presName="composite" presStyleCnt="0"/>
      <dgm:spPr/>
      <dgm:t>
        <a:bodyPr/>
        <a:lstStyle/>
        <a:p>
          <a:endParaRPr lang="pt-BR"/>
        </a:p>
      </dgm:t>
    </dgm:pt>
    <dgm:pt modelId="{7843C3F3-3485-45AC-87FF-DE6F36CF8AC5}" type="pres">
      <dgm:prSet presAssocID="{C16FFCDF-9BC6-4BF7-9BFA-CEF3E9C51B8C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5C9134-DBE1-4466-BC81-EE1373118969}" type="pres">
      <dgm:prSet presAssocID="{C16FFCDF-9BC6-4BF7-9BFA-CEF3E9C51B8C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925704-1ECC-4932-92AF-BFC10FFAA2B2}" type="pres">
      <dgm:prSet presAssocID="{F124D7B1-B76A-43BE-8C16-5A8C4368BDFE}" presName="sp" presStyleCnt="0"/>
      <dgm:spPr/>
      <dgm:t>
        <a:bodyPr/>
        <a:lstStyle/>
        <a:p>
          <a:endParaRPr lang="pt-BR"/>
        </a:p>
      </dgm:t>
    </dgm:pt>
    <dgm:pt modelId="{3059F2BD-D16F-4FA4-8384-3219C5AB4ABE}" type="pres">
      <dgm:prSet presAssocID="{C25610D6-5413-41EA-90AC-7BE9AA3E90D9}" presName="composite" presStyleCnt="0"/>
      <dgm:spPr/>
      <dgm:t>
        <a:bodyPr/>
        <a:lstStyle/>
        <a:p>
          <a:endParaRPr lang="pt-BR"/>
        </a:p>
      </dgm:t>
    </dgm:pt>
    <dgm:pt modelId="{BEF59E75-50D2-463C-839D-20521502B8D8}" type="pres">
      <dgm:prSet presAssocID="{C25610D6-5413-41EA-90AC-7BE9AA3E90D9}" presName="parentText" presStyleLbl="align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5CE74F-C3E8-4C8A-92D0-D290C8852B7E}" type="pres">
      <dgm:prSet presAssocID="{C25610D6-5413-41EA-90AC-7BE9AA3E90D9}" presName="descendantText" presStyleLbl="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2F0B7F-8968-48AD-88F7-F325D1434ADF}" type="pres">
      <dgm:prSet presAssocID="{53324B75-7475-49FB-A2B4-6B724C55952C}" presName="sp" presStyleCnt="0"/>
      <dgm:spPr/>
      <dgm:t>
        <a:bodyPr/>
        <a:lstStyle/>
        <a:p>
          <a:endParaRPr lang="pt-BR"/>
        </a:p>
      </dgm:t>
    </dgm:pt>
    <dgm:pt modelId="{DF23EB52-10AC-4EBE-B3D1-F7B03829EC39}" type="pres">
      <dgm:prSet presAssocID="{2C301C00-5DF0-467C-B14C-241CC685BA96}" presName="composite" presStyleCnt="0"/>
      <dgm:spPr/>
      <dgm:t>
        <a:bodyPr/>
        <a:lstStyle/>
        <a:p>
          <a:endParaRPr lang="pt-BR"/>
        </a:p>
      </dgm:t>
    </dgm:pt>
    <dgm:pt modelId="{702D7C46-6347-4541-BA59-025C5E254E0C}" type="pres">
      <dgm:prSet presAssocID="{2C301C00-5DF0-467C-B14C-241CC685BA96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969764-1C51-445F-B8F4-618B3ADB5817}" type="pres">
      <dgm:prSet presAssocID="{2C301C00-5DF0-467C-B14C-241CC685BA96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15D3C8-E298-42BB-8FFA-135882244C13}" type="pres">
      <dgm:prSet presAssocID="{EFC3E484-BB71-43A6-953F-9CBF0414416A}" presName="sp" presStyleCnt="0"/>
      <dgm:spPr/>
      <dgm:t>
        <a:bodyPr/>
        <a:lstStyle/>
        <a:p>
          <a:endParaRPr lang="pt-BR"/>
        </a:p>
      </dgm:t>
    </dgm:pt>
    <dgm:pt modelId="{BF206C46-D346-44DF-8F0E-2E245FEC1CE9}" type="pres">
      <dgm:prSet presAssocID="{C56772A3-31D7-4D69-92AC-78FC3B445D14}" presName="composite" presStyleCnt="0"/>
      <dgm:spPr/>
      <dgm:t>
        <a:bodyPr/>
        <a:lstStyle/>
        <a:p>
          <a:endParaRPr lang="pt-BR"/>
        </a:p>
      </dgm:t>
    </dgm:pt>
    <dgm:pt modelId="{A280BDA7-45ED-495C-BB23-128B83855E22}" type="pres">
      <dgm:prSet presAssocID="{C56772A3-31D7-4D69-92AC-78FC3B445D14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0CD8E5-9F6F-4301-AAE5-893FFBDF1870}" type="pres">
      <dgm:prSet presAssocID="{C56772A3-31D7-4D69-92AC-78FC3B445D14}" presName="descendantText" presStyleLbl="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AD7858B-B5A8-488B-AD6D-CB5FFB1B21B4}" srcId="{C25610D6-5413-41EA-90AC-7BE9AA3E90D9}" destId="{588DC153-62BE-4236-AAEA-E5F678A0CDF7}" srcOrd="0" destOrd="0" parTransId="{4EE7BD6B-43A3-48C0-A3BD-0B5DCFFD6087}" sibTransId="{023010F7-E4B5-470B-9A83-B03354720E2C}"/>
    <dgm:cxn modelId="{FDD58A29-9EBE-4076-89AD-5F643F8F975C}" type="presOf" srcId="{4C242B52-55B0-4B8D-B919-B8BF41B47D34}" destId="{A2A0E208-AE02-4EA6-88DC-53C598A1FC0C}" srcOrd="0" destOrd="0" presId="urn:microsoft.com/office/officeart/2005/8/layout/chevron2"/>
    <dgm:cxn modelId="{20C7CD52-E201-4CCE-8431-343B9BEF8671}" srcId="{509FCDE1-A194-4A9C-B4A6-71CD94A03BF4}" destId="{DD988CDC-56FA-4F6A-9835-040E1682B4B4}" srcOrd="4" destOrd="0" parTransId="{3E94CC20-4878-4BB7-BB0C-1B9128C6260C}" sibTransId="{36AAA9F5-1A07-4239-A629-84A3B85A7B8B}"/>
    <dgm:cxn modelId="{03C336CD-E945-43FB-A3F2-64E1A50197EE}" type="presOf" srcId="{3F0E6C6A-18E4-44C5-82D4-95BB2A4E8B54}" destId="{32AECE43-49EB-48D1-BED9-ADD54E1860E3}" srcOrd="0" destOrd="0" presId="urn:microsoft.com/office/officeart/2005/8/layout/chevron2"/>
    <dgm:cxn modelId="{F93BA086-B627-4321-978E-70A72797C5BB}" type="presOf" srcId="{45B85F65-ED31-48BE-BDDC-39277F6CA333}" destId="{9D5C9134-DBE1-4466-BC81-EE1373118969}" srcOrd="0" destOrd="0" presId="urn:microsoft.com/office/officeart/2005/8/layout/chevron2"/>
    <dgm:cxn modelId="{3B220D1A-1CB0-4982-8080-586523D22794}" type="presOf" srcId="{F0987482-9978-49DC-8E5D-EFB07F89FFF0}" destId="{F6812B15-7D8A-4588-9BA1-36172637DE70}" srcOrd="0" destOrd="0" presId="urn:microsoft.com/office/officeart/2005/8/layout/chevron2"/>
    <dgm:cxn modelId="{1206F7C8-2C9A-4EF0-878C-0D6023850658}" type="presOf" srcId="{46C49702-6C23-4FB2-B43E-E2D897098327}" destId="{311D61A8-DE97-42F3-B074-6623B497EF7C}" srcOrd="0" destOrd="0" presId="urn:microsoft.com/office/officeart/2005/8/layout/chevron2"/>
    <dgm:cxn modelId="{F1F127AE-9A5A-428D-91B6-1C855D88D543}" srcId="{509FCDE1-A194-4A9C-B4A6-71CD94A03BF4}" destId="{C25610D6-5413-41EA-90AC-7BE9AA3E90D9}" srcOrd="7" destOrd="0" parTransId="{F162634D-B5D7-47A6-A7A9-67824268903F}" sibTransId="{53324B75-7475-49FB-A2B4-6B724C55952C}"/>
    <dgm:cxn modelId="{6EE6C05C-CFDB-4872-BDFA-CF807F478307}" type="presOf" srcId="{509FCDE1-A194-4A9C-B4A6-71CD94A03BF4}" destId="{1956165A-3B54-464C-9E1B-C491F847100A}" srcOrd="0" destOrd="0" presId="urn:microsoft.com/office/officeart/2005/8/layout/chevron2"/>
    <dgm:cxn modelId="{AFC5F52C-BDF3-4267-8ADC-3B013CCE0B54}" srcId="{509FCDE1-A194-4A9C-B4A6-71CD94A03BF4}" destId="{C16FFCDF-9BC6-4BF7-9BFA-CEF3E9C51B8C}" srcOrd="6" destOrd="0" parTransId="{24F617C4-78EE-426C-84FE-38369931AC79}" sibTransId="{F124D7B1-B76A-43BE-8C16-5A8C4368BDFE}"/>
    <dgm:cxn modelId="{656E2AC3-BD69-48C2-8780-381E1C207B99}" type="presOf" srcId="{8BEDA3D7-247C-4657-B81F-D13A56EC6CA6}" destId="{36903FF7-746B-4E67-9E48-D79E924C427F}" srcOrd="0" destOrd="0" presId="urn:microsoft.com/office/officeart/2005/8/layout/chevron2"/>
    <dgm:cxn modelId="{494285D7-4FC7-4554-92CF-B53B93635EBE}" type="presOf" srcId="{C56772A3-31D7-4D69-92AC-78FC3B445D14}" destId="{A280BDA7-45ED-495C-BB23-128B83855E22}" srcOrd="0" destOrd="0" presId="urn:microsoft.com/office/officeart/2005/8/layout/chevron2"/>
    <dgm:cxn modelId="{AECA6351-0BF2-45C2-8361-16BE619BCBE5}" type="presOf" srcId="{F148ECF4-328A-4DE6-BC03-54AC77E91061}" destId="{EBB04584-2742-487A-A70E-654AC236F7A0}" srcOrd="0" destOrd="0" presId="urn:microsoft.com/office/officeart/2005/8/layout/chevron2"/>
    <dgm:cxn modelId="{44FC7C85-F174-4436-A849-62493009BCEF}" srcId="{509FCDE1-A194-4A9C-B4A6-71CD94A03BF4}" destId="{F148ECF4-328A-4DE6-BC03-54AC77E91061}" srcOrd="5" destOrd="0" parTransId="{10D2E762-4E2F-418C-9E5B-AB8A6543DD50}" sibTransId="{AA3E7C2A-811D-4442-823F-4A52823D8F81}"/>
    <dgm:cxn modelId="{0B895CE5-A1DF-4168-B368-BCE5E831BD2D}" type="presOf" srcId="{8E62B10A-E3F9-4DC9-AD1F-961F511E32EA}" destId="{C578408A-3116-4971-8333-A2ABB2E539C2}" srcOrd="0" destOrd="0" presId="urn:microsoft.com/office/officeart/2005/8/layout/chevron2"/>
    <dgm:cxn modelId="{65F311DD-CC85-4880-BAE7-F0E0519F23F3}" srcId="{509FCDE1-A194-4A9C-B4A6-71CD94A03BF4}" destId="{F0987482-9978-49DC-8E5D-EFB07F89FFF0}" srcOrd="0" destOrd="0" parTransId="{F3C5456C-684E-4E75-9487-6FC6BB5B1B39}" sibTransId="{E0722455-EF0B-471E-8EC0-EB468FF3750E}"/>
    <dgm:cxn modelId="{BA0174C8-6784-46B0-8A2D-9777F6D237C3}" srcId="{509FCDE1-A194-4A9C-B4A6-71CD94A03BF4}" destId="{2C301C00-5DF0-467C-B14C-241CC685BA96}" srcOrd="8" destOrd="0" parTransId="{28745964-FD00-4487-A64B-70A48DDD8EEA}" sibTransId="{EFC3E484-BB71-43A6-953F-9CBF0414416A}"/>
    <dgm:cxn modelId="{954615CD-F276-424C-ABCC-533932274917}" srcId="{F0987482-9978-49DC-8E5D-EFB07F89FFF0}" destId="{2823754F-1616-414B-9FDF-66C4FCA728B2}" srcOrd="0" destOrd="0" parTransId="{C76E594C-8873-4F89-B86B-DC88A19D7FB3}" sibTransId="{1403E3B2-ADCD-4BAD-9D16-349E8B875C61}"/>
    <dgm:cxn modelId="{4BB612E5-850C-4DCE-95E8-EB5F2E2931DD}" srcId="{F148ECF4-328A-4DE6-BC03-54AC77E91061}" destId="{8BEDA3D7-247C-4657-B81F-D13A56EC6CA6}" srcOrd="0" destOrd="0" parTransId="{CEDD3100-49DA-4B17-B9B0-765FFAF66DA0}" sibTransId="{CFC8A6A7-231B-4ECF-A6F2-8B4CA5ECAD63}"/>
    <dgm:cxn modelId="{E8AB9750-4C9E-4096-AD22-1FB79C996624}" type="presOf" srcId="{C25610D6-5413-41EA-90AC-7BE9AA3E90D9}" destId="{BEF59E75-50D2-463C-839D-20521502B8D8}" srcOrd="0" destOrd="0" presId="urn:microsoft.com/office/officeart/2005/8/layout/chevron2"/>
    <dgm:cxn modelId="{ACA5C15E-23AF-40C9-9D39-2F35FFDC7D81}" type="presOf" srcId="{1A927F73-9279-400B-B567-88B8759D038B}" destId="{098094A3-813C-497B-AEEA-41E0FA48B0A2}" srcOrd="0" destOrd="0" presId="urn:microsoft.com/office/officeart/2005/8/layout/chevron2"/>
    <dgm:cxn modelId="{AFC15DF5-A454-4D4D-A57C-0033C1108762}" type="presOf" srcId="{DD988CDC-56FA-4F6A-9835-040E1682B4B4}" destId="{57B71DD0-572D-4CAF-9A33-92D426D26996}" srcOrd="0" destOrd="0" presId="urn:microsoft.com/office/officeart/2005/8/layout/chevron2"/>
    <dgm:cxn modelId="{F5D63D5D-66C4-4C42-BAC4-6CA4D1240C4E}" srcId="{3F0E6C6A-18E4-44C5-82D4-95BB2A4E8B54}" destId="{8E62B10A-E3F9-4DC9-AD1F-961F511E32EA}" srcOrd="0" destOrd="0" parTransId="{63F7083F-F099-4B13-8A47-A8A6370A617E}" sibTransId="{4F9DE998-85D9-42B8-AF5E-EAE0221E26EE}"/>
    <dgm:cxn modelId="{C8D3D6C1-40AC-41F9-844F-B69BF4AAE865}" srcId="{509FCDE1-A194-4A9C-B4A6-71CD94A03BF4}" destId="{4C242B52-55B0-4B8D-B919-B8BF41B47D34}" srcOrd="2" destOrd="0" parTransId="{1CB35FFE-9B63-4DAB-A3E8-1DCC980FA8F8}" sibTransId="{85AED6FF-25BB-4485-AAB1-57F4C3ACCED6}"/>
    <dgm:cxn modelId="{EDCB122C-BBB1-4168-B720-2532ABCD73DF}" srcId="{4C242B52-55B0-4B8D-B919-B8BF41B47D34}" destId="{35B4F5D0-C541-497D-AD71-F5D45AA57344}" srcOrd="0" destOrd="0" parTransId="{1AF22289-91DD-47F4-A66B-1EE3558E5B66}" sibTransId="{7F82AFB4-50B3-4422-83C9-C1B8975B0265}"/>
    <dgm:cxn modelId="{2B647E5C-8717-480A-99AE-8880E5682AD6}" srcId="{C16FFCDF-9BC6-4BF7-9BFA-CEF3E9C51B8C}" destId="{45B85F65-ED31-48BE-BDDC-39277F6CA333}" srcOrd="0" destOrd="0" parTransId="{55279BBA-3E8D-4366-B61B-4352A6454637}" sibTransId="{F59831EE-E1F1-481C-A720-A2E5F47A720E}"/>
    <dgm:cxn modelId="{0ECBC41C-1D83-49EE-BCA9-CD4FD39B82F2}" type="presOf" srcId="{C16FFCDF-9BC6-4BF7-9BFA-CEF3E9C51B8C}" destId="{7843C3F3-3485-45AC-87FF-DE6F36CF8AC5}" srcOrd="0" destOrd="0" presId="urn:microsoft.com/office/officeart/2005/8/layout/chevron2"/>
    <dgm:cxn modelId="{3CB00319-36BE-4E30-AA5E-F21AFAF5DE8A}" srcId="{509FCDE1-A194-4A9C-B4A6-71CD94A03BF4}" destId="{EDCDDE70-589D-4592-910C-01B774B4ADC9}" srcOrd="1" destOrd="0" parTransId="{7D91F084-D2C6-4EF1-9292-BC66CA746A8A}" sibTransId="{2DCF74F9-5DC4-4FE7-AFD3-C3EC05360820}"/>
    <dgm:cxn modelId="{71A9D607-7C35-4223-BA71-24A3B164AB08}" type="presOf" srcId="{2823754F-1616-414B-9FDF-66C4FCA728B2}" destId="{3AA8F0BC-6682-47C8-B979-26135EBE83A9}" srcOrd="0" destOrd="0" presId="urn:microsoft.com/office/officeart/2005/8/layout/chevron2"/>
    <dgm:cxn modelId="{EFEDC923-7089-4236-997C-A010B0CA526B}" srcId="{C56772A3-31D7-4D69-92AC-78FC3B445D14}" destId="{CB350CC8-ABF0-4702-9C1F-E0B676C0BD24}" srcOrd="0" destOrd="0" parTransId="{FD0E87FF-0CB1-4D6E-90D5-B8D71E847C72}" sibTransId="{F8BA5D6C-3382-4FB1-A31C-DE6FEAB8CAC0}"/>
    <dgm:cxn modelId="{A3CD3519-2D5A-42C1-8C5A-6AE4B8802CD5}" type="presOf" srcId="{35B4F5D0-C541-497D-AD71-F5D45AA57344}" destId="{B0FBAFBD-77E2-436E-ABE0-E7EE951B3966}" srcOrd="0" destOrd="0" presId="urn:microsoft.com/office/officeart/2005/8/layout/chevron2"/>
    <dgm:cxn modelId="{0BD705BB-0E15-4874-B7C7-23A9C254C6BC}" type="presOf" srcId="{588DC153-62BE-4236-AAEA-E5F678A0CDF7}" destId="{AA5CE74F-C3E8-4C8A-92D0-D290C8852B7E}" srcOrd="0" destOrd="0" presId="urn:microsoft.com/office/officeart/2005/8/layout/chevron2"/>
    <dgm:cxn modelId="{0DA0D21C-64D2-494B-AD9C-893853AB0223}" srcId="{2C301C00-5DF0-467C-B14C-241CC685BA96}" destId="{05BB2C90-F6E7-4621-96D5-03F5172A88A4}" srcOrd="0" destOrd="0" parTransId="{3CDE30F6-855E-4E9E-AB11-361E27270EBA}" sibTransId="{73E18C6A-FBEB-46CD-B5C7-CC1767CA5070}"/>
    <dgm:cxn modelId="{4BA15312-9845-449D-A29E-EFF06EB4AB54}" type="presOf" srcId="{05BB2C90-F6E7-4621-96D5-03F5172A88A4}" destId="{A9969764-1C51-445F-B8F4-618B3ADB5817}" srcOrd="0" destOrd="0" presId="urn:microsoft.com/office/officeart/2005/8/layout/chevron2"/>
    <dgm:cxn modelId="{09D806C7-ACAA-4C6F-BDDE-2AACAF6186D5}" srcId="{DD988CDC-56FA-4F6A-9835-040E1682B4B4}" destId="{46C49702-6C23-4FB2-B43E-E2D897098327}" srcOrd="0" destOrd="0" parTransId="{17881B0C-E98E-4188-A368-B435A481237D}" sibTransId="{A21C0C94-EF7E-40B5-BEDE-AEE2C48388AB}"/>
    <dgm:cxn modelId="{BE04DF8B-70F3-47DC-91AF-5ED39F40A428}" type="presOf" srcId="{2C301C00-5DF0-467C-B14C-241CC685BA96}" destId="{702D7C46-6347-4541-BA59-025C5E254E0C}" srcOrd="0" destOrd="0" presId="urn:microsoft.com/office/officeart/2005/8/layout/chevron2"/>
    <dgm:cxn modelId="{46FC8C4B-5A9E-47CC-92B5-31E170F50606}" srcId="{509FCDE1-A194-4A9C-B4A6-71CD94A03BF4}" destId="{3F0E6C6A-18E4-44C5-82D4-95BB2A4E8B54}" srcOrd="3" destOrd="0" parTransId="{B357EEE6-FAEE-449C-B92E-A4377E377C3D}" sibTransId="{E257CDF2-474F-4692-9C26-386B71CB5DDE}"/>
    <dgm:cxn modelId="{4ACF622D-F673-4203-8F1D-0EC679911AD8}" type="presOf" srcId="{CB350CC8-ABF0-4702-9C1F-E0B676C0BD24}" destId="{120CD8E5-9F6F-4301-AAE5-893FFBDF1870}" srcOrd="0" destOrd="0" presId="urn:microsoft.com/office/officeart/2005/8/layout/chevron2"/>
    <dgm:cxn modelId="{23388C97-D084-4D5B-B3B7-AB943E4DA79D}" srcId="{EDCDDE70-589D-4592-910C-01B774B4ADC9}" destId="{1A927F73-9279-400B-B567-88B8759D038B}" srcOrd="0" destOrd="0" parTransId="{4301AB40-E1A9-40D2-A03A-675A2427F56D}" sibTransId="{7BB83BC9-2B84-4696-8B6B-52DC96660D75}"/>
    <dgm:cxn modelId="{6BEBD57D-4BCA-4876-8523-472A9058FD81}" srcId="{509FCDE1-A194-4A9C-B4A6-71CD94A03BF4}" destId="{C56772A3-31D7-4D69-92AC-78FC3B445D14}" srcOrd="9" destOrd="0" parTransId="{908A1960-4182-4797-9F39-FB379AE8F38B}" sibTransId="{1C3D890A-6A7F-4A49-91DA-F72A73715B06}"/>
    <dgm:cxn modelId="{4D6938F7-544F-4390-AF09-7E21143C0FE0}" type="presOf" srcId="{EDCDDE70-589D-4592-910C-01B774B4ADC9}" destId="{3F8D93C5-C826-450D-A2DE-F70671A4B576}" srcOrd="0" destOrd="0" presId="urn:microsoft.com/office/officeart/2005/8/layout/chevron2"/>
    <dgm:cxn modelId="{7CF218FD-1675-41B8-AE66-883B50210952}" type="presParOf" srcId="{1956165A-3B54-464C-9E1B-C491F847100A}" destId="{58A20214-00BD-45BF-BF8A-9CB7527D9EC4}" srcOrd="0" destOrd="0" presId="urn:microsoft.com/office/officeart/2005/8/layout/chevron2"/>
    <dgm:cxn modelId="{F435A69E-A437-4D60-8610-B1DAD5C27F5A}" type="presParOf" srcId="{58A20214-00BD-45BF-BF8A-9CB7527D9EC4}" destId="{F6812B15-7D8A-4588-9BA1-36172637DE70}" srcOrd="0" destOrd="0" presId="urn:microsoft.com/office/officeart/2005/8/layout/chevron2"/>
    <dgm:cxn modelId="{D9253F59-CA55-4CCF-A656-FF09F6F5E2C0}" type="presParOf" srcId="{58A20214-00BD-45BF-BF8A-9CB7527D9EC4}" destId="{3AA8F0BC-6682-47C8-B979-26135EBE83A9}" srcOrd="1" destOrd="0" presId="urn:microsoft.com/office/officeart/2005/8/layout/chevron2"/>
    <dgm:cxn modelId="{17B67B2E-41EB-4326-8DB5-467501685801}" type="presParOf" srcId="{1956165A-3B54-464C-9E1B-C491F847100A}" destId="{50C9154C-AAE5-4F02-92E1-8B7AAE543CA2}" srcOrd="1" destOrd="0" presId="urn:microsoft.com/office/officeart/2005/8/layout/chevron2"/>
    <dgm:cxn modelId="{74C2FE7D-FA21-4858-B702-3D3E6099D37A}" type="presParOf" srcId="{1956165A-3B54-464C-9E1B-C491F847100A}" destId="{0D94AE1B-F110-43F1-9745-7DA33935081F}" srcOrd="2" destOrd="0" presId="urn:microsoft.com/office/officeart/2005/8/layout/chevron2"/>
    <dgm:cxn modelId="{B7A115FC-6B85-4F9A-8514-AEA96A41071C}" type="presParOf" srcId="{0D94AE1B-F110-43F1-9745-7DA33935081F}" destId="{3F8D93C5-C826-450D-A2DE-F70671A4B576}" srcOrd="0" destOrd="0" presId="urn:microsoft.com/office/officeart/2005/8/layout/chevron2"/>
    <dgm:cxn modelId="{5B93BC94-3FD3-467C-94FD-37F8E390CA15}" type="presParOf" srcId="{0D94AE1B-F110-43F1-9745-7DA33935081F}" destId="{098094A3-813C-497B-AEEA-41E0FA48B0A2}" srcOrd="1" destOrd="0" presId="urn:microsoft.com/office/officeart/2005/8/layout/chevron2"/>
    <dgm:cxn modelId="{66444409-80DD-4B9F-8CCE-3D18D8B2A6D1}" type="presParOf" srcId="{1956165A-3B54-464C-9E1B-C491F847100A}" destId="{DAAFE83A-8A67-4C4A-AB26-8AC94DBCEC6D}" srcOrd="3" destOrd="0" presId="urn:microsoft.com/office/officeart/2005/8/layout/chevron2"/>
    <dgm:cxn modelId="{85BECBE8-750F-46C5-ACD1-74A922E83862}" type="presParOf" srcId="{1956165A-3B54-464C-9E1B-C491F847100A}" destId="{D9495F33-4A66-4E2D-9834-3CBBECBBEF61}" srcOrd="4" destOrd="0" presId="urn:microsoft.com/office/officeart/2005/8/layout/chevron2"/>
    <dgm:cxn modelId="{2FFE88E1-1487-4607-869A-EC809CE2FDA6}" type="presParOf" srcId="{D9495F33-4A66-4E2D-9834-3CBBECBBEF61}" destId="{A2A0E208-AE02-4EA6-88DC-53C598A1FC0C}" srcOrd="0" destOrd="0" presId="urn:microsoft.com/office/officeart/2005/8/layout/chevron2"/>
    <dgm:cxn modelId="{3248E4FF-D527-4697-A5B4-706C14381569}" type="presParOf" srcId="{D9495F33-4A66-4E2D-9834-3CBBECBBEF61}" destId="{B0FBAFBD-77E2-436E-ABE0-E7EE951B3966}" srcOrd="1" destOrd="0" presId="urn:microsoft.com/office/officeart/2005/8/layout/chevron2"/>
    <dgm:cxn modelId="{3BD20B5D-256E-4FD8-88D2-0F19A41F73A0}" type="presParOf" srcId="{1956165A-3B54-464C-9E1B-C491F847100A}" destId="{3316CC7B-B80B-4DE0-84E0-61C6CA3AF40D}" srcOrd="5" destOrd="0" presId="urn:microsoft.com/office/officeart/2005/8/layout/chevron2"/>
    <dgm:cxn modelId="{7C4E24FA-4704-45B7-88E7-0AF85927965B}" type="presParOf" srcId="{1956165A-3B54-464C-9E1B-C491F847100A}" destId="{D977E9B6-92C7-4A51-8008-ED97A01A1B1D}" srcOrd="6" destOrd="0" presId="urn:microsoft.com/office/officeart/2005/8/layout/chevron2"/>
    <dgm:cxn modelId="{C1087625-2234-47B3-B10B-80EE745C4A87}" type="presParOf" srcId="{D977E9B6-92C7-4A51-8008-ED97A01A1B1D}" destId="{32AECE43-49EB-48D1-BED9-ADD54E1860E3}" srcOrd="0" destOrd="0" presId="urn:microsoft.com/office/officeart/2005/8/layout/chevron2"/>
    <dgm:cxn modelId="{CE128107-37BE-45F4-9242-BEF66A776256}" type="presParOf" srcId="{D977E9B6-92C7-4A51-8008-ED97A01A1B1D}" destId="{C578408A-3116-4971-8333-A2ABB2E539C2}" srcOrd="1" destOrd="0" presId="urn:microsoft.com/office/officeart/2005/8/layout/chevron2"/>
    <dgm:cxn modelId="{48DF4336-0E1E-4E2B-8B43-FF7C391EEB6D}" type="presParOf" srcId="{1956165A-3B54-464C-9E1B-C491F847100A}" destId="{63E04D32-86F2-429D-8EBA-C9B65F970675}" srcOrd="7" destOrd="0" presId="urn:microsoft.com/office/officeart/2005/8/layout/chevron2"/>
    <dgm:cxn modelId="{83B7BD74-7E7E-49C0-9922-5DFCA634B3A3}" type="presParOf" srcId="{1956165A-3B54-464C-9E1B-C491F847100A}" destId="{3CFEBCFF-CD7A-4343-BC2F-AC106F475A42}" srcOrd="8" destOrd="0" presId="urn:microsoft.com/office/officeart/2005/8/layout/chevron2"/>
    <dgm:cxn modelId="{6B72CC05-8A74-4A49-B028-76BB6A43A2FD}" type="presParOf" srcId="{3CFEBCFF-CD7A-4343-BC2F-AC106F475A42}" destId="{57B71DD0-572D-4CAF-9A33-92D426D26996}" srcOrd="0" destOrd="0" presId="urn:microsoft.com/office/officeart/2005/8/layout/chevron2"/>
    <dgm:cxn modelId="{D8B91288-C6D0-4E52-BFED-17E3E7FCA335}" type="presParOf" srcId="{3CFEBCFF-CD7A-4343-BC2F-AC106F475A42}" destId="{311D61A8-DE97-42F3-B074-6623B497EF7C}" srcOrd="1" destOrd="0" presId="urn:microsoft.com/office/officeart/2005/8/layout/chevron2"/>
    <dgm:cxn modelId="{EBA76362-A5DB-4D0B-B846-77AA34AA4048}" type="presParOf" srcId="{1956165A-3B54-464C-9E1B-C491F847100A}" destId="{1C63856F-35DC-48C8-8DC6-16F61A4AABCC}" srcOrd="9" destOrd="0" presId="urn:microsoft.com/office/officeart/2005/8/layout/chevron2"/>
    <dgm:cxn modelId="{664BAA60-3B42-4626-A935-F8245A29F9A3}" type="presParOf" srcId="{1956165A-3B54-464C-9E1B-C491F847100A}" destId="{BE07A742-3A7A-44A6-B682-9A288F0E4444}" srcOrd="10" destOrd="0" presId="urn:microsoft.com/office/officeart/2005/8/layout/chevron2"/>
    <dgm:cxn modelId="{96A5A837-8100-42FF-92A1-D084F841CCD0}" type="presParOf" srcId="{BE07A742-3A7A-44A6-B682-9A288F0E4444}" destId="{EBB04584-2742-487A-A70E-654AC236F7A0}" srcOrd="0" destOrd="0" presId="urn:microsoft.com/office/officeart/2005/8/layout/chevron2"/>
    <dgm:cxn modelId="{DCD38879-E456-4065-A7F0-AB63841D2150}" type="presParOf" srcId="{BE07A742-3A7A-44A6-B682-9A288F0E4444}" destId="{36903FF7-746B-4E67-9E48-D79E924C427F}" srcOrd="1" destOrd="0" presId="urn:microsoft.com/office/officeart/2005/8/layout/chevron2"/>
    <dgm:cxn modelId="{1DD25A49-FF6C-42E0-8673-D6EE0E9DED00}" type="presParOf" srcId="{1956165A-3B54-464C-9E1B-C491F847100A}" destId="{8D33F059-B2FE-4CE9-9E1F-3B8A50DC691E}" srcOrd="11" destOrd="0" presId="urn:microsoft.com/office/officeart/2005/8/layout/chevron2"/>
    <dgm:cxn modelId="{E16B56A3-FAE3-4A1D-8A84-02E4D7BC7B52}" type="presParOf" srcId="{1956165A-3B54-464C-9E1B-C491F847100A}" destId="{971FD351-1D70-49E3-BBC9-FAEC71EB8B90}" srcOrd="12" destOrd="0" presId="urn:microsoft.com/office/officeart/2005/8/layout/chevron2"/>
    <dgm:cxn modelId="{C6789930-3D20-40C8-8616-C1A07B239946}" type="presParOf" srcId="{971FD351-1D70-49E3-BBC9-FAEC71EB8B90}" destId="{7843C3F3-3485-45AC-87FF-DE6F36CF8AC5}" srcOrd="0" destOrd="0" presId="urn:microsoft.com/office/officeart/2005/8/layout/chevron2"/>
    <dgm:cxn modelId="{CE845216-850D-4CBD-8246-1A4BC6AFD351}" type="presParOf" srcId="{971FD351-1D70-49E3-BBC9-FAEC71EB8B90}" destId="{9D5C9134-DBE1-4466-BC81-EE1373118969}" srcOrd="1" destOrd="0" presId="urn:microsoft.com/office/officeart/2005/8/layout/chevron2"/>
    <dgm:cxn modelId="{91560E55-4F66-45ED-85EF-C0C57AE8631B}" type="presParOf" srcId="{1956165A-3B54-464C-9E1B-C491F847100A}" destId="{6F925704-1ECC-4932-92AF-BFC10FFAA2B2}" srcOrd="13" destOrd="0" presId="urn:microsoft.com/office/officeart/2005/8/layout/chevron2"/>
    <dgm:cxn modelId="{35281CE6-7984-4C0A-AF8F-AE6692F7EC36}" type="presParOf" srcId="{1956165A-3B54-464C-9E1B-C491F847100A}" destId="{3059F2BD-D16F-4FA4-8384-3219C5AB4ABE}" srcOrd="14" destOrd="0" presId="urn:microsoft.com/office/officeart/2005/8/layout/chevron2"/>
    <dgm:cxn modelId="{38DC56F2-EA12-4952-99F3-DB3F15081E3C}" type="presParOf" srcId="{3059F2BD-D16F-4FA4-8384-3219C5AB4ABE}" destId="{BEF59E75-50D2-463C-839D-20521502B8D8}" srcOrd="0" destOrd="0" presId="urn:microsoft.com/office/officeart/2005/8/layout/chevron2"/>
    <dgm:cxn modelId="{B9C548BC-19CC-49AA-A5B2-92E8D379A6BB}" type="presParOf" srcId="{3059F2BD-D16F-4FA4-8384-3219C5AB4ABE}" destId="{AA5CE74F-C3E8-4C8A-92D0-D290C8852B7E}" srcOrd="1" destOrd="0" presId="urn:microsoft.com/office/officeart/2005/8/layout/chevron2"/>
    <dgm:cxn modelId="{570C1AD4-7D4A-4673-B168-92F4FD851B1C}" type="presParOf" srcId="{1956165A-3B54-464C-9E1B-C491F847100A}" destId="{CC2F0B7F-8968-48AD-88F7-F325D1434ADF}" srcOrd="15" destOrd="0" presId="urn:microsoft.com/office/officeart/2005/8/layout/chevron2"/>
    <dgm:cxn modelId="{737F79AB-12E0-4800-8E61-35A7C489698F}" type="presParOf" srcId="{1956165A-3B54-464C-9E1B-C491F847100A}" destId="{DF23EB52-10AC-4EBE-B3D1-F7B03829EC39}" srcOrd="16" destOrd="0" presId="urn:microsoft.com/office/officeart/2005/8/layout/chevron2"/>
    <dgm:cxn modelId="{14043DC1-56E6-48BA-81EF-A82ADF84D03A}" type="presParOf" srcId="{DF23EB52-10AC-4EBE-B3D1-F7B03829EC39}" destId="{702D7C46-6347-4541-BA59-025C5E254E0C}" srcOrd="0" destOrd="0" presId="urn:microsoft.com/office/officeart/2005/8/layout/chevron2"/>
    <dgm:cxn modelId="{CEFB3938-E8D3-4224-914D-F3380BC13EEC}" type="presParOf" srcId="{DF23EB52-10AC-4EBE-B3D1-F7B03829EC39}" destId="{A9969764-1C51-445F-B8F4-618B3ADB5817}" srcOrd="1" destOrd="0" presId="urn:microsoft.com/office/officeart/2005/8/layout/chevron2"/>
    <dgm:cxn modelId="{F2BC5A09-2119-49D9-A44B-7143BD709F2F}" type="presParOf" srcId="{1956165A-3B54-464C-9E1B-C491F847100A}" destId="{7915D3C8-E298-42BB-8FFA-135882244C13}" srcOrd="17" destOrd="0" presId="urn:microsoft.com/office/officeart/2005/8/layout/chevron2"/>
    <dgm:cxn modelId="{7FE6F43C-8A3A-4BCC-A75F-A788DBC9A4A5}" type="presParOf" srcId="{1956165A-3B54-464C-9E1B-C491F847100A}" destId="{BF206C46-D346-44DF-8F0E-2E245FEC1CE9}" srcOrd="18" destOrd="0" presId="urn:microsoft.com/office/officeart/2005/8/layout/chevron2"/>
    <dgm:cxn modelId="{F15FE8F3-9105-4EF5-B1CE-B19A053B920D}" type="presParOf" srcId="{BF206C46-D346-44DF-8F0E-2E245FEC1CE9}" destId="{A280BDA7-45ED-495C-BB23-128B83855E22}" srcOrd="0" destOrd="0" presId="urn:microsoft.com/office/officeart/2005/8/layout/chevron2"/>
    <dgm:cxn modelId="{63FC535D-F888-4F49-BB33-3072AB42C1E6}" type="presParOf" srcId="{BF206C46-D346-44DF-8F0E-2E245FEC1CE9}" destId="{120CD8E5-9F6F-4301-AAE5-893FFBDF18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81FCE-64E6-4FAE-9841-EC2741F0EAAF}" type="datetimeFigureOut">
              <a:rPr lang="pt-BR" smtClean="0"/>
              <a:t>24/05/2016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51480-F0DA-46F5-81F8-95761F7096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27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9CC50-E030-4C12-B859-4EBCEC3E1797}" type="datetimeFigureOut">
              <a:rPr lang="pt-BR" smtClean="0"/>
              <a:t>24/05/2016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34141-555D-422A-956E-F80432AF69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03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0219" y="3495540"/>
            <a:ext cx="7717106" cy="90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711221" y="2499742"/>
            <a:ext cx="7715101" cy="90000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929" y="709490"/>
            <a:ext cx="3528392" cy="12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8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8784976" cy="2052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4"/>
          </p:nvPr>
        </p:nvSpPr>
        <p:spPr>
          <a:xfrm>
            <a:off x="179512" y="2931790"/>
            <a:ext cx="8784976" cy="2052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050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83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plo Horizontal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3"/>
          </p:nvPr>
        </p:nvSpPr>
        <p:spPr>
          <a:xfrm>
            <a:off x="464400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388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79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o Horizontal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3"/>
          </p:nvPr>
        </p:nvSpPr>
        <p:spPr>
          <a:xfrm>
            <a:off x="3132707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3132645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5"/>
          </p:nvPr>
        </p:nvSpPr>
        <p:spPr>
          <a:xfrm>
            <a:off x="6085902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6085902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575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echament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 hasCustomPrompt="1"/>
          </p:nvPr>
        </p:nvSpPr>
        <p:spPr>
          <a:xfrm>
            <a:off x="2771800" y="2607854"/>
            <a:ext cx="3709568" cy="900000"/>
          </a:xfrm>
        </p:spPr>
        <p:txBody>
          <a:bodyPr/>
          <a:lstStyle>
            <a:lvl1pPr algn="ctr"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pt-BR" dirty="0" smtClean="0"/>
              <a:t>Siga-nos nas redes sociais </a:t>
            </a:r>
            <a:br>
              <a:rPr lang="pt-BR" dirty="0" smtClean="0"/>
            </a:br>
            <a:r>
              <a:rPr lang="pt-BR" dirty="0" err="1" smtClean="0"/>
              <a:t>Tera</a:t>
            </a:r>
            <a:r>
              <a:rPr lang="pt-BR" dirty="0" smtClean="0"/>
              <a:t> &amp; Márcio Moreira</a:t>
            </a:r>
            <a:endParaRPr lang="pt-BR" dirty="0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4212835" y="1691969"/>
            <a:ext cx="852278" cy="814367"/>
            <a:chOff x="4483574" y="2837503"/>
            <a:chExt cx="736498" cy="736498"/>
          </a:xfrm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grpSpPr>
        <p:sp>
          <p:nvSpPr>
            <p:cNvPr id="7" name="Elipse 6"/>
            <p:cNvSpPr/>
            <p:nvPr/>
          </p:nvSpPr>
          <p:spPr>
            <a:xfrm>
              <a:off x="4572000" y="2942461"/>
              <a:ext cx="565393" cy="565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3574" y="2837503"/>
              <a:ext cx="736498" cy="736498"/>
            </a:xfrm>
            <a:prstGeom prst="rect">
              <a:avLst/>
            </a:prstGeom>
            <a:effectLst/>
          </p:spPr>
        </p:pic>
      </p:grpSp>
      <p:sp>
        <p:nvSpPr>
          <p:cNvPr id="15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40272" y="551152"/>
            <a:ext cx="5941096" cy="5804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Obrigado!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368" y="4008159"/>
            <a:ext cx="2123080" cy="7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121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0826" y="1125130"/>
            <a:ext cx="4244975" cy="371476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1" y="1125130"/>
            <a:ext cx="4244975" cy="371476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631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125131"/>
            <a:ext cx="8642350" cy="1836204"/>
          </a:xfrm>
        </p:spPr>
        <p:txBody>
          <a:bodyPr/>
          <a:lstStyle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2"/>
          <p:cNvSpPr>
            <a:spLocks noGrp="1"/>
          </p:cNvSpPr>
          <p:nvPr>
            <p:ph idx="10"/>
          </p:nvPr>
        </p:nvSpPr>
        <p:spPr>
          <a:xfrm>
            <a:off x="250825" y="3003798"/>
            <a:ext cx="8642350" cy="1836204"/>
          </a:xfrm>
        </p:spPr>
        <p:txBody>
          <a:bodyPr/>
          <a:lstStyle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5223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8784976" cy="4158461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91190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48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843558"/>
            <a:ext cx="432048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2493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432048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1131590"/>
            <a:ext cx="432048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0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453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385223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6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4488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289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3132159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6084487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8031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3131999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313193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6084487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448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7202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Quadr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2931790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843558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2931790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00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Quadr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6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4488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579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843558"/>
            <a:ext cx="8784976" cy="415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96502"/>
            <a:ext cx="756084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108047"/>
            <a:ext cx="1152128" cy="4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1" r:id="rId5"/>
    <p:sldLayoutId id="2147483664" r:id="rId6"/>
    <p:sldLayoutId id="2147483665" r:id="rId7"/>
    <p:sldLayoutId id="2147483666" r:id="rId8"/>
    <p:sldLayoutId id="2147483667" r:id="rId9"/>
    <p:sldLayoutId id="2147483662" r:id="rId10"/>
    <p:sldLayoutId id="2147483663" r:id="rId11"/>
    <p:sldLayoutId id="2147483668" r:id="rId12"/>
    <p:sldLayoutId id="2147483669" r:id="rId13"/>
    <p:sldLayoutId id="2147483670" r:id="rId14"/>
    <p:sldLayoutId id="2147483672" r:id="rId15"/>
    <p:sldLayoutId id="2147483674" r:id="rId16"/>
    <p:sldLayoutId id="2147483678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1">
              <a:lumMod val="50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»"/>
        <a:defRPr sz="16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Font typeface="Courier New" panose="02070309020205020404" pitchFamily="49" charset="0"/>
        <a:buChar char="o"/>
        <a:defRPr sz="1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/>
        </a:buClr>
        <a:buSzPct val="50000"/>
        <a:buFont typeface="Wingdings" panose="05000000000000000000" pitchFamily="2" charset="2"/>
        <a:buChar char="§"/>
        <a:defRPr sz="12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–"/>
        <a:defRPr sz="11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Courier New" panose="02070309020205020404" pitchFamily="49" charset="0"/>
        <a:buChar char="o"/>
        <a:defRPr sz="11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6.png"/><Relationship Id="rId4" Type="http://schemas.openxmlformats.org/officeDocument/2006/relationships/diagramData" Target="../diagrams/data6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hyperlink" Target="https://www.deming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aits.com/marcio/20151204_IFTM_DesafiosGestaoProjetos.zip" TargetMode="External"/><Relationship Id="rId7" Type="http://schemas.openxmlformats.org/officeDocument/2006/relationships/hyperlink" Target="https://hbr.org/2008/01/the-five-competitive-forces-that-shape-strategy" TargetMode="External"/><Relationship Id="rId2" Type="http://schemas.openxmlformats.org/officeDocument/2006/relationships/hyperlink" Target="http://www.teraits.com/marcio/20130817_Pitagoras_EstudoDeCaso_EmpresaTelecom.zi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raits.com/marcio/20150521_12oCONTECSI_RevitalizacaoServiceDeskCallink.zip" TargetMode="External"/><Relationship Id="rId5" Type="http://schemas.openxmlformats.org/officeDocument/2006/relationships/hyperlink" Target="http://www.teraits.com/pitagoras/marcio/pgp/index.htm" TargetMode="External"/><Relationship Id="rId4" Type="http://schemas.openxmlformats.org/officeDocument/2006/relationships/hyperlink" Target="http://www.teraits.com/pitagoras/marcio/itil/index.htm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710219" y="3723878"/>
            <a:ext cx="7717106" cy="11160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Como o BI pode ajudar as empresas a ganharem eficiência, tão importante em tempos de </a:t>
            </a:r>
            <a:r>
              <a:rPr lang="pt-BR" dirty="0" smtClean="0"/>
              <a:t>crise</a:t>
            </a:r>
          </a:p>
          <a:p>
            <a:endParaRPr lang="pt-BR" dirty="0" smtClean="0"/>
          </a:p>
          <a:p>
            <a:r>
              <a:rPr lang="pt-BR" dirty="0" smtClean="0"/>
              <a:t>© </a:t>
            </a:r>
            <a:r>
              <a:rPr lang="pt-BR" dirty="0" err="1" smtClean="0"/>
              <a:t>Tera</a:t>
            </a:r>
            <a:r>
              <a:rPr lang="pt-BR" dirty="0" smtClean="0"/>
              <a:t> 2016 – Márcio Moreira – www.teraits.com/marcio/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221" y="2613911"/>
            <a:ext cx="7715101" cy="900000"/>
          </a:xfrm>
        </p:spPr>
        <p:txBody>
          <a:bodyPr/>
          <a:lstStyle/>
          <a:p>
            <a:r>
              <a:rPr lang="pt-BR" dirty="0"/>
              <a:t>Gestão de Desempenho com BI em Tempos de Crise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19" y="267494"/>
            <a:ext cx="3564518" cy="21364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146860"/>
            <a:ext cx="2234667" cy="6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3200" b="1" dirty="0" smtClean="0">
                <a:ln/>
                <a:solidFill>
                  <a:schemeClr val="accent4"/>
                </a:solidFill>
              </a:rPr>
              <a:t>Reduzir pela metade o Tempo Médio de Resolução de Incidentes em 6 meses!</a:t>
            </a:r>
            <a:endParaRPr lang="pt-BR" sz="3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Desafio em </a:t>
            </a:r>
            <a:r>
              <a:rPr lang="pt-BR" dirty="0" err="1" smtClean="0"/>
              <a:t>Ago</a:t>
            </a:r>
            <a:r>
              <a:rPr lang="pt-BR" dirty="0" smtClean="0"/>
              <a:t>/2012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Resultado </a:t>
            </a:r>
            <a:r>
              <a:rPr lang="pt-BR" dirty="0" err="1" smtClean="0"/>
              <a:t>Fev</a:t>
            </a:r>
            <a:r>
              <a:rPr lang="pt-BR" dirty="0" smtClean="0"/>
              <a:t>/2013 (</a:t>
            </a:r>
            <a:r>
              <a:rPr lang="pt-BR" dirty="0" err="1" smtClean="0"/>
              <a:t>hc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Outros Desafios x Resultados</a:t>
            </a:r>
            <a:endParaRPr lang="pt-BR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A Pergunta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Service Desk</a:t>
            </a:r>
            <a:endParaRPr lang="pt-BR" dirty="0"/>
          </a:p>
        </p:txBody>
      </p:sp>
      <p:graphicFrame>
        <p:nvGraphicFramePr>
          <p:cNvPr id="15" name="Espaço Reservado para Conteúdo 12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172233614"/>
              </p:ext>
            </p:extLst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Seta para a direita listrada 15"/>
          <p:cNvSpPr/>
          <p:nvPr/>
        </p:nvSpPr>
        <p:spPr>
          <a:xfrm rot="4230914">
            <a:off x="3546213" y="2565869"/>
            <a:ext cx="2686180" cy="792088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931%</a:t>
            </a:r>
            <a:endParaRPr lang="pt-BR" dirty="0"/>
          </a:p>
        </p:txBody>
      </p:sp>
      <p:sp>
        <p:nvSpPr>
          <p:cNvPr id="17" name="Espaço Reservado para Conteúdo 2"/>
          <p:cNvSpPr>
            <a:spLocks noGrp="1"/>
          </p:cNvSpPr>
          <p:nvPr>
            <p:ph idx="13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Como fazer isto?</a:t>
            </a:r>
            <a:endParaRPr lang="pt-BR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2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Graphic spid="15" grpId="0">
        <p:bldAsOne/>
      </p:bldGraphic>
      <p:bldP spid="16" grpId="0" animBg="1"/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/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138" y="1131590"/>
            <a:ext cx="2879725" cy="1748555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Plano de Trabalho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Estrutura &amp; Competência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88" y="1143158"/>
            <a:ext cx="2879725" cy="2004656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err="1" smtClean="0"/>
              <a:t>KPIs</a:t>
            </a:r>
            <a:r>
              <a:rPr lang="pt-BR" dirty="0" smtClean="0"/>
              <a:t> x Objetivos x Projetos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0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201713"/>
              </p:ext>
            </p:extLst>
          </p:nvPr>
        </p:nvGraphicFramePr>
        <p:xfrm>
          <a:off x="179388" y="1131888"/>
          <a:ext cx="2879725" cy="387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37" y="3243895"/>
            <a:ext cx="2880126" cy="17581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487" y="3232510"/>
            <a:ext cx="2880001" cy="176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Chamados / PA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Pessoas na Área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 da Área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SLA Médio Incidentes (</a:t>
            </a:r>
            <a:r>
              <a:rPr lang="pt-BR" dirty="0" err="1" smtClean="0"/>
              <a:t>hc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0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727312"/>
              </p:ext>
            </p:extLst>
          </p:nvPr>
        </p:nvGraphicFramePr>
        <p:xfrm>
          <a:off x="1793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Espaço Reservado para Conteúdo 8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260561119"/>
              </p:ext>
            </p:extLst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Espaço Reservado para Conteúdo 8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368751697"/>
              </p:ext>
            </p:extLst>
          </p:nvPr>
        </p:nvGraphicFramePr>
        <p:xfrm>
          <a:off x="60848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480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SLA </a:t>
            </a:r>
            <a:r>
              <a:rPr lang="pt-BR" dirty="0" smtClean="0"/>
              <a:t>de Resolução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err="1" smtClean="0"/>
              <a:t>First</a:t>
            </a:r>
            <a:r>
              <a:rPr lang="pt-BR" dirty="0" smtClean="0"/>
              <a:t> </a:t>
            </a:r>
            <a:r>
              <a:rPr lang="pt-BR" dirty="0" err="1" smtClean="0"/>
              <a:t>Call</a:t>
            </a:r>
            <a:r>
              <a:rPr lang="pt-BR" dirty="0" smtClean="0"/>
              <a:t> </a:t>
            </a:r>
            <a:r>
              <a:rPr lang="pt-BR" dirty="0" err="1" smtClean="0"/>
              <a:t>Resolution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Gestão de Incidentes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Escalação Horizontal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0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645983"/>
              </p:ext>
            </p:extLst>
          </p:nvPr>
        </p:nvGraphicFramePr>
        <p:xfrm>
          <a:off x="1793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Espaço Reservado para Conteúdo 8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589456367"/>
              </p:ext>
            </p:extLst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Espaço Reservado para Conteúdo 8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823645101"/>
              </p:ext>
            </p:extLst>
          </p:nvPr>
        </p:nvGraphicFramePr>
        <p:xfrm>
          <a:off x="60848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859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Detalhamento do SLA de Resolução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2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283012"/>
              </p:ext>
            </p:extLst>
          </p:nvPr>
        </p:nvGraphicFramePr>
        <p:xfrm>
          <a:off x="179388" y="842963"/>
          <a:ext cx="8785225" cy="415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tângulo 12"/>
          <p:cNvSpPr/>
          <p:nvPr/>
        </p:nvSpPr>
        <p:spPr>
          <a:xfrm>
            <a:off x="3995936" y="905627"/>
            <a:ext cx="2376264" cy="40463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8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Espaço Reservado para Conteúdo 12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005911340"/>
              </p:ext>
            </p:extLst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000" b="1" dirty="0" smtClean="0">
                <a:ln/>
                <a:solidFill>
                  <a:schemeClr val="accent4"/>
                </a:solidFill>
              </a:rPr>
              <a:t>Dobrar o nível de serviço do Service Desk em 1 ano!</a:t>
            </a:r>
            <a:endParaRPr lang="pt-BR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Desafio em </a:t>
            </a:r>
            <a:r>
              <a:rPr lang="pt-BR" dirty="0" err="1" smtClean="0"/>
              <a:t>Fev</a:t>
            </a:r>
            <a:r>
              <a:rPr lang="pt-BR" dirty="0" smtClean="0"/>
              <a:t>/2015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Resultado </a:t>
            </a:r>
            <a:r>
              <a:rPr lang="pt-BR" dirty="0" err="1" smtClean="0"/>
              <a:t>Fev</a:t>
            </a:r>
            <a:r>
              <a:rPr lang="pt-BR" dirty="0" smtClean="0"/>
              <a:t>/2016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Outros Desafios x Resultados</a:t>
            </a:r>
            <a:endParaRPr lang="pt-BR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A Pergunta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Governa Soluções em Informática</a:t>
            </a:r>
            <a:endParaRPr lang="pt-BR" dirty="0"/>
          </a:p>
        </p:txBody>
      </p:sp>
      <p:sp>
        <p:nvSpPr>
          <p:cNvPr id="16" name="Seta para a direita listrada 15"/>
          <p:cNvSpPr/>
          <p:nvPr/>
        </p:nvSpPr>
        <p:spPr>
          <a:xfrm rot="18024804">
            <a:off x="3910275" y="1840872"/>
            <a:ext cx="1692405" cy="792088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276%</a:t>
            </a:r>
            <a:endParaRPr lang="pt-BR" dirty="0"/>
          </a:p>
        </p:txBody>
      </p:sp>
      <p:sp>
        <p:nvSpPr>
          <p:cNvPr id="17" name="Espaço Reservado para Conteúdo 2"/>
          <p:cNvSpPr>
            <a:spLocks noGrp="1"/>
          </p:cNvSpPr>
          <p:nvPr>
            <p:ph idx="13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Como fazer isto?</a:t>
            </a:r>
            <a:endParaRPr lang="pt-BR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511" y="566418"/>
            <a:ext cx="1222339" cy="6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1" grpId="0" build="p"/>
      <p:bldP spid="13" grpId="0" build="p"/>
      <p:bldP spid="16" grpId="0" animBg="1"/>
      <p:bldP spid="1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Conteúdo 11"/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477" y="1131888"/>
            <a:ext cx="2659046" cy="3870325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Análise SWOT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Definição de Soluções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Estratégia de Trabalho</a:t>
            </a:r>
            <a:endParaRPr lang="pt-BR" dirty="0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88" y="1167996"/>
            <a:ext cx="2879725" cy="2884023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Priorização das Ações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536409"/>
            <a:ext cx="2879725" cy="306128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938" y="4228805"/>
            <a:ext cx="2952550" cy="7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SLA de Resolução de Incidentes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Tempo Médio </a:t>
            </a:r>
            <a:r>
              <a:rPr lang="pt-BR" dirty="0" smtClean="0"/>
              <a:t>Resolução Incidentes (</a:t>
            </a:r>
            <a:r>
              <a:rPr lang="pt-BR" dirty="0" err="1" smtClean="0"/>
              <a:t>hu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Gestão de Incidentes</a:t>
            </a:r>
            <a:endParaRPr lang="pt-BR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Nível de Serviço</a:t>
            </a:r>
            <a:endParaRPr lang="pt-BR" dirty="0"/>
          </a:p>
        </p:txBody>
      </p:sp>
      <p:graphicFrame>
        <p:nvGraphicFramePr>
          <p:cNvPr id="16" name="Espaço Reservado para Conteú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004940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ço Reservado para Conteúdo 13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796953900"/>
              </p:ext>
            </p:extLst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59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err="1" smtClean="0"/>
              <a:t>First</a:t>
            </a:r>
            <a:r>
              <a:rPr lang="pt-BR" dirty="0" smtClean="0"/>
              <a:t> </a:t>
            </a:r>
            <a:r>
              <a:rPr lang="pt-BR" dirty="0" err="1" smtClean="0"/>
              <a:t>Call</a:t>
            </a:r>
            <a:r>
              <a:rPr lang="pt-BR" dirty="0" smtClean="0"/>
              <a:t> </a:t>
            </a:r>
            <a:r>
              <a:rPr lang="pt-BR" dirty="0" err="1" smtClean="0"/>
              <a:t>Resolution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Escalação Horizontal de Incidentes</a:t>
            </a:r>
            <a:endParaRPr lang="pt-BR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Gestão de Incidentes</a:t>
            </a:r>
            <a:endParaRPr lang="pt-BR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Prontidão &amp; Pedido de Ajuda do Service Desk</a:t>
            </a:r>
          </a:p>
        </p:txBody>
      </p:sp>
      <p:graphicFrame>
        <p:nvGraphicFramePr>
          <p:cNvPr id="16" name="Espaço Reservado para Conteú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630697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ço Reservado para Conteúdo 13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545413047"/>
              </p:ext>
            </p:extLst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34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SLA de Resolução de Problemas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Tempo Médio </a:t>
            </a:r>
            <a:r>
              <a:rPr lang="pt-BR" dirty="0" smtClean="0"/>
              <a:t>Resolução Problemas (</a:t>
            </a:r>
            <a:r>
              <a:rPr lang="pt-BR" dirty="0" err="1" smtClean="0"/>
              <a:t>hu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Gestão de Problemas</a:t>
            </a:r>
            <a:endParaRPr lang="pt-BR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Nível de Serviço</a:t>
            </a:r>
            <a:endParaRPr lang="pt-BR" dirty="0"/>
          </a:p>
        </p:txBody>
      </p:sp>
      <p:graphicFrame>
        <p:nvGraphicFramePr>
          <p:cNvPr id="16" name="Espaço Reservado para Conteú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436494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ço Reservado para Conteúdo 13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591337140"/>
              </p:ext>
            </p:extLst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96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Conjuntura Macro Econômica 2015 - 2016</a:t>
            </a:r>
            <a:endParaRPr lang="pt-BR" dirty="0"/>
          </a:p>
        </p:txBody>
      </p:sp>
      <p:pic>
        <p:nvPicPr>
          <p:cNvPr id="5" name="20160524_IMEPAC_ConjunturaMacroEconomi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842963"/>
            <a:ext cx="7400925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88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Média de Idade dos Problemas Abertos (d)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err="1" smtClean="0"/>
              <a:t>Backlog</a:t>
            </a:r>
            <a:r>
              <a:rPr lang="pt-BR" dirty="0" smtClean="0"/>
              <a:t> Problemas (Abertos / 3 </a:t>
            </a:r>
            <a:r>
              <a:rPr lang="pt-BR" dirty="0" err="1" smtClean="0"/>
              <a:t>Últ</a:t>
            </a:r>
            <a:r>
              <a:rPr lang="pt-BR" dirty="0" smtClean="0"/>
              <a:t> Meses)</a:t>
            </a:r>
            <a:endParaRPr lang="pt-BR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Gestão de Problemas</a:t>
            </a:r>
            <a:endParaRPr lang="pt-BR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Eficácia da Gestão Reativa</a:t>
            </a:r>
            <a:endParaRPr lang="pt-BR" dirty="0"/>
          </a:p>
        </p:txBody>
      </p:sp>
      <p:graphicFrame>
        <p:nvGraphicFramePr>
          <p:cNvPr id="16" name="Espaço Reservado para Conteú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470804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ço Reservado para Conteúdo 13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536071624"/>
              </p:ext>
            </p:extLst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65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Conteúdo 1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132088"/>
            <a:ext cx="2879725" cy="3704162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79314" y="843558"/>
            <a:ext cx="2880000" cy="244079"/>
          </a:xfrm>
        </p:spPr>
        <p:txBody>
          <a:bodyPr/>
          <a:lstStyle/>
          <a:p>
            <a:pPr algn="ctr"/>
            <a:r>
              <a:rPr lang="pt-BR" dirty="0" smtClean="0"/>
              <a:t>William Deming (1900-1993)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>
          <a:xfrm>
            <a:off x="3131863" y="843558"/>
            <a:ext cx="2880000" cy="244079"/>
          </a:xfrm>
        </p:spPr>
        <p:txBody>
          <a:bodyPr/>
          <a:lstStyle/>
          <a:p>
            <a:pPr algn="ctr"/>
            <a:r>
              <a:rPr lang="pt-BR" dirty="0" smtClean="0"/>
              <a:t>Ciclo de Deming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Essência da Estratégia</a:t>
            </a:r>
            <a:endParaRPr lang="pt-BR" dirty="0"/>
          </a:p>
        </p:txBody>
      </p:sp>
      <p:pic>
        <p:nvPicPr>
          <p:cNvPr id="19" name="Espaço Reservado para Conteúdo 18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089018" y="1530725"/>
            <a:ext cx="2871465" cy="3072650"/>
          </a:xfrm>
          <a:prstGeom prst="rect">
            <a:avLst/>
          </a:prstGeom>
        </p:spPr>
      </p:pic>
      <p:sp>
        <p:nvSpPr>
          <p:cNvPr id="11" name="Espaço Reservado para Texto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pt-BR" dirty="0" smtClean="0"/>
              <a:t>Melhoria Contínua</a:t>
            </a:r>
            <a:endParaRPr lang="pt-BR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Controle Estatístico de Processos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7626" y="4803998"/>
            <a:ext cx="1657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Fonte: </a:t>
            </a:r>
            <a:r>
              <a:rPr lang="pt-BR" sz="1200" dirty="0" smtClean="0">
                <a:hlinkClick r:id="rId4"/>
              </a:rPr>
              <a:t>Deming </a:t>
            </a:r>
            <a:r>
              <a:rPr lang="pt-BR" sz="1200" dirty="0" err="1" smtClean="0">
                <a:hlinkClick r:id="rId4"/>
              </a:rPr>
              <a:t>Institute</a:t>
            </a:r>
            <a:endParaRPr lang="pt-BR" sz="1200" dirty="0"/>
          </a:p>
        </p:txBody>
      </p:sp>
      <p:pic>
        <p:nvPicPr>
          <p:cNvPr id="22" name="Espaço Reservado para Conteúdo 21"/>
          <p:cNvPicPr>
            <a:picLocks noGrp="1" noChangeAspect="1"/>
          </p:cNvPicPr>
          <p:nvPr>
            <p:ph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138" y="1857489"/>
            <a:ext cx="2879725" cy="241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2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Referências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451833"/>
              </p:ext>
            </p:extLst>
          </p:nvPr>
        </p:nvGraphicFramePr>
        <p:xfrm>
          <a:off x="179388" y="842963"/>
          <a:ext cx="8784739" cy="405731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8784739"/>
              </a:tblGrid>
              <a:tr h="233823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Referência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100363" marR="100363" anchor="ctr"/>
                </a:tc>
              </a:tr>
              <a:tr h="39749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KAPLAN R. S. and NORTON D. P. </a:t>
                      </a:r>
                      <a:r>
                        <a:rPr lang="en-US" sz="1400" b="1" i="1" dirty="0" smtClean="0">
                          <a:latin typeface="+mn-lt"/>
                        </a:rPr>
                        <a:t>Strategy Maps: Converting Intangible Assets Into Tangible Outcomes</a:t>
                      </a:r>
                      <a:r>
                        <a:rPr lang="en-US" sz="1400" dirty="0" smtClean="0">
                          <a:latin typeface="+mn-lt"/>
                        </a:rPr>
                        <a:t>. Harvard Business School Publishing Corporation. 2004.</a:t>
                      </a:r>
                      <a:endParaRPr lang="pt-BR" sz="1400" dirty="0" smtClean="0">
                        <a:latin typeface="+mn-lt"/>
                      </a:endParaRPr>
                    </a:p>
                  </a:txBody>
                  <a:tcPr marL="100363" marR="100363" anchor="ctr"/>
                </a:tc>
              </a:tr>
              <a:tr h="397499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Márcio Moreira.</a:t>
                      </a:r>
                      <a:r>
                        <a:rPr lang="pt-BR" sz="1400" baseline="0" dirty="0" smtClean="0">
                          <a:latin typeface="+mn-lt"/>
                        </a:rPr>
                        <a:t> </a:t>
                      </a:r>
                      <a:r>
                        <a:rPr lang="pt-BR" sz="1400" b="1" i="1" baseline="0" dirty="0" smtClean="0">
                          <a:latin typeface="+mn-lt"/>
                          <a:hlinkClick r:id="rId2"/>
                        </a:rPr>
                        <a:t>Aplicação Real de Conhecimentos das Pós Graduações em Tecnologia da Informação</a:t>
                      </a:r>
                      <a:r>
                        <a:rPr lang="pt-BR" sz="1400" baseline="0" dirty="0" smtClean="0">
                          <a:latin typeface="+mn-lt"/>
                        </a:rPr>
                        <a:t>. Palestra Magna. Pós Graduação. Pitágoras. 2013.</a:t>
                      </a:r>
                      <a:endParaRPr lang="pt-BR" sz="1400" dirty="0" smtClean="0">
                        <a:latin typeface="+mn-lt"/>
                      </a:endParaRPr>
                    </a:p>
                  </a:txBody>
                  <a:tcPr marL="100363" marR="100363" anchor="ctr"/>
                </a:tc>
              </a:tr>
              <a:tr h="33952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Márcio Moreira. </a:t>
                      </a:r>
                      <a:r>
                        <a:rPr lang="pt-BR" sz="1400" b="1" i="1" dirty="0" smtClean="0">
                          <a:latin typeface="+mn-lt"/>
                          <a:hlinkClick r:id="rId3"/>
                        </a:rPr>
                        <a:t>Desafios da Gestão de Projetos</a:t>
                      </a:r>
                      <a:r>
                        <a:rPr lang="pt-BR" sz="1400" dirty="0" smtClean="0">
                          <a:latin typeface="+mn-lt"/>
                        </a:rPr>
                        <a:t>. IFTM</a:t>
                      </a:r>
                      <a:r>
                        <a:rPr lang="pt-BR" sz="1400" baseline="0" dirty="0" smtClean="0">
                          <a:latin typeface="+mn-lt"/>
                        </a:rPr>
                        <a:t> - Instituo Federal do Triângulo Mineiro. 2015.</a:t>
                      </a:r>
                      <a:r>
                        <a:rPr lang="pt-BR" sz="1400" dirty="0" smtClean="0">
                          <a:latin typeface="+mn-lt"/>
                        </a:rPr>
                        <a:t> </a:t>
                      </a:r>
                    </a:p>
                  </a:txBody>
                  <a:tcPr marL="100363" marR="100363" anchor="ctr"/>
                </a:tc>
              </a:tr>
              <a:tr h="33952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Márcio Moreira. </a:t>
                      </a:r>
                      <a:r>
                        <a:rPr lang="pt-BR" sz="1400" b="1" i="1" dirty="0" smtClean="0">
                          <a:latin typeface="+mn-lt"/>
                          <a:hlinkClick r:id="rId4"/>
                        </a:rPr>
                        <a:t>ITIL</a:t>
                      </a:r>
                      <a:r>
                        <a:rPr lang="pt-BR" sz="1400" b="1" i="1" baseline="0" dirty="0" smtClean="0">
                          <a:latin typeface="+mn-lt"/>
                          <a:hlinkClick r:id="rId4"/>
                        </a:rPr>
                        <a:t> - Gestão de Serviços de TI com ITIL</a:t>
                      </a:r>
                      <a:r>
                        <a:rPr lang="pt-BR" sz="1400" baseline="0" dirty="0" smtClean="0">
                          <a:latin typeface="+mn-lt"/>
                        </a:rPr>
                        <a:t> 3. Pós Graduação. Pitágoras. 2015.</a:t>
                      </a:r>
                      <a:endParaRPr lang="pt-BR" sz="1400" dirty="0" smtClean="0">
                        <a:latin typeface="+mn-lt"/>
                      </a:endParaRPr>
                    </a:p>
                  </a:txBody>
                  <a:tcPr marL="100363" marR="100363" anchor="ctr"/>
                </a:tc>
              </a:tr>
              <a:tr h="33952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Márcio Moreira. </a:t>
                      </a:r>
                      <a:r>
                        <a:rPr lang="pt-BR" sz="1400" b="1" i="1" dirty="0" smtClean="0">
                          <a:latin typeface="+mn-lt"/>
                          <a:hlinkClick r:id="rId5"/>
                        </a:rPr>
                        <a:t>Planejamento Estratégico &amp; Gestão de Performance</a:t>
                      </a:r>
                      <a:r>
                        <a:rPr lang="pt-BR" sz="1400" dirty="0" smtClean="0">
                          <a:latin typeface="+mn-lt"/>
                        </a:rPr>
                        <a:t>. Pós Graduação. Pitágoras. 2011.</a:t>
                      </a:r>
                    </a:p>
                  </a:txBody>
                  <a:tcPr marL="100363" marR="100363" anchor="ctr"/>
                </a:tc>
              </a:tr>
              <a:tr h="33952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Márcio Moreira &amp; Mário Peixoto. </a:t>
                      </a:r>
                      <a:r>
                        <a:rPr lang="pt-BR" sz="1400" b="1" i="1" dirty="0" smtClean="0">
                          <a:latin typeface="+mn-lt"/>
                          <a:hlinkClick r:id="rId6"/>
                        </a:rPr>
                        <a:t>Revitalização do Service Desk da </a:t>
                      </a:r>
                      <a:r>
                        <a:rPr lang="pt-BR" sz="1400" b="1" i="1" dirty="0" err="1" smtClean="0">
                          <a:latin typeface="+mn-lt"/>
                          <a:hlinkClick r:id="rId6"/>
                        </a:rPr>
                        <a:t>Callink</a:t>
                      </a:r>
                      <a:r>
                        <a:rPr lang="pt-BR" sz="1400" dirty="0" smtClean="0">
                          <a:latin typeface="+mn-lt"/>
                        </a:rPr>
                        <a:t>. 12º CONTECSI.</a:t>
                      </a:r>
                      <a:r>
                        <a:rPr lang="pt-BR" sz="1400" baseline="0" dirty="0" smtClean="0">
                          <a:latin typeface="+mn-lt"/>
                        </a:rPr>
                        <a:t> FEA. USP. 2015.</a:t>
                      </a:r>
                      <a:endParaRPr lang="pt-BR" sz="1400" dirty="0" smtClean="0">
                        <a:latin typeface="+mn-lt"/>
                      </a:endParaRPr>
                    </a:p>
                  </a:txBody>
                  <a:tcPr marL="100363" marR="100363" anchor="ctr"/>
                </a:tc>
              </a:tr>
              <a:tr h="33952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Michael E. Porter. </a:t>
                      </a:r>
                      <a:r>
                        <a:rPr lang="en-US" sz="1400" b="1" i="1" dirty="0" smtClean="0">
                          <a:latin typeface="+mn-lt"/>
                          <a:hlinkClick r:id="rId7"/>
                        </a:rPr>
                        <a:t>The Five Competitive Forces That Shape Strategy</a:t>
                      </a:r>
                      <a:r>
                        <a:rPr lang="en-US" sz="1400" dirty="0" smtClean="0">
                          <a:latin typeface="+mn-lt"/>
                        </a:rPr>
                        <a:t>. Harvard</a:t>
                      </a:r>
                      <a:r>
                        <a:rPr lang="en-US" sz="1400" baseline="0" dirty="0" smtClean="0">
                          <a:latin typeface="+mn-lt"/>
                        </a:rPr>
                        <a:t> Business Review. 2008.</a:t>
                      </a:r>
                      <a:endParaRPr lang="pt-BR" sz="1400" dirty="0" smtClean="0">
                        <a:latin typeface="+mn-lt"/>
                      </a:endParaRPr>
                    </a:p>
                  </a:txBody>
                  <a:tcPr marL="100363" marR="100363" anchor="ctr"/>
                </a:tc>
              </a:tr>
              <a:tr h="33952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PRAHALAD, C. K., HAMEL, G. </a:t>
                      </a:r>
                      <a:r>
                        <a:rPr lang="pt-BR" sz="1400" b="1" i="1" dirty="0" smtClean="0">
                          <a:latin typeface="+mn-lt"/>
                        </a:rPr>
                        <a:t>A Competência Essencial das Organizações</a:t>
                      </a:r>
                      <a:r>
                        <a:rPr lang="pt-BR" sz="1400" dirty="0" smtClean="0">
                          <a:latin typeface="+mn-lt"/>
                        </a:rPr>
                        <a:t>. Harvard Business </a:t>
                      </a:r>
                      <a:r>
                        <a:rPr lang="pt-BR" sz="1400" dirty="0" err="1" smtClean="0">
                          <a:latin typeface="+mn-lt"/>
                        </a:rPr>
                        <a:t>Review</a:t>
                      </a:r>
                      <a:r>
                        <a:rPr lang="pt-BR" sz="1400" dirty="0" smtClean="0">
                          <a:latin typeface="+mn-lt"/>
                        </a:rPr>
                        <a:t>, 1990.</a:t>
                      </a:r>
                    </a:p>
                  </a:txBody>
                  <a:tcPr marL="100363" marR="100363" anchor="ctr"/>
                </a:tc>
              </a:tr>
              <a:tr h="33952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William Edwards Deming. </a:t>
                      </a:r>
                      <a:r>
                        <a:rPr lang="en-US" sz="1400" b="1" i="1" dirty="0" smtClean="0">
                          <a:latin typeface="+mn-lt"/>
                        </a:rPr>
                        <a:t>The New Economics for Industry, Government, Education</a:t>
                      </a:r>
                      <a:r>
                        <a:rPr lang="en-US" sz="1400" dirty="0" smtClean="0">
                          <a:latin typeface="+mn-lt"/>
                        </a:rPr>
                        <a:t>. 2nd Edition. MIT Press. 2000.</a:t>
                      </a:r>
                      <a:endParaRPr lang="pt-BR" sz="1400" dirty="0" smtClean="0">
                        <a:latin typeface="+mn-lt"/>
                      </a:endParaRPr>
                    </a:p>
                  </a:txBody>
                  <a:tcPr marL="100363" marR="100363" anchor="ctr"/>
                </a:tc>
              </a:tr>
              <a:tr h="33952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William Edwards Deming. </a:t>
                      </a:r>
                      <a:r>
                        <a:rPr lang="pt-BR" sz="1400" b="1" i="1" dirty="0" smtClean="0">
                          <a:latin typeface="+mn-lt"/>
                        </a:rPr>
                        <a:t>Out </a:t>
                      </a:r>
                      <a:r>
                        <a:rPr lang="pt-BR" sz="1400" b="1" i="1" dirty="0" err="1" smtClean="0">
                          <a:latin typeface="+mn-lt"/>
                        </a:rPr>
                        <a:t>of</a:t>
                      </a:r>
                      <a:r>
                        <a:rPr lang="pt-BR" sz="1400" b="1" i="1" dirty="0" smtClean="0">
                          <a:latin typeface="+mn-lt"/>
                        </a:rPr>
                        <a:t> </a:t>
                      </a:r>
                      <a:r>
                        <a:rPr lang="pt-BR" sz="1400" b="1" i="1" dirty="0" err="1" smtClean="0">
                          <a:latin typeface="+mn-lt"/>
                        </a:rPr>
                        <a:t>the</a:t>
                      </a:r>
                      <a:r>
                        <a:rPr lang="pt-BR" sz="1400" b="1" i="1" dirty="0" smtClean="0">
                          <a:latin typeface="+mn-lt"/>
                        </a:rPr>
                        <a:t> </a:t>
                      </a:r>
                      <a:r>
                        <a:rPr lang="pt-BR" sz="1400" b="1" i="1" dirty="0" err="1" smtClean="0">
                          <a:latin typeface="+mn-lt"/>
                        </a:rPr>
                        <a:t>Crisis</a:t>
                      </a:r>
                      <a:r>
                        <a:rPr lang="pt-BR" sz="1400" dirty="0" smtClean="0">
                          <a:latin typeface="+mn-lt"/>
                        </a:rPr>
                        <a:t>. MIT Press. 1986.</a:t>
                      </a:r>
                    </a:p>
                  </a:txBody>
                  <a:tcPr marL="100363" marR="100363" anchor="ctr"/>
                </a:tc>
              </a:tr>
            </a:tbl>
          </a:graphicData>
        </a:graphic>
      </p:graphicFrame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2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Siga-nos nas redes sociais</a:t>
            </a:r>
            <a:br>
              <a:rPr lang="pt-BR" smtClean="0"/>
            </a:br>
            <a:r>
              <a:rPr lang="pt-BR" smtClean="0"/>
              <a:t>Tera – Márcio Moreira</a:t>
            </a:r>
            <a:endParaRPr lang="pt-BR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Obrigado!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13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000" b="1" dirty="0" smtClean="0">
                <a:ln/>
                <a:solidFill>
                  <a:schemeClr val="accent4"/>
                </a:solidFill>
              </a:rPr>
              <a:t>Reduzir o custo por entrega da área pela metade!</a:t>
            </a:r>
            <a:endParaRPr lang="pt-BR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Desafio em </a:t>
            </a:r>
            <a:r>
              <a:rPr lang="pt-BR" dirty="0" err="1" smtClean="0"/>
              <a:t>Fev</a:t>
            </a:r>
            <a:r>
              <a:rPr lang="pt-BR" dirty="0" smtClean="0"/>
              <a:t>/2014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Resultado </a:t>
            </a:r>
            <a:r>
              <a:rPr lang="pt-BR" dirty="0" err="1" smtClean="0"/>
              <a:t>Ago</a:t>
            </a:r>
            <a:r>
              <a:rPr lang="pt-BR" dirty="0" smtClean="0"/>
              <a:t>/2015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Outros Desafios x Resultados</a:t>
            </a:r>
            <a:endParaRPr lang="pt-BR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A Pergunta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Área de BI</a:t>
            </a:r>
            <a:endParaRPr lang="pt-BR" dirty="0"/>
          </a:p>
        </p:txBody>
      </p:sp>
      <p:graphicFrame>
        <p:nvGraphicFramePr>
          <p:cNvPr id="15" name="Espaço Reservado para Conteúdo 12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599068765"/>
              </p:ext>
            </p:extLst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Seta para a direita listrada 15"/>
          <p:cNvSpPr/>
          <p:nvPr/>
        </p:nvSpPr>
        <p:spPr>
          <a:xfrm rot="3079352">
            <a:off x="4059746" y="2131689"/>
            <a:ext cx="1692405" cy="792088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218%</a:t>
            </a:r>
            <a:endParaRPr lang="pt-BR" dirty="0"/>
          </a:p>
        </p:txBody>
      </p:sp>
      <p:sp>
        <p:nvSpPr>
          <p:cNvPr id="17" name="Espaço Reservado para Conteúdo 2"/>
          <p:cNvSpPr>
            <a:spLocks noGrp="1"/>
          </p:cNvSpPr>
          <p:nvPr>
            <p:ph idx="13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Como fazer isto?</a:t>
            </a:r>
            <a:endParaRPr lang="pt-BR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4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Graphic spid="15" grpId="0">
        <p:bldAsOne/>
      </p:bldGraphic>
      <p:bldP spid="16" grpId="0" animBg="1"/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Espaço Reservado para Conteú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430354"/>
              </p:ext>
            </p:extLst>
          </p:nvPr>
        </p:nvGraphicFramePr>
        <p:xfrm>
          <a:off x="179388" y="842963"/>
          <a:ext cx="8785225" cy="415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Resolver os problemas efetivamente</a:t>
            </a:r>
            <a:endParaRPr lang="pt-BR" dirty="0"/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% de Incidentes / Entrega</a:t>
            </a:r>
            <a:endParaRPr lang="pt-BR" dirty="0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774418" y="842964"/>
            <a:ext cx="4260417" cy="4087242"/>
          </a:xfrm>
          <a:prstGeom prst="roundRect">
            <a:avLst>
              <a:gd name="adj" fmla="val 4749"/>
            </a:avLst>
          </a:prstGeom>
          <a:solidFill>
            <a:srgbClr val="FF8566">
              <a:alpha val="10196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500"/>
              </a:lnSpc>
            </a:pPr>
            <a:endParaRPr lang="pt-BR" sz="4400" b="1" dirty="0" smtClean="0">
              <a:ln/>
              <a:solidFill>
                <a:schemeClr val="accent4"/>
              </a:solidFill>
            </a:endParaRPr>
          </a:p>
          <a:p>
            <a:pPr algn="ctr">
              <a:lnSpc>
                <a:spcPts val="4500"/>
              </a:lnSpc>
            </a:pPr>
            <a:endParaRPr lang="pt-BR" sz="4400" b="1" dirty="0">
              <a:ln/>
              <a:solidFill>
                <a:schemeClr val="accent4"/>
              </a:solidFill>
            </a:endParaRPr>
          </a:p>
          <a:p>
            <a:pPr algn="ctr">
              <a:lnSpc>
                <a:spcPts val="4500"/>
              </a:lnSpc>
            </a:pPr>
            <a:r>
              <a:rPr lang="pt-BR" sz="4400" b="1" dirty="0" smtClean="0">
                <a:ln/>
                <a:solidFill>
                  <a:schemeClr val="accent4"/>
                </a:solidFill>
              </a:rPr>
              <a:t>Provocar Dor Para Explicitar os Problemas</a:t>
            </a:r>
            <a:endParaRPr lang="pt-BR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034835" y="842964"/>
            <a:ext cx="3816549" cy="4087242"/>
          </a:xfrm>
          <a:prstGeom prst="roundRect">
            <a:avLst>
              <a:gd name="adj" fmla="val 3402"/>
            </a:avLst>
          </a:prstGeom>
          <a:solidFill>
            <a:srgbClr val="85E085">
              <a:alpha val="10196"/>
            </a:srgb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000"/>
              </a:lnSpc>
            </a:pPr>
            <a:r>
              <a:rPr lang="pt-BR" sz="4400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Passado o Sacrifício os Resultados Aparecem</a:t>
            </a:r>
            <a:endParaRPr lang="pt-BR" sz="4400" b="1" dirty="0">
              <a:ln/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Projetos Estruturantes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Definir &amp; Realizar</a:t>
            </a:r>
            <a:endParaRPr lang="pt-BR" dirty="0"/>
          </a:p>
        </p:txBody>
      </p:sp>
      <p:graphicFrame>
        <p:nvGraphicFramePr>
          <p:cNvPr id="5" name="Espaço Reservado para Conteú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191649"/>
              </p:ext>
            </p:extLst>
          </p:nvPr>
        </p:nvGraphicFramePr>
        <p:xfrm>
          <a:off x="179388" y="842963"/>
          <a:ext cx="8785225" cy="415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82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Medir &amp; Controlar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8" y="1983951"/>
            <a:ext cx="8772904" cy="3036071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mtClean="0"/>
              <a:t>Definir &amp; Perseguir Objetivos x KPIs &amp; Metas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451" y="785759"/>
            <a:ext cx="1945098" cy="11741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453" y="101356"/>
            <a:ext cx="2940000" cy="18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Texto 2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Nível de Serviço</a:t>
            </a:r>
            <a:endParaRPr lang="pt-BR" dirty="0"/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Nível de Entrega</a:t>
            </a:r>
          </a:p>
        </p:txBody>
      </p:sp>
      <p:sp>
        <p:nvSpPr>
          <p:cNvPr id="20" name="Título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nos Principais </a:t>
            </a:r>
            <a:r>
              <a:rPr lang="pt-BR" dirty="0" err="1" smtClean="0"/>
              <a:t>KPIs</a:t>
            </a:r>
            <a:endParaRPr lang="pt-BR" dirty="0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SLA Resolução Incidentes</a:t>
            </a:r>
            <a:endParaRPr lang="pt-BR" dirty="0"/>
          </a:p>
        </p:txBody>
      </p:sp>
      <p:sp>
        <p:nvSpPr>
          <p:cNvPr id="27" name="Espaço Reservado para Texto 2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31" name="Espaço Reservado para Conteúdo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4604369"/>
              </p:ext>
            </p:extLst>
          </p:nvPr>
        </p:nvGraphicFramePr>
        <p:xfrm>
          <a:off x="1793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CaixaDeTexto 31"/>
          <p:cNvSpPr txBox="1"/>
          <p:nvPr/>
        </p:nvSpPr>
        <p:spPr>
          <a:xfrm>
            <a:off x="185990" y="987574"/>
            <a:ext cx="292810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/>
              <a:t>Entregas feitas no prazo / Entregas previstas</a:t>
            </a:r>
          </a:p>
        </p:txBody>
      </p:sp>
      <p:graphicFrame>
        <p:nvGraphicFramePr>
          <p:cNvPr id="33" name="Espaço Reservado para Conteúdo 12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203197385"/>
              </p:ext>
            </p:extLst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CaixaDeTexto 33"/>
          <p:cNvSpPr txBox="1"/>
          <p:nvPr/>
        </p:nvSpPr>
        <p:spPr>
          <a:xfrm>
            <a:off x="3131840" y="987574"/>
            <a:ext cx="235276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/>
              <a:t>Entregas feitas </a:t>
            </a:r>
            <a:r>
              <a:rPr lang="pt-BR" sz="1200" dirty="0" smtClean="0"/>
              <a:t>/ </a:t>
            </a:r>
            <a:r>
              <a:rPr lang="pt-BR" sz="1200" dirty="0"/>
              <a:t>Entregas previstas</a:t>
            </a:r>
          </a:p>
        </p:txBody>
      </p:sp>
      <p:graphicFrame>
        <p:nvGraphicFramePr>
          <p:cNvPr id="35" name="Espaço Reservado para Conteúdo 12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684589967"/>
              </p:ext>
            </p:extLst>
          </p:nvPr>
        </p:nvGraphicFramePr>
        <p:xfrm>
          <a:off x="60848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CaixaDeTexto 35"/>
          <p:cNvSpPr txBox="1"/>
          <p:nvPr/>
        </p:nvSpPr>
        <p:spPr>
          <a:xfrm>
            <a:off x="6088562" y="987574"/>
            <a:ext cx="217572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 smtClean="0"/>
              <a:t>Incidentes no </a:t>
            </a:r>
            <a:r>
              <a:rPr lang="pt-BR" sz="1200" dirty="0"/>
              <a:t>prazo / </a:t>
            </a:r>
            <a:r>
              <a:rPr lang="pt-BR" sz="1200" dirty="0" smtClean="0"/>
              <a:t>Incidentes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0029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nos Principais </a:t>
            </a:r>
            <a:r>
              <a:rPr lang="pt-BR" dirty="0" err="1" smtClean="0"/>
              <a:t>KPIs</a:t>
            </a:r>
            <a:endParaRPr lang="pt-BR" dirty="0"/>
          </a:p>
        </p:txBody>
      </p:sp>
      <p:sp>
        <p:nvSpPr>
          <p:cNvPr id="27" name="Espaço Reservado para Texto 2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Automação x Itens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/>
              <a:t>Automação x Entregas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Entregas &amp; Pessoas</a:t>
            </a:r>
          </a:p>
        </p:txBody>
      </p:sp>
      <p:graphicFrame>
        <p:nvGraphicFramePr>
          <p:cNvPr id="30" name="Espaço Reservado para Conteúdo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275668"/>
              </p:ext>
            </p:extLst>
          </p:nvPr>
        </p:nvGraphicFramePr>
        <p:xfrm>
          <a:off x="1793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CaixaDeTexto 36"/>
          <p:cNvSpPr txBox="1"/>
          <p:nvPr/>
        </p:nvSpPr>
        <p:spPr>
          <a:xfrm>
            <a:off x="176051" y="987574"/>
            <a:ext cx="191994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 smtClean="0"/>
              <a:t>Itens automatizados </a:t>
            </a:r>
            <a:r>
              <a:rPr lang="pt-BR" sz="1200" dirty="0"/>
              <a:t>/ </a:t>
            </a:r>
            <a:r>
              <a:rPr lang="pt-BR" sz="1200" dirty="0" smtClean="0"/>
              <a:t>Itens</a:t>
            </a:r>
            <a:endParaRPr lang="pt-BR" sz="12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3131840" y="987574"/>
            <a:ext cx="233858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 smtClean="0"/>
              <a:t>Entregas automatizadas / Entregas</a:t>
            </a:r>
            <a:endParaRPr lang="pt-BR" sz="1200" dirty="0"/>
          </a:p>
        </p:txBody>
      </p:sp>
      <p:graphicFrame>
        <p:nvGraphicFramePr>
          <p:cNvPr id="39" name="Espaço Reservado para Conteúdo 12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082997542"/>
              </p:ext>
            </p:extLst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" name="Espaço Reservado para Conteúdo 12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494577435"/>
              </p:ext>
            </p:extLst>
          </p:nvPr>
        </p:nvGraphicFramePr>
        <p:xfrm>
          <a:off x="60848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566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989840"/>
              </p:ext>
            </p:extLst>
          </p:nvPr>
        </p:nvGraphicFramePr>
        <p:xfrm>
          <a:off x="179388" y="1123950"/>
          <a:ext cx="4319587" cy="176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Espaço Reservado para Conteúdo 1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465138690"/>
              </p:ext>
            </p:extLst>
          </p:nvPr>
        </p:nvGraphicFramePr>
        <p:xfrm>
          <a:off x="179388" y="3211513"/>
          <a:ext cx="4319587" cy="176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Data </a:t>
            </a:r>
            <a:r>
              <a:rPr lang="pt-BR" dirty="0" err="1" smtClean="0"/>
              <a:t>Marts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Dimensões Corporativas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Estruturação do BI</a:t>
            </a:r>
            <a:endParaRPr lang="pt-BR" dirty="0"/>
          </a:p>
        </p:txBody>
      </p:sp>
      <p:graphicFrame>
        <p:nvGraphicFramePr>
          <p:cNvPr id="16" name="Espaço Reservado para Conteúdo 15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006758345"/>
              </p:ext>
            </p:extLst>
          </p:nvPr>
        </p:nvGraphicFramePr>
        <p:xfrm>
          <a:off x="4645025" y="1123950"/>
          <a:ext cx="4319588" cy="176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0" name="Espaço Reservado para Conteúdo 19"/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3327890321"/>
              </p:ext>
            </p:extLst>
          </p:nvPr>
        </p:nvGraphicFramePr>
        <p:xfrm>
          <a:off x="4645025" y="3211513"/>
          <a:ext cx="4319588" cy="176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3" name="Espaço Reservado para Texto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Fatos Corporativos</a:t>
            </a:r>
            <a:endParaRPr lang="pt-BR" dirty="0"/>
          </a:p>
        </p:txBody>
      </p:sp>
      <p:sp>
        <p:nvSpPr>
          <p:cNvPr id="18" name="Espaço Reservado para Texto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smtClean="0"/>
              <a:t>Data </a:t>
            </a:r>
            <a:r>
              <a:rPr lang="pt-BR" dirty="0" err="1" smtClean="0"/>
              <a:t>Marts</a:t>
            </a:r>
            <a:r>
              <a:rPr lang="pt-BR" dirty="0" smtClean="0"/>
              <a:t> de Clientes</a:t>
            </a:r>
            <a:endParaRPr lang="pt-BR" dirty="0"/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00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1" grpId="0" build="p"/>
      <p:bldGraphic spid="16" grpId="0">
        <p:bldAsOne/>
      </p:bldGraphic>
      <p:bldGraphic spid="20" grpId="0">
        <p:bldAsOne/>
      </p:bldGraphic>
      <p:bldP spid="13" grpId="0" build="p"/>
      <p:bldP spid="18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Personalizada 1">
      <a:dk1>
        <a:srgbClr val="244061"/>
      </a:dk1>
      <a:lt1>
        <a:sysClr val="window" lastClr="FFFFFF"/>
      </a:lt1>
      <a:dk2>
        <a:srgbClr val="366092"/>
      </a:dk2>
      <a:lt2>
        <a:srgbClr val="EEECE1"/>
      </a:lt2>
      <a:accent1>
        <a:srgbClr val="0099FF"/>
      </a:accent1>
      <a:accent2>
        <a:srgbClr val="33CC33"/>
      </a:accent2>
      <a:accent3>
        <a:srgbClr val="FFFF66"/>
      </a:accent3>
      <a:accent4>
        <a:srgbClr val="FF3300"/>
      </a:accent4>
      <a:accent5>
        <a:srgbClr val="800080"/>
      </a:accent5>
      <a:accent6>
        <a:srgbClr val="1D1B10"/>
      </a:accent6>
      <a:hlink>
        <a:srgbClr val="244061"/>
      </a:hlink>
      <a:folHlink>
        <a:srgbClr val="36609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824</Words>
  <Application>Microsoft Office PowerPoint</Application>
  <PresentationFormat>Apresentação na tela (16:9)</PresentationFormat>
  <Paragraphs>169</Paragraphs>
  <Slides>23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Courier New</vt:lpstr>
      <vt:lpstr>Wingdings</vt:lpstr>
      <vt:lpstr>Tema do Office</vt:lpstr>
      <vt:lpstr>Gestão de Desempenho com BI em Tempos de Crise</vt:lpstr>
      <vt:lpstr>Conjuntura Macro Econômica 2015 - 2016</vt:lpstr>
      <vt:lpstr>Outros Desafios x Resultados</vt:lpstr>
      <vt:lpstr>Resolver os problemas efetivamente</vt:lpstr>
      <vt:lpstr>Projetos Estruturantes</vt:lpstr>
      <vt:lpstr>Medir &amp; Controlar</vt:lpstr>
      <vt:lpstr>Resultados nos Principais KPIs</vt:lpstr>
      <vt:lpstr>Resultados nos Principais KPIs</vt:lpstr>
      <vt:lpstr>Estruturação do BI</vt:lpstr>
      <vt:lpstr>Outros Desafios x Resultados</vt:lpstr>
      <vt:lpstr>Apresentação do PowerPoint</vt:lpstr>
      <vt:lpstr>Dados da Área</vt:lpstr>
      <vt:lpstr>Gestão de Incidentes</vt:lpstr>
      <vt:lpstr>Detalhamento do SLA de Resolução</vt:lpstr>
      <vt:lpstr>Outros Desafios x Resultados</vt:lpstr>
      <vt:lpstr>Estratégia de Trabalho</vt:lpstr>
      <vt:lpstr>Gestão de Incidentes</vt:lpstr>
      <vt:lpstr>Gestão de Incidentes</vt:lpstr>
      <vt:lpstr>Gestão de Problemas</vt:lpstr>
      <vt:lpstr>Gestão de Problemas</vt:lpstr>
      <vt:lpstr>Essência da Estratégia</vt:lpstr>
      <vt:lpstr>Referências</vt:lpstr>
      <vt:lpstr>Siga-nos nas redes sociais Tera – Márcio Moreira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Rezende</dc:creator>
  <cp:lastModifiedBy>Marcio Aurelio Ribeiro Moreira</cp:lastModifiedBy>
  <cp:revision>204</cp:revision>
  <dcterms:created xsi:type="dcterms:W3CDTF">2014-11-24T13:42:20Z</dcterms:created>
  <dcterms:modified xsi:type="dcterms:W3CDTF">2016-05-24T17:25:03Z</dcterms:modified>
</cp:coreProperties>
</file>