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410" r:id="rId2"/>
    <p:sldId id="438" r:id="rId3"/>
    <p:sldId id="439" r:id="rId4"/>
    <p:sldId id="459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60" r:id="rId19"/>
    <p:sldId id="474" r:id="rId20"/>
    <p:sldId id="476" r:id="rId21"/>
    <p:sldId id="477" r:id="rId22"/>
    <p:sldId id="478" r:id="rId23"/>
    <p:sldId id="479" r:id="rId24"/>
    <p:sldId id="480" r:id="rId25"/>
    <p:sldId id="481" r:id="rId26"/>
    <p:sldId id="482" r:id="rId27"/>
    <p:sldId id="484" r:id="rId28"/>
    <p:sldId id="456" r:id="rId29"/>
    <p:sldId id="483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249" autoAdjust="0"/>
  </p:normalViewPr>
  <p:slideViewPr>
    <p:cSldViewPr>
      <p:cViewPr varScale="1">
        <p:scale>
          <a:sx n="66" d="100"/>
          <a:sy n="66" d="100"/>
        </p:scale>
        <p:origin x="1179" y="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Cli 1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Plan1!$B$2:$B$18</c:f>
              <c:numCache>
                <c:formatCode>0%</c:formatCode>
                <c:ptCount val="17"/>
                <c:pt idx="0">
                  <c:v>0.30480000000000002</c:v>
                </c:pt>
                <c:pt idx="1">
                  <c:v>0.46149999999999997</c:v>
                </c:pt>
                <c:pt idx="2">
                  <c:v>0.43590000000000001</c:v>
                </c:pt>
                <c:pt idx="3">
                  <c:v>0.46909999999999996</c:v>
                </c:pt>
                <c:pt idx="4">
                  <c:v>0.43790000000000001</c:v>
                </c:pt>
                <c:pt idx="5">
                  <c:v>0.41259999999999997</c:v>
                </c:pt>
                <c:pt idx="6">
                  <c:v>0.49780000000000002</c:v>
                </c:pt>
                <c:pt idx="7">
                  <c:v>0.44799999999999995</c:v>
                </c:pt>
                <c:pt idx="8">
                  <c:v>0.52340000000000009</c:v>
                </c:pt>
                <c:pt idx="9">
                  <c:v>0.7974</c:v>
                </c:pt>
                <c:pt idx="10">
                  <c:v>0.80819999999999992</c:v>
                </c:pt>
                <c:pt idx="11">
                  <c:v>0.84989999999999999</c:v>
                </c:pt>
                <c:pt idx="12">
                  <c:v>0.86399999999999999</c:v>
                </c:pt>
                <c:pt idx="13">
                  <c:v>0.88650000000000007</c:v>
                </c:pt>
                <c:pt idx="14">
                  <c:v>0.90129999999999999</c:v>
                </c:pt>
                <c:pt idx="15">
                  <c:v>0.94450000000000001</c:v>
                </c:pt>
                <c:pt idx="16">
                  <c:v>0.92879999999999996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Cli 2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Plan1!$C$2:$C$18</c:f>
              <c:numCache>
                <c:formatCode>0%</c:formatCode>
                <c:ptCount val="17"/>
                <c:pt idx="0">
                  <c:v>0.65</c:v>
                </c:pt>
                <c:pt idx="1">
                  <c:v>0.56140000000000001</c:v>
                </c:pt>
                <c:pt idx="2">
                  <c:v>0.60709999999999997</c:v>
                </c:pt>
                <c:pt idx="3">
                  <c:v>0.63080000000000003</c:v>
                </c:pt>
                <c:pt idx="4">
                  <c:v>0.59050000000000002</c:v>
                </c:pt>
                <c:pt idx="5">
                  <c:v>0.55210000000000004</c:v>
                </c:pt>
                <c:pt idx="6">
                  <c:v>0.47259999999999996</c:v>
                </c:pt>
                <c:pt idx="7">
                  <c:v>0.50229999999999997</c:v>
                </c:pt>
                <c:pt idx="8">
                  <c:v>0.57440000000000002</c:v>
                </c:pt>
                <c:pt idx="9">
                  <c:v>0.72340000000000004</c:v>
                </c:pt>
                <c:pt idx="10">
                  <c:v>0.68680000000000008</c:v>
                </c:pt>
                <c:pt idx="11">
                  <c:v>0.66409999999999991</c:v>
                </c:pt>
                <c:pt idx="12">
                  <c:v>0.749</c:v>
                </c:pt>
                <c:pt idx="13">
                  <c:v>0.85860000000000003</c:v>
                </c:pt>
                <c:pt idx="14">
                  <c:v>0.85980000000000001</c:v>
                </c:pt>
                <c:pt idx="15">
                  <c:v>0.9627</c:v>
                </c:pt>
                <c:pt idx="16">
                  <c:v>0.95480000000000009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Cli 3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Plan1!$D$2:$D$18</c:f>
              <c:numCache>
                <c:formatCode>0%</c:formatCode>
                <c:ptCount val="17"/>
                <c:pt idx="0">
                  <c:v>0.57950000000000002</c:v>
                </c:pt>
                <c:pt idx="1">
                  <c:v>0.74260000000000004</c:v>
                </c:pt>
                <c:pt idx="2">
                  <c:v>0.63</c:v>
                </c:pt>
                <c:pt idx="3">
                  <c:v>0.53500000000000003</c:v>
                </c:pt>
                <c:pt idx="4">
                  <c:v>0.43240000000000001</c:v>
                </c:pt>
                <c:pt idx="5">
                  <c:v>0.49709999999999999</c:v>
                </c:pt>
                <c:pt idx="6">
                  <c:v>0.4929</c:v>
                </c:pt>
                <c:pt idx="7">
                  <c:v>0.47369999999999995</c:v>
                </c:pt>
                <c:pt idx="8">
                  <c:v>0.5625</c:v>
                </c:pt>
                <c:pt idx="9">
                  <c:v>0.83590000000000009</c:v>
                </c:pt>
                <c:pt idx="10">
                  <c:v>0.80940000000000001</c:v>
                </c:pt>
                <c:pt idx="11">
                  <c:v>0.83590000000000009</c:v>
                </c:pt>
                <c:pt idx="12">
                  <c:v>0.85899999999999999</c:v>
                </c:pt>
                <c:pt idx="13">
                  <c:v>0.93969999999999998</c:v>
                </c:pt>
                <c:pt idx="14">
                  <c:v>0.95700000000000007</c:v>
                </c:pt>
                <c:pt idx="15">
                  <c:v>0.94540000000000002</c:v>
                </c:pt>
                <c:pt idx="16">
                  <c:v>0.94830000000000003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Cli 4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Plan1!$E$2:$E$18</c:f>
              <c:numCache>
                <c:formatCode>0%</c:formatCode>
                <c:ptCount val="17"/>
                <c:pt idx="0">
                  <c:v>0.63929999999999998</c:v>
                </c:pt>
                <c:pt idx="1">
                  <c:v>0.71279999999999999</c:v>
                </c:pt>
                <c:pt idx="2">
                  <c:v>0.65090000000000003</c:v>
                </c:pt>
                <c:pt idx="3">
                  <c:v>0.61840000000000006</c:v>
                </c:pt>
                <c:pt idx="4">
                  <c:v>0.629</c:v>
                </c:pt>
                <c:pt idx="5">
                  <c:v>0.59240000000000004</c:v>
                </c:pt>
                <c:pt idx="6">
                  <c:v>0.55720000000000003</c:v>
                </c:pt>
                <c:pt idx="7">
                  <c:v>0.54969999999999997</c:v>
                </c:pt>
                <c:pt idx="8">
                  <c:v>0.64659999999999995</c:v>
                </c:pt>
                <c:pt idx="9">
                  <c:v>0.7923</c:v>
                </c:pt>
                <c:pt idx="10">
                  <c:v>0.8123999999999999</c:v>
                </c:pt>
                <c:pt idx="11">
                  <c:v>0.78700000000000003</c:v>
                </c:pt>
                <c:pt idx="12">
                  <c:v>0.84399999999999997</c:v>
                </c:pt>
                <c:pt idx="13">
                  <c:v>0.94200000000000006</c:v>
                </c:pt>
                <c:pt idx="14">
                  <c:v>0.94900000000000007</c:v>
                </c:pt>
                <c:pt idx="15">
                  <c:v>0.95450000000000002</c:v>
                </c:pt>
                <c:pt idx="16">
                  <c:v>0.95250000000000001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Plan1!$F$1</c:f>
              <c:strCache>
                <c:ptCount val="1"/>
                <c:pt idx="0">
                  <c:v>Suporte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Plan1!$F$2:$F$18</c:f>
              <c:numCache>
                <c:formatCode>0%</c:formatCode>
                <c:ptCount val="17"/>
                <c:pt idx="0">
                  <c:v>0.59109999999999996</c:v>
                </c:pt>
                <c:pt idx="1">
                  <c:v>0.68599999999999994</c:v>
                </c:pt>
                <c:pt idx="2">
                  <c:v>0.62880000000000003</c:v>
                </c:pt>
                <c:pt idx="3">
                  <c:v>0.5907</c:v>
                </c:pt>
                <c:pt idx="4">
                  <c:v>0.5675</c:v>
                </c:pt>
                <c:pt idx="5">
                  <c:v>0.54770000000000008</c:v>
                </c:pt>
                <c:pt idx="6">
                  <c:v>0.52039999999999997</c:v>
                </c:pt>
                <c:pt idx="7">
                  <c:v>0.50450000000000006</c:v>
                </c:pt>
                <c:pt idx="8">
                  <c:v>0.59289999999999998</c:v>
                </c:pt>
                <c:pt idx="9">
                  <c:v>0.79599999999999993</c:v>
                </c:pt>
                <c:pt idx="10">
                  <c:v>0.79819999999999991</c:v>
                </c:pt>
                <c:pt idx="11">
                  <c:v>0.7974</c:v>
                </c:pt>
                <c:pt idx="12">
                  <c:v>0.84099999999999997</c:v>
                </c:pt>
                <c:pt idx="13">
                  <c:v>0.9194</c:v>
                </c:pt>
                <c:pt idx="14">
                  <c:v>0.9274</c:v>
                </c:pt>
                <c:pt idx="15">
                  <c:v>0.9506</c:v>
                </c:pt>
                <c:pt idx="16">
                  <c:v>0.94650000000000001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Plan1!$G$1</c:f>
              <c:strCache>
                <c:ptCount val="1"/>
                <c:pt idx="0">
                  <c:v>Infra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Plan1!$G$2:$G$18</c:f>
              <c:numCache>
                <c:formatCode>0%</c:formatCode>
                <c:ptCount val="17"/>
                <c:pt idx="0">
                  <c:v>0.64170000000000005</c:v>
                </c:pt>
                <c:pt idx="1">
                  <c:v>0.74730000000000008</c:v>
                </c:pt>
                <c:pt idx="2">
                  <c:v>0.66780000000000006</c:v>
                </c:pt>
                <c:pt idx="3">
                  <c:v>0.621</c:v>
                </c:pt>
                <c:pt idx="4">
                  <c:v>0.61809999999999998</c:v>
                </c:pt>
                <c:pt idx="5">
                  <c:v>0.57430000000000003</c:v>
                </c:pt>
                <c:pt idx="6">
                  <c:v>0.55179999999999996</c:v>
                </c:pt>
                <c:pt idx="7">
                  <c:v>0.45890000000000003</c:v>
                </c:pt>
                <c:pt idx="8">
                  <c:v>0.52700000000000002</c:v>
                </c:pt>
                <c:pt idx="9">
                  <c:v>0.68700000000000006</c:v>
                </c:pt>
                <c:pt idx="10">
                  <c:v>0.69569999999999999</c:v>
                </c:pt>
                <c:pt idx="11">
                  <c:v>0.70230000000000004</c:v>
                </c:pt>
                <c:pt idx="12">
                  <c:v>0.78300000000000003</c:v>
                </c:pt>
                <c:pt idx="13">
                  <c:v>0.93620000000000003</c:v>
                </c:pt>
                <c:pt idx="14">
                  <c:v>0.95290000000000008</c:v>
                </c:pt>
                <c:pt idx="15">
                  <c:v>0.96430000000000005</c:v>
                </c:pt>
                <c:pt idx="16">
                  <c:v>0.95799999999999996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Plan1!$H$1</c:f>
              <c:strCache>
                <c:ptCount val="1"/>
                <c:pt idx="0">
                  <c:v>A.Empresa</c:v>
                </c:pt>
              </c:strCache>
            </c:strRef>
          </c:tx>
          <c:dLbls>
            <c:dLbl>
              <c:idx val="14"/>
              <c:layout>
                <c:manualLayout>
                  <c:x val="-2.0172910662824207E-2"/>
                  <c:y val="2.6378896882494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-2.4495677233429394E-2"/>
                  <c:y val="2.6378896882494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-1.5850144092219021E-2"/>
                  <c:y val="2.3980815347721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Plan1!$H$2:$H$18</c:f>
              <c:numCache>
                <c:formatCode>0%</c:formatCode>
                <c:ptCount val="17"/>
                <c:pt idx="0">
                  <c:v>0.72310000000000008</c:v>
                </c:pt>
                <c:pt idx="1">
                  <c:v>0.69169999999999998</c:v>
                </c:pt>
                <c:pt idx="2">
                  <c:v>0.7279000000000001</c:v>
                </c:pt>
                <c:pt idx="3">
                  <c:v>0.62709999999999999</c:v>
                </c:pt>
                <c:pt idx="4">
                  <c:v>0.64190000000000003</c:v>
                </c:pt>
                <c:pt idx="5">
                  <c:v>0.60670000000000002</c:v>
                </c:pt>
                <c:pt idx="6">
                  <c:v>0.5353</c:v>
                </c:pt>
                <c:pt idx="7">
                  <c:v>0.57569999999999999</c:v>
                </c:pt>
                <c:pt idx="8">
                  <c:v>0.67709999999999992</c:v>
                </c:pt>
                <c:pt idx="9">
                  <c:v>0.87909999999999999</c:v>
                </c:pt>
                <c:pt idx="10">
                  <c:v>0.87580000000000002</c:v>
                </c:pt>
                <c:pt idx="11">
                  <c:v>0.86419999999999997</c:v>
                </c:pt>
                <c:pt idx="12">
                  <c:v>0.879</c:v>
                </c:pt>
                <c:pt idx="13">
                  <c:v>0.75</c:v>
                </c:pt>
                <c:pt idx="14">
                  <c:v>0.79</c:v>
                </c:pt>
                <c:pt idx="15">
                  <c:v>0.76159999999999994</c:v>
                </c:pt>
                <c:pt idx="16">
                  <c:v>0.80260000000000009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Plan1!$I$1</c:f>
              <c:strCache>
                <c:ptCount val="1"/>
                <c:pt idx="0">
                  <c:v>A.Cliente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Plan1!$I$2:$I$18</c:f>
              <c:numCache>
                <c:formatCode>0%</c:formatCode>
                <c:ptCount val="17"/>
                <c:pt idx="0">
                  <c:v>0.4718</c:v>
                </c:pt>
                <c:pt idx="1">
                  <c:v>0.53920000000000001</c:v>
                </c:pt>
                <c:pt idx="2">
                  <c:v>0.52939999999999998</c:v>
                </c:pt>
                <c:pt idx="3">
                  <c:v>0.495</c:v>
                </c:pt>
                <c:pt idx="4">
                  <c:v>0.45860000000000001</c:v>
                </c:pt>
                <c:pt idx="5">
                  <c:v>0.4672</c:v>
                </c:pt>
                <c:pt idx="6">
                  <c:v>0.47399999999999998</c:v>
                </c:pt>
                <c:pt idx="7">
                  <c:v>0.54139999999999999</c:v>
                </c:pt>
                <c:pt idx="8">
                  <c:v>0.65980000000000005</c:v>
                </c:pt>
                <c:pt idx="9">
                  <c:v>0.78520000000000001</c:v>
                </c:pt>
                <c:pt idx="10">
                  <c:v>0.73930000000000007</c:v>
                </c:pt>
                <c:pt idx="11">
                  <c:v>0.69069999999999998</c:v>
                </c:pt>
                <c:pt idx="12">
                  <c:v>0.69099999999999995</c:v>
                </c:pt>
                <c:pt idx="13">
                  <c:v>0.94330000000000003</c:v>
                </c:pt>
                <c:pt idx="14">
                  <c:v>0.94700000000000006</c:v>
                </c:pt>
                <c:pt idx="15">
                  <c:v>0.96779999999999999</c:v>
                </c:pt>
                <c:pt idx="16">
                  <c:v>0.96319999999999995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Plan1!$J$1</c:f>
              <c:strCache>
                <c:ptCount val="1"/>
                <c:pt idx="0">
                  <c:v>Plataforma</c:v>
                </c:pt>
              </c:strCache>
            </c:strRef>
          </c:tx>
          <c:dLbls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Plan1!$J$2:$J$18</c:f>
              <c:numCache>
                <c:formatCode>0%</c:formatCode>
                <c:ptCount val="17"/>
                <c:pt idx="0">
                  <c:v>0.27589999999999998</c:v>
                </c:pt>
                <c:pt idx="1">
                  <c:v>0.30769999999999997</c:v>
                </c:pt>
                <c:pt idx="2">
                  <c:v>0.25929999999999997</c:v>
                </c:pt>
                <c:pt idx="3">
                  <c:v>0.5333</c:v>
                </c:pt>
                <c:pt idx="4">
                  <c:v>0.26469999999999999</c:v>
                </c:pt>
                <c:pt idx="5">
                  <c:v>8.6999999999999994E-2</c:v>
                </c:pt>
                <c:pt idx="6">
                  <c:v>0.23079999999999998</c:v>
                </c:pt>
                <c:pt idx="7">
                  <c:v>0.2195</c:v>
                </c:pt>
                <c:pt idx="8">
                  <c:v>0.29730000000000001</c:v>
                </c:pt>
                <c:pt idx="9">
                  <c:v>0.5333</c:v>
                </c:pt>
                <c:pt idx="10">
                  <c:v>0.15380000000000002</c:v>
                </c:pt>
                <c:pt idx="11">
                  <c:v>0.1429</c:v>
                </c:pt>
                <c:pt idx="12">
                  <c:v>0.67900000000000005</c:v>
                </c:pt>
                <c:pt idx="13">
                  <c:v>0.83120000000000005</c:v>
                </c:pt>
                <c:pt idx="14">
                  <c:v>0.80650000000000011</c:v>
                </c:pt>
                <c:pt idx="15">
                  <c:v>0.8952</c:v>
                </c:pt>
                <c:pt idx="16">
                  <c:v>0.92920000000000003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Plan1!$K$1</c:f>
              <c:strCache>
                <c:ptCount val="1"/>
                <c:pt idx="0">
                  <c:v>Acessos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Plan1!$K$2:$K$18</c:f>
              <c:numCache>
                <c:formatCode>General</c:formatCode>
                <c:ptCount val="17"/>
                <c:pt idx="11" formatCode="0%">
                  <c:v>0.73439999999999994</c:v>
                </c:pt>
                <c:pt idx="12" formatCode="0%">
                  <c:v>0.87</c:v>
                </c:pt>
                <c:pt idx="13" formatCode="0%">
                  <c:v>0.70900000000000007</c:v>
                </c:pt>
                <c:pt idx="14" formatCode="0%">
                  <c:v>0.80379999999999996</c:v>
                </c:pt>
                <c:pt idx="15" formatCode="0%">
                  <c:v>0.82430000000000003</c:v>
                </c:pt>
                <c:pt idx="16" formatCode="0%">
                  <c:v>0.95760000000000001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Plan1!$L$1</c:f>
              <c:strCache>
                <c:ptCount val="1"/>
                <c:pt idx="0">
                  <c:v>S.Desk</c:v>
                </c:pt>
              </c:strCache>
            </c:strRef>
          </c:tx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Plan1!$L$2:$L$18</c:f>
              <c:numCache>
                <c:formatCode>0%</c:formatCode>
                <c:ptCount val="17"/>
                <c:pt idx="0">
                  <c:v>0.59109999999999996</c:v>
                </c:pt>
                <c:pt idx="1">
                  <c:v>0.68599999999999994</c:v>
                </c:pt>
                <c:pt idx="2">
                  <c:v>0.62880000000000003</c:v>
                </c:pt>
                <c:pt idx="3">
                  <c:v>0.5907</c:v>
                </c:pt>
                <c:pt idx="4">
                  <c:v>0.5675</c:v>
                </c:pt>
                <c:pt idx="5">
                  <c:v>0.54770000000000008</c:v>
                </c:pt>
                <c:pt idx="6">
                  <c:v>0.52039999999999997</c:v>
                </c:pt>
                <c:pt idx="7">
                  <c:v>0.50450000000000006</c:v>
                </c:pt>
                <c:pt idx="8">
                  <c:v>0.59289999999999998</c:v>
                </c:pt>
                <c:pt idx="9">
                  <c:v>0.79599999999999993</c:v>
                </c:pt>
                <c:pt idx="10">
                  <c:v>0.79819999999999991</c:v>
                </c:pt>
                <c:pt idx="11">
                  <c:v>0.79579999999999995</c:v>
                </c:pt>
                <c:pt idx="12">
                  <c:v>0.84499999999999997</c:v>
                </c:pt>
                <c:pt idx="13">
                  <c:v>0.88219999999999998</c:v>
                </c:pt>
                <c:pt idx="14">
                  <c:v>0.90459999999999996</c:v>
                </c:pt>
                <c:pt idx="15">
                  <c:v>0.93799999999999994</c:v>
                </c:pt>
                <c:pt idx="16">
                  <c:v>0.94810000000000005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Plan1!$M$1</c:f>
              <c:strCache>
                <c:ptCount val="1"/>
                <c:pt idx="0">
                  <c:v>Meta</c:v>
                </c:pt>
              </c:strCache>
            </c:strRef>
          </c:tx>
          <c:dLbls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Plan1!$A$2:$A$18</c:f>
              <c:strCache>
                <c:ptCount val="17"/>
                <c:pt idx="0">
                  <c:v>jan/12</c:v>
                </c:pt>
                <c:pt idx="1">
                  <c:v>fev/12</c:v>
                </c:pt>
                <c:pt idx="2">
                  <c:v>mar/12</c:v>
                </c:pt>
                <c:pt idx="3">
                  <c:v>abr/12</c:v>
                </c:pt>
                <c:pt idx="4">
                  <c:v>mai/12</c:v>
                </c:pt>
                <c:pt idx="5">
                  <c:v>jun/12</c:v>
                </c:pt>
                <c:pt idx="6">
                  <c:v>jul/12</c:v>
                </c:pt>
                <c:pt idx="7">
                  <c:v>ago/12</c:v>
                </c:pt>
                <c:pt idx="8">
                  <c:v>set/12</c:v>
                </c:pt>
                <c:pt idx="9">
                  <c:v>out/12</c:v>
                </c:pt>
                <c:pt idx="10">
                  <c:v>nov/12</c:v>
                </c:pt>
                <c:pt idx="11">
                  <c:v>dez/12</c:v>
                </c:pt>
                <c:pt idx="12">
                  <c:v>jan/13</c:v>
                </c:pt>
                <c:pt idx="13">
                  <c:v>fev/13</c:v>
                </c:pt>
                <c:pt idx="14">
                  <c:v>mar/13</c:v>
                </c:pt>
                <c:pt idx="15">
                  <c:v>abr/13</c:v>
                </c:pt>
                <c:pt idx="16">
                  <c:v>mai/13</c:v>
                </c:pt>
              </c:strCache>
            </c:strRef>
          </c:cat>
          <c:val>
            <c:numRef>
              <c:f>Plan1!$M$2:$M$18</c:f>
              <c:numCache>
                <c:formatCode>General</c:formatCode>
                <c:ptCount val="17"/>
                <c:pt idx="12" formatCode="0%">
                  <c:v>0.9</c:v>
                </c:pt>
                <c:pt idx="13" formatCode="0%">
                  <c:v>0.9</c:v>
                </c:pt>
                <c:pt idx="14" formatCode="0%">
                  <c:v>0.9</c:v>
                </c:pt>
                <c:pt idx="15" formatCode="0%">
                  <c:v>0.95</c:v>
                </c:pt>
                <c:pt idx="16" formatCode="0%">
                  <c:v>0.95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46788272"/>
        <c:axId val="-1146783920"/>
      </c:lineChart>
      <c:catAx>
        <c:axId val="-1146788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pt-BR"/>
          </a:p>
        </c:txPr>
        <c:crossAx val="-1146783920"/>
        <c:crosses val="autoZero"/>
        <c:auto val="1"/>
        <c:lblAlgn val="ctr"/>
        <c:lblOffset val="100"/>
        <c:noMultiLvlLbl val="0"/>
      </c:catAx>
      <c:valAx>
        <c:axId val="-1146783920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1467882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9FCDE1-A194-4A9C-B4A6-71CD94A03BF4}" type="doc">
      <dgm:prSet loTypeId="urn:microsoft.com/office/officeart/2005/8/layout/chevron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F0987482-9978-49DC-8E5D-EFB07F89FFF0}">
      <dgm:prSet phldrT="[Texto]"/>
      <dgm:spPr/>
      <dgm:t>
        <a:bodyPr/>
        <a:lstStyle/>
        <a:p>
          <a:r>
            <a:rPr lang="pt-BR" dirty="0" smtClean="0"/>
            <a:t>1</a:t>
          </a:r>
          <a:endParaRPr lang="pt-BR" dirty="0"/>
        </a:p>
      </dgm:t>
    </dgm:pt>
    <dgm:pt modelId="{F3C5456C-684E-4E75-9487-6FC6BB5B1B39}" type="parTrans" cxnId="{65F311DD-CC85-4880-BAE7-F0E0519F23F3}">
      <dgm:prSet/>
      <dgm:spPr/>
      <dgm:t>
        <a:bodyPr/>
        <a:lstStyle/>
        <a:p>
          <a:endParaRPr lang="pt-BR"/>
        </a:p>
      </dgm:t>
    </dgm:pt>
    <dgm:pt modelId="{E0722455-EF0B-471E-8EC0-EB468FF3750E}" type="sibTrans" cxnId="{65F311DD-CC85-4880-BAE7-F0E0519F23F3}">
      <dgm:prSet/>
      <dgm:spPr/>
      <dgm:t>
        <a:bodyPr/>
        <a:lstStyle/>
        <a:p>
          <a:endParaRPr lang="pt-BR"/>
        </a:p>
      </dgm:t>
    </dgm:pt>
    <dgm:pt modelId="{EDCDDE70-589D-4592-910C-01B774B4ADC9}">
      <dgm:prSet phldrT="[Texto]"/>
      <dgm:spPr/>
      <dgm:t>
        <a:bodyPr/>
        <a:lstStyle/>
        <a:p>
          <a:r>
            <a:rPr lang="pt-BR" dirty="0" smtClean="0"/>
            <a:t>2</a:t>
          </a:r>
          <a:endParaRPr lang="pt-BR" dirty="0"/>
        </a:p>
      </dgm:t>
    </dgm:pt>
    <dgm:pt modelId="{7D91F084-D2C6-4EF1-9292-BC66CA746A8A}" type="parTrans" cxnId="{3CB00319-36BE-4E30-AA5E-F21AFAF5DE8A}">
      <dgm:prSet/>
      <dgm:spPr/>
      <dgm:t>
        <a:bodyPr/>
        <a:lstStyle/>
        <a:p>
          <a:endParaRPr lang="pt-BR"/>
        </a:p>
      </dgm:t>
    </dgm:pt>
    <dgm:pt modelId="{2DCF74F9-5DC4-4FE7-AFD3-C3EC05360820}" type="sibTrans" cxnId="{3CB00319-36BE-4E30-AA5E-F21AFAF5DE8A}">
      <dgm:prSet/>
      <dgm:spPr/>
      <dgm:t>
        <a:bodyPr/>
        <a:lstStyle/>
        <a:p>
          <a:endParaRPr lang="pt-BR"/>
        </a:p>
      </dgm:t>
    </dgm:pt>
    <dgm:pt modelId="{4C242B52-55B0-4B8D-B919-B8BF41B47D34}">
      <dgm:prSet phldrT="[Texto]"/>
      <dgm:spPr/>
      <dgm:t>
        <a:bodyPr/>
        <a:lstStyle/>
        <a:p>
          <a:r>
            <a:rPr lang="pt-BR" dirty="0" smtClean="0"/>
            <a:t>3</a:t>
          </a:r>
          <a:endParaRPr lang="pt-BR" dirty="0"/>
        </a:p>
      </dgm:t>
    </dgm:pt>
    <dgm:pt modelId="{1CB35FFE-9B63-4DAB-A3E8-1DCC980FA8F8}" type="parTrans" cxnId="{C8D3D6C1-40AC-41F9-844F-B69BF4AAE865}">
      <dgm:prSet/>
      <dgm:spPr/>
      <dgm:t>
        <a:bodyPr/>
        <a:lstStyle/>
        <a:p>
          <a:endParaRPr lang="pt-BR"/>
        </a:p>
      </dgm:t>
    </dgm:pt>
    <dgm:pt modelId="{85AED6FF-25BB-4485-AAB1-57F4C3ACCED6}" type="sibTrans" cxnId="{C8D3D6C1-40AC-41F9-844F-B69BF4AAE865}">
      <dgm:prSet/>
      <dgm:spPr/>
      <dgm:t>
        <a:bodyPr/>
        <a:lstStyle/>
        <a:p>
          <a:endParaRPr lang="pt-BR"/>
        </a:p>
      </dgm:t>
    </dgm:pt>
    <dgm:pt modelId="{3F0E6C6A-18E4-44C5-82D4-95BB2A4E8B54}">
      <dgm:prSet phldrT="[Texto]"/>
      <dgm:spPr/>
      <dgm:t>
        <a:bodyPr/>
        <a:lstStyle/>
        <a:p>
          <a:r>
            <a:rPr lang="pt-BR" dirty="0" smtClean="0"/>
            <a:t>4</a:t>
          </a:r>
          <a:endParaRPr lang="pt-BR" dirty="0"/>
        </a:p>
      </dgm:t>
    </dgm:pt>
    <dgm:pt modelId="{B357EEE6-FAEE-449C-B92E-A4377E377C3D}" type="parTrans" cxnId="{46FC8C4B-5A9E-47CC-92B5-31E170F50606}">
      <dgm:prSet/>
      <dgm:spPr/>
      <dgm:t>
        <a:bodyPr/>
        <a:lstStyle/>
        <a:p>
          <a:endParaRPr lang="pt-BR"/>
        </a:p>
      </dgm:t>
    </dgm:pt>
    <dgm:pt modelId="{E257CDF2-474F-4692-9C26-386B71CB5DDE}" type="sibTrans" cxnId="{46FC8C4B-5A9E-47CC-92B5-31E170F50606}">
      <dgm:prSet/>
      <dgm:spPr/>
      <dgm:t>
        <a:bodyPr/>
        <a:lstStyle/>
        <a:p>
          <a:endParaRPr lang="pt-BR"/>
        </a:p>
      </dgm:t>
    </dgm:pt>
    <dgm:pt modelId="{DD988CDC-56FA-4F6A-9835-040E1682B4B4}">
      <dgm:prSet phldrT="[Texto]"/>
      <dgm:spPr/>
      <dgm:t>
        <a:bodyPr/>
        <a:lstStyle/>
        <a:p>
          <a:r>
            <a:rPr lang="pt-BR" dirty="0" smtClean="0"/>
            <a:t>5</a:t>
          </a:r>
          <a:endParaRPr lang="pt-BR" dirty="0"/>
        </a:p>
      </dgm:t>
    </dgm:pt>
    <dgm:pt modelId="{3E94CC20-4878-4BB7-BB0C-1B9128C6260C}" type="parTrans" cxnId="{20C7CD52-E201-4CCE-8431-343B9BEF8671}">
      <dgm:prSet/>
      <dgm:spPr/>
      <dgm:t>
        <a:bodyPr/>
        <a:lstStyle/>
        <a:p>
          <a:endParaRPr lang="pt-BR"/>
        </a:p>
      </dgm:t>
    </dgm:pt>
    <dgm:pt modelId="{36AAA9F5-1A07-4239-A629-84A3B85A7B8B}" type="sibTrans" cxnId="{20C7CD52-E201-4CCE-8431-343B9BEF8671}">
      <dgm:prSet/>
      <dgm:spPr/>
      <dgm:t>
        <a:bodyPr/>
        <a:lstStyle/>
        <a:p>
          <a:endParaRPr lang="pt-BR"/>
        </a:p>
      </dgm:t>
    </dgm:pt>
    <dgm:pt modelId="{F148ECF4-328A-4DE6-BC03-54AC77E91061}">
      <dgm:prSet phldrT="[Texto]"/>
      <dgm:spPr/>
      <dgm:t>
        <a:bodyPr/>
        <a:lstStyle/>
        <a:p>
          <a:r>
            <a:rPr lang="pt-BR" dirty="0" smtClean="0"/>
            <a:t>6</a:t>
          </a:r>
          <a:endParaRPr lang="pt-BR" dirty="0"/>
        </a:p>
      </dgm:t>
    </dgm:pt>
    <dgm:pt modelId="{10D2E762-4E2F-418C-9E5B-AB8A6543DD50}" type="parTrans" cxnId="{44FC7C85-F174-4436-A849-62493009BCEF}">
      <dgm:prSet/>
      <dgm:spPr/>
      <dgm:t>
        <a:bodyPr/>
        <a:lstStyle/>
        <a:p>
          <a:endParaRPr lang="pt-BR"/>
        </a:p>
      </dgm:t>
    </dgm:pt>
    <dgm:pt modelId="{AA3E7C2A-811D-4442-823F-4A52823D8F81}" type="sibTrans" cxnId="{44FC7C85-F174-4436-A849-62493009BCEF}">
      <dgm:prSet/>
      <dgm:spPr/>
      <dgm:t>
        <a:bodyPr/>
        <a:lstStyle/>
        <a:p>
          <a:endParaRPr lang="pt-BR"/>
        </a:p>
      </dgm:t>
    </dgm:pt>
    <dgm:pt modelId="{C16FFCDF-9BC6-4BF7-9BFA-CEF3E9C51B8C}">
      <dgm:prSet phldrT="[Texto]"/>
      <dgm:spPr/>
      <dgm:t>
        <a:bodyPr/>
        <a:lstStyle/>
        <a:p>
          <a:r>
            <a:rPr lang="pt-BR" dirty="0" smtClean="0"/>
            <a:t>7</a:t>
          </a:r>
          <a:endParaRPr lang="pt-BR" dirty="0"/>
        </a:p>
      </dgm:t>
    </dgm:pt>
    <dgm:pt modelId="{24F617C4-78EE-426C-84FE-38369931AC79}" type="parTrans" cxnId="{AFC5F52C-BDF3-4267-8ADC-3B013CCE0B54}">
      <dgm:prSet/>
      <dgm:spPr/>
      <dgm:t>
        <a:bodyPr/>
        <a:lstStyle/>
        <a:p>
          <a:endParaRPr lang="pt-BR"/>
        </a:p>
      </dgm:t>
    </dgm:pt>
    <dgm:pt modelId="{F124D7B1-B76A-43BE-8C16-5A8C4368BDFE}" type="sibTrans" cxnId="{AFC5F52C-BDF3-4267-8ADC-3B013CCE0B54}">
      <dgm:prSet/>
      <dgm:spPr/>
      <dgm:t>
        <a:bodyPr/>
        <a:lstStyle/>
        <a:p>
          <a:endParaRPr lang="pt-BR"/>
        </a:p>
      </dgm:t>
    </dgm:pt>
    <dgm:pt modelId="{C25610D6-5413-41EA-90AC-7BE9AA3E90D9}">
      <dgm:prSet phldrT="[Texto]"/>
      <dgm:spPr/>
      <dgm:t>
        <a:bodyPr/>
        <a:lstStyle/>
        <a:p>
          <a:r>
            <a:rPr lang="pt-BR" dirty="0" smtClean="0"/>
            <a:t>8</a:t>
          </a:r>
          <a:endParaRPr lang="pt-BR" dirty="0"/>
        </a:p>
      </dgm:t>
    </dgm:pt>
    <dgm:pt modelId="{F162634D-B5D7-47A6-A7A9-67824268903F}" type="parTrans" cxnId="{F1F127AE-9A5A-428D-91B6-1C855D88D543}">
      <dgm:prSet/>
      <dgm:spPr/>
      <dgm:t>
        <a:bodyPr/>
        <a:lstStyle/>
        <a:p>
          <a:endParaRPr lang="pt-BR"/>
        </a:p>
      </dgm:t>
    </dgm:pt>
    <dgm:pt modelId="{53324B75-7475-49FB-A2B4-6B724C55952C}" type="sibTrans" cxnId="{F1F127AE-9A5A-428D-91B6-1C855D88D543}">
      <dgm:prSet/>
      <dgm:spPr/>
      <dgm:t>
        <a:bodyPr/>
        <a:lstStyle/>
        <a:p>
          <a:endParaRPr lang="pt-BR"/>
        </a:p>
      </dgm:t>
    </dgm:pt>
    <dgm:pt modelId="{2C301C00-5DF0-467C-B14C-241CC685BA96}">
      <dgm:prSet phldrT="[Texto]"/>
      <dgm:spPr/>
      <dgm:t>
        <a:bodyPr/>
        <a:lstStyle/>
        <a:p>
          <a:r>
            <a:rPr lang="pt-BR" dirty="0" smtClean="0"/>
            <a:t>9</a:t>
          </a:r>
          <a:endParaRPr lang="pt-BR" dirty="0"/>
        </a:p>
      </dgm:t>
    </dgm:pt>
    <dgm:pt modelId="{28745964-FD00-4487-A64B-70A48DDD8EEA}" type="parTrans" cxnId="{BA0174C8-6784-46B0-8A2D-9777F6D237C3}">
      <dgm:prSet/>
      <dgm:spPr/>
      <dgm:t>
        <a:bodyPr/>
        <a:lstStyle/>
        <a:p>
          <a:endParaRPr lang="pt-BR"/>
        </a:p>
      </dgm:t>
    </dgm:pt>
    <dgm:pt modelId="{EFC3E484-BB71-43A6-953F-9CBF0414416A}" type="sibTrans" cxnId="{BA0174C8-6784-46B0-8A2D-9777F6D237C3}">
      <dgm:prSet/>
      <dgm:spPr/>
      <dgm:t>
        <a:bodyPr/>
        <a:lstStyle/>
        <a:p>
          <a:endParaRPr lang="pt-BR"/>
        </a:p>
      </dgm:t>
    </dgm:pt>
    <dgm:pt modelId="{C56772A3-31D7-4D69-92AC-78FC3B445D14}">
      <dgm:prSet phldrT="[Texto]"/>
      <dgm:spPr/>
      <dgm:t>
        <a:bodyPr/>
        <a:lstStyle/>
        <a:p>
          <a:r>
            <a:rPr lang="pt-BR" dirty="0" smtClean="0"/>
            <a:t>10</a:t>
          </a:r>
          <a:endParaRPr lang="pt-BR" dirty="0"/>
        </a:p>
      </dgm:t>
    </dgm:pt>
    <dgm:pt modelId="{908A1960-4182-4797-9F39-FB379AE8F38B}" type="parTrans" cxnId="{6BEBD57D-4BCA-4876-8523-472A9058FD81}">
      <dgm:prSet/>
      <dgm:spPr/>
      <dgm:t>
        <a:bodyPr/>
        <a:lstStyle/>
        <a:p>
          <a:endParaRPr lang="pt-BR"/>
        </a:p>
      </dgm:t>
    </dgm:pt>
    <dgm:pt modelId="{1C3D890A-6A7F-4A49-91DA-F72A73715B06}" type="sibTrans" cxnId="{6BEBD57D-4BCA-4876-8523-472A9058FD81}">
      <dgm:prSet/>
      <dgm:spPr/>
      <dgm:t>
        <a:bodyPr/>
        <a:lstStyle/>
        <a:p>
          <a:endParaRPr lang="pt-BR"/>
        </a:p>
      </dgm:t>
    </dgm:pt>
    <dgm:pt modelId="{2823754F-1616-414B-9FDF-66C4FCA728B2}">
      <dgm:prSet phldrT="[Texto]"/>
      <dgm:spPr/>
      <dgm:t>
        <a:bodyPr/>
        <a:lstStyle/>
        <a:p>
          <a:r>
            <a:rPr lang="pt-BR" smtClean="0"/>
            <a:t>Voz </a:t>
          </a:r>
          <a:r>
            <a:rPr lang="pt-BR" dirty="0" smtClean="0"/>
            <a:t>do Cliente</a:t>
          </a:r>
          <a:endParaRPr lang="pt-BR" dirty="0"/>
        </a:p>
      </dgm:t>
    </dgm:pt>
    <dgm:pt modelId="{C76E594C-8873-4F89-B86B-DC88A19D7FB3}" type="parTrans" cxnId="{954615CD-F276-424C-ABCC-533932274917}">
      <dgm:prSet/>
      <dgm:spPr/>
      <dgm:t>
        <a:bodyPr/>
        <a:lstStyle/>
        <a:p>
          <a:endParaRPr lang="pt-BR"/>
        </a:p>
      </dgm:t>
    </dgm:pt>
    <dgm:pt modelId="{1403E3B2-ADCD-4BAD-9D16-349E8B875C61}" type="sibTrans" cxnId="{954615CD-F276-424C-ABCC-533932274917}">
      <dgm:prSet/>
      <dgm:spPr/>
      <dgm:t>
        <a:bodyPr/>
        <a:lstStyle/>
        <a:p>
          <a:endParaRPr lang="pt-BR"/>
        </a:p>
      </dgm:t>
    </dgm:pt>
    <dgm:pt modelId="{1A927F73-9279-400B-B567-88B8759D038B}">
      <dgm:prSet phldrT="[Texto]"/>
      <dgm:spPr/>
      <dgm:t>
        <a:bodyPr/>
        <a:lstStyle/>
        <a:p>
          <a:r>
            <a:rPr lang="pt-BR" dirty="0" smtClean="0"/>
            <a:t>Revisar Responsabilidades</a:t>
          </a:r>
          <a:endParaRPr lang="pt-BR" dirty="0"/>
        </a:p>
      </dgm:t>
    </dgm:pt>
    <dgm:pt modelId="{4301AB40-E1A9-40D2-A03A-675A2427F56D}" type="parTrans" cxnId="{23388C97-D084-4D5B-B3B7-AB943E4DA79D}">
      <dgm:prSet/>
      <dgm:spPr/>
      <dgm:t>
        <a:bodyPr/>
        <a:lstStyle/>
        <a:p>
          <a:endParaRPr lang="pt-BR"/>
        </a:p>
      </dgm:t>
    </dgm:pt>
    <dgm:pt modelId="{7BB83BC9-2B84-4696-8B6B-52DC96660D75}" type="sibTrans" cxnId="{23388C97-D084-4D5B-B3B7-AB943E4DA79D}">
      <dgm:prSet/>
      <dgm:spPr/>
      <dgm:t>
        <a:bodyPr/>
        <a:lstStyle/>
        <a:p>
          <a:endParaRPr lang="pt-BR"/>
        </a:p>
      </dgm:t>
    </dgm:pt>
    <dgm:pt modelId="{35B4F5D0-C541-497D-AD71-F5D45AA57344}">
      <dgm:prSet phldrT="[Texto]"/>
      <dgm:spPr/>
      <dgm:t>
        <a:bodyPr/>
        <a:lstStyle/>
        <a:p>
          <a:r>
            <a:rPr lang="pt-BR" smtClean="0"/>
            <a:t>Propor </a:t>
          </a:r>
          <a:r>
            <a:rPr lang="pt-BR" dirty="0" smtClean="0"/>
            <a:t>Nova Estrutura</a:t>
          </a:r>
          <a:endParaRPr lang="pt-BR" dirty="0"/>
        </a:p>
      </dgm:t>
    </dgm:pt>
    <dgm:pt modelId="{1AF22289-91DD-47F4-A66B-1EE3558E5B66}" type="parTrans" cxnId="{EDCB122C-BBB1-4168-B720-2532ABCD73DF}">
      <dgm:prSet/>
      <dgm:spPr/>
      <dgm:t>
        <a:bodyPr/>
        <a:lstStyle/>
        <a:p>
          <a:endParaRPr lang="pt-BR"/>
        </a:p>
      </dgm:t>
    </dgm:pt>
    <dgm:pt modelId="{7F82AFB4-50B3-4422-83C9-C1B8975B0265}" type="sibTrans" cxnId="{EDCB122C-BBB1-4168-B720-2532ABCD73DF}">
      <dgm:prSet/>
      <dgm:spPr/>
      <dgm:t>
        <a:bodyPr/>
        <a:lstStyle/>
        <a:p>
          <a:endParaRPr lang="pt-BR"/>
        </a:p>
      </dgm:t>
    </dgm:pt>
    <dgm:pt modelId="{8E62B10A-E3F9-4DC9-AD1F-961F511E32EA}">
      <dgm:prSet phldrT="[Texto]"/>
      <dgm:spPr/>
      <dgm:t>
        <a:bodyPr/>
        <a:lstStyle/>
        <a:p>
          <a:r>
            <a:rPr lang="pt-BR" dirty="0" smtClean="0"/>
            <a:t>Inventariar Competências</a:t>
          </a:r>
          <a:endParaRPr lang="pt-BR" dirty="0"/>
        </a:p>
      </dgm:t>
    </dgm:pt>
    <dgm:pt modelId="{63F7083F-F099-4B13-8A47-A8A6370A617E}" type="parTrans" cxnId="{F5D63D5D-66C4-4C42-BAC4-6CA4D1240C4E}">
      <dgm:prSet/>
      <dgm:spPr/>
      <dgm:t>
        <a:bodyPr/>
        <a:lstStyle/>
        <a:p>
          <a:endParaRPr lang="pt-BR"/>
        </a:p>
      </dgm:t>
    </dgm:pt>
    <dgm:pt modelId="{4F9DE998-85D9-42B8-AF5E-EAE0221E26EE}" type="sibTrans" cxnId="{F5D63D5D-66C4-4C42-BAC4-6CA4D1240C4E}">
      <dgm:prSet/>
      <dgm:spPr/>
      <dgm:t>
        <a:bodyPr/>
        <a:lstStyle/>
        <a:p>
          <a:endParaRPr lang="pt-BR"/>
        </a:p>
      </dgm:t>
    </dgm:pt>
    <dgm:pt modelId="{46C49702-6C23-4FB2-B43E-E2D897098327}">
      <dgm:prSet phldrT="[Texto]"/>
      <dgm:spPr/>
      <dgm:t>
        <a:bodyPr/>
        <a:lstStyle/>
        <a:p>
          <a:r>
            <a:rPr lang="pt-BR" smtClean="0"/>
            <a:t>Fazer </a:t>
          </a:r>
          <a:r>
            <a:rPr lang="pt-BR" dirty="0" smtClean="0"/>
            <a:t>Análise SWOT</a:t>
          </a:r>
          <a:endParaRPr lang="pt-BR" dirty="0"/>
        </a:p>
      </dgm:t>
    </dgm:pt>
    <dgm:pt modelId="{17881B0C-E98E-4188-A368-B435A481237D}" type="parTrans" cxnId="{09D806C7-ACAA-4C6F-BDDE-2AACAF6186D5}">
      <dgm:prSet/>
      <dgm:spPr/>
      <dgm:t>
        <a:bodyPr/>
        <a:lstStyle/>
        <a:p>
          <a:endParaRPr lang="pt-BR"/>
        </a:p>
      </dgm:t>
    </dgm:pt>
    <dgm:pt modelId="{A21C0C94-EF7E-40B5-BEDE-AEE2C48388AB}" type="sibTrans" cxnId="{09D806C7-ACAA-4C6F-BDDE-2AACAF6186D5}">
      <dgm:prSet/>
      <dgm:spPr/>
      <dgm:t>
        <a:bodyPr/>
        <a:lstStyle/>
        <a:p>
          <a:endParaRPr lang="pt-BR"/>
        </a:p>
      </dgm:t>
    </dgm:pt>
    <dgm:pt modelId="{8BEDA3D7-247C-4657-B81F-D13A56EC6CA6}">
      <dgm:prSet phldrT="[Texto]"/>
      <dgm:spPr/>
      <dgm:t>
        <a:bodyPr/>
        <a:lstStyle/>
        <a:p>
          <a:r>
            <a:rPr lang="pt-BR" smtClean="0"/>
            <a:t>Mapear </a:t>
          </a:r>
          <a:r>
            <a:rPr lang="pt-BR" dirty="0" smtClean="0"/>
            <a:t>Objetivos (BSC)</a:t>
          </a:r>
          <a:endParaRPr lang="pt-BR" dirty="0"/>
        </a:p>
      </dgm:t>
    </dgm:pt>
    <dgm:pt modelId="{CEDD3100-49DA-4B17-B9B0-765FFAF66DA0}" type="parTrans" cxnId="{4BB612E5-850C-4DCE-95E8-EB5F2E2931DD}">
      <dgm:prSet/>
      <dgm:spPr/>
      <dgm:t>
        <a:bodyPr/>
        <a:lstStyle/>
        <a:p>
          <a:endParaRPr lang="pt-BR"/>
        </a:p>
      </dgm:t>
    </dgm:pt>
    <dgm:pt modelId="{CFC8A6A7-231B-4ECF-A6F2-8B4CA5ECAD63}" type="sibTrans" cxnId="{4BB612E5-850C-4DCE-95E8-EB5F2E2931DD}">
      <dgm:prSet/>
      <dgm:spPr/>
      <dgm:t>
        <a:bodyPr/>
        <a:lstStyle/>
        <a:p>
          <a:endParaRPr lang="pt-BR"/>
        </a:p>
      </dgm:t>
    </dgm:pt>
    <dgm:pt modelId="{45B85F65-ED31-48BE-BDDC-39277F6CA333}">
      <dgm:prSet phldrT="[Texto]"/>
      <dgm:spPr/>
      <dgm:t>
        <a:bodyPr/>
        <a:lstStyle/>
        <a:p>
          <a:r>
            <a:rPr lang="pt-BR" dirty="0" smtClean="0"/>
            <a:t>Definir Indicadores</a:t>
          </a:r>
          <a:endParaRPr lang="pt-BR" dirty="0"/>
        </a:p>
      </dgm:t>
    </dgm:pt>
    <dgm:pt modelId="{55279BBA-3E8D-4366-B61B-4352A6454637}" type="parTrans" cxnId="{2B647E5C-8717-480A-99AE-8880E5682AD6}">
      <dgm:prSet/>
      <dgm:spPr/>
      <dgm:t>
        <a:bodyPr/>
        <a:lstStyle/>
        <a:p>
          <a:endParaRPr lang="pt-BR"/>
        </a:p>
      </dgm:t>
    </dgm:pt>
    <dgm:pt modelId="{F59831EE-E1F1-481C-A720-A2E5F47A720E}" type="sibTrans" cxnId="{2B647E5C-8717-480A-99AE-8880E5682AD6}">
      <dgm:prSet/>
      <dgm:spPr/>
      <dgm:t>
        <a:bodyPr/>
        <a:lstStyle/>
        <a:p>
          <a:endParaRPr lang="pt-BR"/>
        </a:p>
      </dgm:t>
    </dgm:pt>
    <dgm:pt modelId="{588DC153-62BE-4236-AAEA-E5F678A0CDF7}">
      <dgm:prSet phldrT="[Texto]"/>
      <dgm:spPr/>
      <dgm:t>
        <a:bodyPr/>
        <a:lstStyle/>
        <a:p>
          <a:r>
            <a:rPr lang="pt-BR" smtClean="0"/>
            <a:t>Definir </a:t>
          </a:r>
          <a:r>
            <a:rPr lang="pt-BR" dirty="0" smtClean="0"/>
            <a:t>Metas</a:t>
          </a:r>
          <a:endParaRPr lang="pt-BR" dirty="0"/>
        </a:p>
      </dgm:t>
    </dgm:pt>
    <dgm:pt modelId="{4EE7BD6B-43A3-48C0-A3BD-0B5DCFFD6087}" type="parTrans" cxnId="{5AD7858B-B5A8-488B-AD6D-CB5FFB1B21B4}">
      <dgm:prSet/>
      <dgm:spPr/>
      <dgm:t>
        <a:bodyPr/>
        <a:lstStyle/>
        <a:p>
          <a:endParaRPr lang="pt-BR"/>
        </a:p>
      </dgm:t>
    </dgm:pt>
    <dgm:pt modelId="{023010F7-E4B5-470B-9A83-B03354720E2C}" type="sibTrans" cxnId="{5AD7858B-B5A8-488B-AD6D-CB5FFB1B21B4}">
      <dgm:prSet/>
      <dgm:spPr/>
      <dgm:t>
        <a:bodyPr/>
        <a:lstStyle/>
        <a:p>
          <a:endParaRPr lang="pt-BR"/>
        </a:p>
      </dgm:t>
    </dgm:pt>
    <dgm:pt modelId="{05BB2C90-F6E7-4621-96D5-03F5172A88A4}">
      <dgm:prSet phldrT="[Texto]"/>
      <dgm:spPr/>
      <dgm:t>
        <a:bodyPr/>
        <a:lstStyle/>
        <a:p>
          <a:r>
            <a:rPr lang="pt-BR" smtClean="0"/>
            <a:t>Definir </a:t>
          </a:r>
          <a:r>
            <a:rPr lang="pt-BR" dirty="0" smtClean="0"/>
            <a:t>Projetos</a:t>
          </a:r>
          <a:endParaRPr lang="pt-BR" dirty="0"/>
        </a:p>
      </dgm:t>
    </dgm:pt>
    <dgm:pt modelId="{3CDE30F6-855E-4E9E-AB11-361E27270EBA}" type="parTrans" cxnId="{0DA0D21C-64D2-494B-AD9C-893853AB0223}">
      <dgm:prSet/>
      <dgm:spPr/>
      <dgm:t>
        <a:bodyPr/>
        <a:lstStyle/>
        <a:p>
          <a:endParaRPr lang="pt-BR"/>
        </a:p>
      </dgm:t>
    </dgm:pt>
    <dgm:pt modelId="{73E18C6A-FBEB-46CD-B5C7-CC1767CA5070}" type="sibTrans" cxnId="{0DA0D21C-64D2-494B-AD9C-893853AB0223}">
      <dgm:prSet/>
      <dgm:spPr/>
      <dgm:t>
        <a:bodyPr/>
        <a:lstStyle/>
        <a:p>
          <a:endParaRPr lang="pt-BR"/>
        </a:p>
      </dgm:t>
    </dgm:pt>
    <dgm:pt modelId="{CB350CC8-ABF0-4702-9C1F-E0B676C0BD24}">
      <dgm:prSet phldrT="[Texto]"/>
      <dgm:spPr/>
      <dgm:t>
        <a:bodyPr/>
        <a:lstStyle/>
        <a:p>
          <a:r>
            <a:rPr lang="pt-BR" dirty="0" smtClean="0"/>
            <a:t>Gerir a Execução</a:t>
          </a:r>
          <a:endParaRPr lang="pt-BR" dirty="0"/>
        </a:p>
      </dgm:t>
    </dgm:pt>
    <dgm:pt modelId="{FD0E87FF-0CB1-4D6E-90D5-B8D71E847C72}" type="parTrans" cxnId="{EFEDC923-7089-4236-997C-A010B0CA526B}">
      <dgm:prSet/>
      <dgm:spPr/>
      <dgm:t>
        <a:bodyPr/>
        <a:lstStyle/>
        <a:p>
          <a:endParaRPr lang="pt-BR"/>
        </a:p>
      </dgm:t>
    </dgm:pt>
    <dgm:pt modelId="{F8BA5D6C-3382-4FB1-A31C-DE6FEAB8CAC0}" type="sibTrans" cxnId="{EFEDC923-7089-4236-997C-A010B0CA526B}">
      <dgm:prSet/>
      <dgm:spPr/>
      <dgm:t>
        <a:bodyPr/>
        <a:lstStyle/>
        <a:p>
          <a:endParaRPr lang="pt-BR"/>
        </a:p>
      </dgm:t>
    </dgm:pt>
    <dgm:pt modelId="{1956165A-3B54-464C-9E1B-C491F847100A}" type="pres">
      <dgm:prSet presAssocID="{509FCDE1-A194-4A9C-B4A6-71CD94A03B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8A20214-00BD-45BF-BF8A-9CB7527D9EC4}" type="pres">
      <dgm:prSet presAssocID="{F0987482-9978-49DC-8E5D-EFB07F89FFF0}" presName="composite" presStyleCnt="0"/>
      <dgm:spPr/>
    </dgm:pt>
    <dgm:pt modelId="{F6812B15-7D8A-4588-9BA1-36172637DE70}" type="pres">
      <dgm:prSet presAssocID="{F0987482-9978-49DC-8E5D-EFB07F89FFF0}" presName="parentText" presStyleLbl="align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A8F0BC-6682-47C8-B979-26135EBE83A9}" type="pres">
      <dgm:prSet presAssocID="{F0987482-9978-49DC-8E5D-EFB07F89FFF0}" presName="descendantText" presStyleLbl="alignAcc1" presStyleIdx="0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C9154C-AAE5-4F02-92E1-8B7AAE543CA2}" type="pres">
      <dgm:prSet presAssocID="{E0722455-EF0B-471E-8EC0-EB468FF3750E}" presName="sp" presStyleCnt="0"/>
      <dgm:spPr/>
    </dgm:pt>
    <dgm:pt modelId="{0D94AE1B-F110-43F1-9745-7DA33935081F}" type="pres">
      <dgm:prSet presAssocID="{EDCDDE70-589D-4592-910C-01B774B4ADC9}" presName="composite" presStyleCnt="0"/>
      <dgm:spPr/>
    </dgm:pt>
    <dgm:pt modelId="{3F8D93C5-C826-450D-A2DE-F70671A4B576}" type="pres">
      <dgm:prSet presAssocID="{EDCDDE70-589D-4592-910C-01B774B4ADC9}" presName="parentText" presStyleLbl="align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8094A3-813C-497B-AEEA-41E0FA48B0A2}" type="pres">
      <dgm:prSet presAssocID="{EDCDDE70-589D-4592-910C-01B774B4ADC9}" presName="descendantText" presStyleLbl="alignAcc1" presStyleIdx="1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AFE83A-8A67-4C4A-AB26-8AC94DBCEC6D}" type="pres">
      <dgm:prSet presAssocID="{2DCF74F9-5DC4-4FE7-AFD3-C3EC05360820}" presName="sp" presStyleCnt="0"/>
      <dgm:spPr/>
    </dgm:pt>
    <dgm:pt modelId="{D9495F33-4A66-4E2D-9834-3CBBECBBEF61}" type="pres">
      <dgm:prSet presAssocID="{4C242B52-55B0-4B8D-B919-B8BF41B47D34}" presName="composite" presStyleCnt="0"/>
      <dgm:spPr/>
    </dgm:pt>
    <dgm:pt modelId="{A2A0E208-AE02-4EA6-88DC-53C598A1FC0C}" type="pres">
      <dgm:prSet presAssocID="{4C242B52-55B0-4B8D-B919-B8BF41B47D34}" presName="parentText" presStyleLbl="alignNode1" presStyleIdx="2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FBAFBD-77E2-436E-ABE0-E7EE951B3966}" type="pres">
      <dgm:prSet presAssocID="{4C242B52-55B0-4B8D-B919-B8BF41B47D34}" presName="descendantText" presStyleLbl="alignAcc1" presStyleIdx="2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316CC7B-B80B-4DE0-84E0-61C6CA3AF40D}" type="pres">
      <dgm:prSet presAssocID="{85AED6FF-25BB-4485-AAB1-57F4C3ACCED6}" presName="sp" presStyleCnt="0"/>
      <dgm:spPr/>
    </dgm:pt>
    <dgm:pt modelId="{D977E9B6-92C7-4A51-8008-ED97A01A1B1D}" type="pres">
      <dgm:prSet presAssocID="{3F0E6C6A-18E4-44C5-82D4-95BB2A4E8B54}" presName="composite" presStyleCnt="0"/>
      <dgm:spPr/>
    </dgm:pt>
    <dgm:pt modelId="{32AECE43-49EB-48D1-BED9-ADD54E1860E3}" type="pres">
      <dgm:prSet presAssocID="{3F0E6C6A-18E4-44C5-82D4-95BB2A4E8B54}" presName="parentText" presStyleLbl="align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78408A-3116-4971-8333-A2ABB2E539C2}" type="pres">
      <dgm:prSet presAssocID="{3F0E6C6A-18E4-44C5-82D4-95BB2A4E8B54}" presName="descendantText" presStyleLbl="alignAcc1" presStyleIdx="3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E04D32-86F2-429D-8EBA-C9B65F970675}" type="pres">
      <dgm:prSet presAssocID="{E257CDF2-474F-4692-9C26-386B71CB5DDE}" presName="sp" presStyleCnt="0"/>
      <dgm:spPr/>
    </dgm:pt>
    <dgm:pt modelId="{3CFEBCFF-CD7A-4343-BC2F-AC106F475A42}" type="pres">
      <dgm:prSet presAssocID="{DD988CDC-56FA-4F6A-9835-040E1682B4B4}" presName="composite" presStyleCnt="0"/>
      <dgm:spPr/>
    </dgm:pt>
    <dgm:pt modelId="{57B71DD0-572D-4CAF-9A33-92D426D26996}" type="pres">
      <dgm:prSet presAssocID="{DD988CDC-56FA-4F6A-9835-040E1682B4B4}" presName="parentText" presStyleLbl="align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11D61A8-DE97-42F3-B074-6623B497EF7C}" type="pres">
      <dgm:prSet presAssocID="{DD988CDC-56FA-4F6A-9835-040E1682B4B4}" presName="descendantText" presStyleLbl="alignAcc1" presStyleIdx="4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C63856F-35DC-48C8-8DC6-16F61A4AABCC}" type="pres">
      <dgm:prSet presAssocID="{36AAA9F5-1A07-4239-A629-84A3B85A7B8B}" presName="sp" presStyleCnt="0"/>
      <dgm:spPr/>
    </dgm:pt>
    <dgm:pt modelId="{BE07A742-3A7A-44A6-B682-9A288F0E4444}" type="pres">
      <dgm:prSet presAssocID="{F148ECF4-328A-4DE6-BC03-54AC77E91061}" presName="composite" presStyleCnt="0"/>
      <dgm:spPr/>
    </dgm:pt>
    <dgm:pt modelId="{EBB04584-2742-487A-A70E-654AC236F7A0}" type="pres">
      <dgm:prSet presAssocID="{F148ECF4-328A-4DE6-BC03-54AC77E91061}" presName="parentText" presStyleLbl="align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6903FF7-746B-4E67-9E48-D79E924C427F}" type="pres">
      <dgm:prSet presAssocID="{F148ECF4-328A-4DE6-BC03-54AC77E91061}" presName="descendantText" presStyleLbl="alignAcc1" presStyleIdx="5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33F059-B2FE-4CE9-9E1F-3B8A50DC691E}" type="pres">
      <dgm:prSet presAssocID="{AA3E7C2A-811D-4442-823F-4A52823D8F81}" presName="sp" presStyleCnt="0"/>
      <dgm:spPr/>
    </dgm:pt>
    <dgm:pt modelId="{971FD351-1D70-49E3-BBC9-FAEC71EB8B90}" type="pres">
      <dgm:prSet presAssocID="{C16FFCDF-9BC6-4BF7-9BFA-CEF3E9C51B8C}" presName="composite" presStyleCnt="0"/>
      <dgm:spPr/>
    </dgm:pt>
    <dgm:pt modelId="{7843C3F3-3485-45AC-87FF-DE6F36CF8AC5}" type="pres">
      <dgm:prSet presAssocID="{C16FFCDF-9BC6-4BF7-9BFA-CEF3E9C51B8C}" presName="parentText" presStyleLbl="align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5C9134-DBE1-4466-BC81-EE1373118969}" type="pres">
      <dgm:prSet presAssocID="{C16FFCDF-9BC6-4BF7-9BFA-CEF3E9C51B8C}" presName="descendantText" presStyleLbl="alignAcc1" presStyleIdx="6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925704-1ECC-4932-92AF-BFC10FFAA2B2}" type="pres">
      <dgm:prSet presAssocID="{F124D7B1-B76A-43BE-8C16-5A8C4368BDFE}" presName="sp" presStyleCnt="0"/>
      <dgm:spPr/>
    </dgm:pt>
    <dgm:pt modelId="{3059F2BD-D16F-4FA4-8384-3219C5AB4ABE}" type="pres">
      <dgm:prSet presAssocID="{C25610D6-5413-41EA-90AC-7BE9AA3E90D9}" presName="composite" presStyleCnt="0"/>
      <dgm:spPr/>
    </dgm:pt>
    <dgm:pt modelId="{BEF59E75-50D2-463C-839D-20521502B8D8}" type="pres">
      <dgm:prSet presAssocID="{C25610D6-5413-41EA-90AC-7BE9AA3E90D9}" presName="parentText" presStyleLbl="align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A5CE74F-C3E8-4C8A-92D0-D290C8852B7E}" type="pres">
      <dgm:prSet presAssocID="{C25610D6-5413-41EA-90AC-7BE9AA3E90D9}" presName="descendantText" presStyleLbl="alignAcc1" presStyleIdx="7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C2F0B7F-8968-48AD-88F7-F325D1434ADF}" type="pres">
      <dgm:prSet presAssocID="{53324B75-7475-49FB-A2B4-6B724C55952C}" presName="sp" presStyleCnt="0"/>
      <dgm:spPr/>
    </dgm:pt>
    <dgm:pt modelId="{DF23EB52-10AC-4EBE-B3D1-F7B03829EC39}" type="pres">
      <dgm:prSet presAssocID="{2C301C00-5DF0-467C-B14C-241CC685BA96}" presName="composite" presStyleCnt="0"/>
      <dgm:spPr/>
    </dgm:pt>
    <dgm:pt modelId="{702D7C46-6347-4541-BA59-025C5E254E0C}" type="pres">
      <dgm:prSet presAssocID="{2C301C00-5DF0-467C-B14C-241CC685BA96}" presName="parentText" presStyleLbl="align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969764-1C51-445F-B8F4-618B3ADB5817}" type="pres">
      <dgm:prSet presAssocID="{2C301C00-5DF0-467C-B14C-241CC685BA96}" presName="descendantText" presStyleLbl="alignAcc1" presStyleIdx="8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915D3C8-E298-42BB-8FFA-135882244C13}" type="pres">
      <dgm:prSet presAssocID="{EFC3E484-BB71-43A6-953F-9CBF0414416A}" presName="sp" presStyleCnt="0"/>
      <dgm:spPr/>
    </dgm:pt>
    <dgm:pt modelId="{BF206C46-D346-44DF-8F0E-2E245FEC1CE9}" type="pres">
      <dgm:prSet presAssocID="{C56772A3-31D7-4D69-92AC-78FC3B445D14}" presName="composite" presStyleCnt="0"/>
      <dgm:spPr/>
    </dgm:pt>
    <dgm:pt modelId="{A280BDA7-45ED-495C-BB23-128B83855E22}" type="pres">
      <dgm:prSet presAssocID="{C56772A3-31D7-4D69-92AC-78FC3B445D14}" presName="parentText" presStyleLbl="align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0CD8E5-9F6F-4301-AAE5-893FFBDF1870}" type="pres">
      <dgm:prSet presAssocID="{C56772A3-31D7-4D69-92AC-78FC3B445D14}" presName="descendantText" presStyleLbl="alignAcc1" presStyleIdx="9" presStyleCnt="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AD7858B-B5A8-488B-AD6D-CB5FFB1B21B4}" srcId="{C25610D6-5413-41EA-90AC-7BE9AA3E90D9}" destId="{588DC153-62BE-4236-AAEA-E5F678A0CDF7}" srcOrd="0" destOrd="0" parTransId="{4EE7BD6B-43A3-48C0-A3BD-0B5DCFFD6087}" sibTransId="{023010F7-E4B5-470B-9A83-B03354720E2C}"/>
    <dgm:cxn modelId="{7B4C4FA0-A6E9-4E59-B70E-83D43AD22D01}" type="presOf" srcId="{45B85F65-ED31-48BE-BDDC-39277F6CA333}" destId="{9D5C9134-DBE1-4466-BC81-EE1373118969}" srcOrd="0" destOrd="0" presId="urn:microsoft.com/office/officeart/2005/8/layout/chevron2"/>
    <dgm:cxn modelId="{75B841D4-CD53-43FE-9E1F-DEBD64E29BE5}" type="presOf" srcId="{8BEDA3D7-247C-4657-B81F-D13A56EC6CA6}" destId="{36903FF7-746B-4E67-9E48-D79E924C427F}" srcOrd="0" destOrd="0" presId="urn:microsoft.com/office/officeart/2005/8/layout/chevron2"/>
    <dgm:cxn modelId="{20C7CD52-E201-4CCE-8431-343B9BEF8671}" srcId="{509FCDE1-A194-4A9C-B4A6-71CD94A03BF4}" destId="{DD988CDC-56FA-4F6A-9835-040E1682B4B4}" srcOrd="4" destOrd="0" parTransId="{3E94CC20-4878-4BB7-BB0C-1B9128C6260C}" sibTransId="{36AAA9F5-1A07-4239-A629-84A3B85A7B8B}"/>
    <dgm:cxn modelId="{62B1356B-B9F4-4F53-9EC9-E902AF2178E6}" type="presOf" srcId="{EDCDDE70-589D-4592-910C-01B774B4ADC9}" destId="{3F8D93C5-C826-450D-A2DE-F70671A4B576}" srcOrd="0" destOrd="0" presId="urn:microsoft.com/office/officeart/2005/8/layout/chevron2"/>
    <dgm:cxn modelId="{26E7DF4B-727E-4AAE-9D93-A22935FC8770}" type="presOf" srcId="{46C49702-6C23-4FB2-B43E-E2D897098327}" destId="{311D61A8-DE97-42F3-B074-6623B497EF7C}" srcOrd="0" destOrd="0" presId="urn:microsoft.com/office/officeart/2005/8/layout/chevron2"/>
    <dgm:cxn modelId="{2A8C595F-90AD-44DF-966D-3382EFE76F2C}" type="presOf" srcId="{05BB2C90-F6E7-4621-96D5-03F5172A88A4}" destId="{A9969764-1C51-445F-B8F4-618B3ADB5817}" srcOrd="0" destOrd="0" presId="urn:microsoft.com/office/officeart/2005/8/layout/chevron2"/>
    <dgm:cxn modelId="{F1F127AE-9A5A-428D-91B6-1C855D88D543}" srcId="{509FCDE1-A194-4A9C-B4A6-71CD94A03BF4}" destId="{C25610D6-5413-41EA-90AC-7BE9AA3E90D9}" srcOrd="7" destOrd="0" parTransId="{F162634D-B5D7-47A6-A7A9-67824268903F}" sibTransId="{53324B75-7475-49FB-A2B4-6B724C55952C}"/>
    <dgm:cxn modelId="{117E4C14-709A-43E4-B273-FAEA360A1F9E}" type="presOf" srcId="{1A927F73-9279-400B-B567-88B8759D038B}" destId="{098094A3-813C-497B-AEEA-41E0FA48B0A2}" srcOrd="0" destOrd="0" presId="urn:microsoft.com/office/officeart/2005/8/layout/chevron2"/>
    <dgm:cxn modelId="{AFC5F52C-BDF3-4267-8ADC-3B013CCE0B54}" srcId="{509FCDE1-A194-4A9C-B4A6-71CD94A03BF4}" destId="{C16FFCDF-9BC6-4BF7-9BFA-CEF3E9C51B8C}" srcOrd="6" destOrd="0" parTransId="{24F617C4-78EE-426C-84FE-38369931AC79}" sibTransId="{F124D7B1-B76A-43BE-8C16-5A8C4368BDFE}"/>
    <dgm:cxn modelId="{C9CB93F6-DF39-43CD-839E-67076F1B9DB2}" type="presOf" srcId="{35B4F5D0-C541-497D-AD71-F5D45AA57344}" destId="{B0FBAFBD-77E2-436E-ABE0-E7EE951B3966}" srcOrd="0" destOrd="0" presId="urn:microsoft.com/office/officeart/2005/8/layout/chevron2"/>
    <dgm:cxn modelId="{44FC7C85-F174-4436-A849-62493009BCEF}" srcId="{509FCDE1-A194-4A9C-B4A6-71CD94A03BF4}" destId="{F148ECF4-328A-4DE6-BC03-54AC77E91061}" srcOrd="5" destOrd="0" parTransId="{10D2E762-4E2F-418C-9E5B-AB8A6543DD50}" sibTransId="{AA3E7C2A-811D-4442-823F-4A52823D8F81}"/>
    <dgm:cxn modelId="{65F311DD-CC85-4880-BAE7-F0E0519F23F3}" srcId="{509FCDE1-A194-4A9C-B4A6-71CD94A03BF4}" destId="{F0987482-9978-49DC-8E5D-EFB07F89FFF0}" srcOrd="0" destOrd="0" parTransId="{F3C5456C-684E-4E75-9487-6FC6BB5B1B39}" sibTransId="{E0722455-EF0B-471E-8EC0-EB468FF3750E}"/>
    <dgm:cxn modelId="{BA0174C8-6784-46B0-8A2D-9777F6D237C3}" srcId="{509FCDE1-A194-4A9C-B4A6-71CD94A03BF4}" destId="{2C301C00-5DF0-467C-B14C-241CC685BA96}" srcOrd="8" destOrd="0" parTransId="{28745964-FD00-4487-A64B-70A48DDD8EEA}" sibTransId="{EFC3E484-BB71-43A6-953F-9CBF0414416A}"/>
    <dgm:cxn modelId="{765454DD-A464-4E6C-A44A-FD1BC1313CCD}" type="presOf" srcId="{F0987482-9978-49DC-8E5D-EFB07F89FFF0}" destId="{F6812B15-7D8A-4588-9BA1-36172637DE70}" srcOrd="0" destOrd="0" presId="urn:microsoft.com/office/officeart/2005/8/layout/chevron2"/>
    <dgm:cxn modelId="{AC81099A-4462-4E02-9A68-1BE94C02869F}" type="presOf" srcId="{2823754F-1616-414B-9FDF-66C4FCA728B2}" destId="{3AA8F0BC-6682-47C8-B979-26135EBE83A9}" srcOrd="0" destOrd="0" presId="urn:microsoft.com/office/officeart/2005/8/layout/chevron2"/>
    <dgm:cxn modelId="{954615CD-F276-424C-ABCC-533932274917}" srcId="{F0987482-9978-49DC-8E5D-EFB07F89FFF0}" destId="{2823754F-1616-414B-9FDF-66C4FCA728B2}" srcOrd="0" destOrd="0" parTransId="{C76E594C-8873-4F89-B86B-DC88A19D7FB3}" sibTransId="{1403E3B2-ADCD-4BAD-9D16-349E8B875C61}"/>
    <dgm:cxn modelId="{4BB612E5-850C-4DCE-95E8-EB5F2E2931DD}" srcId="{F148ECF4-328A-4DE6-BC03-54AC77E91061}" destId="{8BEDA3D7-247C-4657-B81F-D13A56EC6CA6}" srcOrd="0" destOrd="0" parTransId="{CEDD3100-49DA-4B17-B9B0-765FFAF66DA0}" sibTransId="{CFC8A6A7-231B-4ECF-A6F2-8B4CA5ECAD63}"/>
    <dgm:cxn modelId="{B41E6EB8-A018-4DF5-B332-B6EB693F15FF}" type="presOf" srcId="{C16FFCDF-9BC6-4BF7-9BFA-CEF3E9C51B8C}" destId="{7843C3F3-3485-45AC-87FF-DE6F36CF8AC5}" srcOrd="0" destOrd="0" presId="urn:microsoft.com/office/officeart/2005/8/layout/chevron2"/>
    <dgm:cxn modelId="{6860329D-391A-4A40-92C7-86F21B3BD38D}" type="presOf" srcId="{DD988CDC-56FA-4F6A-9835-040E1682B4B4}" destId="{57B71DD0-572D-4CAF-9A33-92D426D26996}" srcOrd="0" destOrd="0" presId="urn:microsoft.com/office/officeart/2005/8/layout/chevron2"/>
    <dgm:cxn modelId="{F5D63D5D-66C4-4C42-BAC4-6CA4D1240C4E}" srcId="{3F0E6C6A-18E4-44C5-82D4-95BB2A4E8B54}" destId="{8E62B10A-E3F9-4DC9-AD1F-961F511E32EA}" srcOrd="0" destOrd="0" parTransId="{63F7083F-F099-4B13-8A47-A8A6370A617E}" sibTransId="{4F9DE998-85D9-42B8-AF5E-EAE0221E26EE}"/>
    <dgm:cxn modelId="{76CC1406-FECE-4065-91E7-2C4430581538}" type="presOf" srcId="{CB350CC8-ABF0-4702-9C1F-E0B676C0BD24}" destId="{120CD8E5-9F6F-4301-AAE5-893FFBDF1870}" srcOrd="0" destOrd="0" presId="urn:microsoft.com/office/officeart/2005/8/layout/chevron2"/>
    <dgm:cxn modelId="{C8D3D6C1-40AC-41F9-844F-B69BF4AAE865}" srcId="{509FCDE1-A194-4A9C-B4A6-71CD94A03BF4}" destId="{4C242B52-55B0-4B8D-B919-B8BF41B47D34}" srcOrd="2" destOrd="0" parTransId="{1CB35FFE-9B63-4DAB-A3E8-1DCC980FA8F8}" sibTransId="{85AED6FF-25BB-4485-AAB1-57F4C3ACCED6}"/>
    <dgm:cxn modelId="{EDCB122C-BBB1-4168-B720-2532ABCD73DF}" srcId="{4C242B52-55B0-4B8D-B919-B8BF41B47D34}" destId="{35B4F5D0-C541-497D-AD71-F5D45AA57344}" srcOrd="0" destOrd="0" parTransId="{1AF22289-91DD-47F4-A66B-1EE3558E5B66}" sibTransId="{7F82AFB4-50B3-4422-83C9-C1B8975B0265}"/>
    <dgm:cxn modelId="{2B647E5C-8717-480A-99AE-8880E5682AD6}" srcId="{C16FFCDF-9BC6-4BF7-9BFA-CEF3E9C51B8C}" destId="{45B85F65-ED31-48BE-BDDC-39277F6CA333}" srcOrd="0" destOrd="0" parTransId="{55279BBA-3E8D-4366-B61B-4352A6454637}" sibTransId="{F59831EE-E1F1-481C-A720-A2E5F47A720E}"/>
    <dgm:cxn modelId="{3CB00319-36BE-4E30-AA5E-F21AFAF5DE8A}" srcId="{509FCDE1-A194-4A9C-B4A6-71CD94A03BF4}" destId="{EDCDDE70-589D-4592-910C-01B774B4ADC9}" srcOrd="1" destOrd="0" parTransId="{7D91F084-D2C6-4EF1-9292-BC66CA746A8A}" sibTransId="{2DCF74F9-5DC4-4FE7-AFD3-C3EC05360820}"/>
    <dgm:cxn modelId="{9C4859AA-1C2D-4ADB-9EDD-D7B291DE7009}" type="presOf" srcId="{3F0E6C6A-18E4-44C5-82D4-95BB2A4E8B54}" destId="{32AECE43-49EB-48D1-BED9-ADD54E1860E3}" srcOrd="0" destOrd="0" presId="urn:microsoft.com/office/officeart/2005/8/layout/chevron2"/>
    <dgm:cxn modelId="{EFEDC923-7089-4236-997C-A010B0CA526B}" srcId="{C56772A3-31D7-4D69-92AC-78FC3B445D14}" destId="{CB350CC8-ABF0-4702-9C1F-E0B676C0BD24}" srcOrd="0" destOrd="0" parTransId="{FD0E87FF-0CB1-4D6E-90D5-B8D71E847C72}" sibTransId="{F8BA5D6C-3382-4FB1-A31C-DE6FEAB8CAC0}"/>
    <dgm:cxn modelId="{82B860E4-7AEC-4E8F-BC2C-B1696E96B9A6}" type="presOf" srcId="{588DC153-62BE-4236-AAEA-E5F678A0CDF7}" destId="{AA5CE74F-C3E8-4C8A-92D0-D290C8852B7E}" srcOrd="0" destOrd="0" presId="urn:microsoft.com/office/officeart/2005/8/layout/chevron2"/>
    <dgm:cxn modelId="{211394C7-F4C9-4F4E-B942-ED30B9A0DC23}" type="presOf" srcId="{C56772A3-31D7-4D69-92AC-78FC3B445D14}" destId="{A280BDA7-45ED-495C-BB23-128B83855E22}" srcOrd="0" destOrd="0" presId="urn:microsoft.com/office/officeart/2005/8/layout/chevron2"/>
    <dgm:cxn modelId="{0DA0D21C-64D2-494B-AD9C-893853AB0223}" srcId="{2C301C00-5DF0-467C-B14C-241CC685BA96}" destId="{05BB2C90-F6E7-4621-96D5-03F5172A88A4}" srcOrd="0" destOrd="0" parTransId="{3CDE30F6-855E-4E9E-AB11-361E27270EBA}" sibTransId="{73E18C6A-FBEB-46CD-B5C7-CC1767CA5070}"/>
    <dgm:cxn modelId="{19945EB6-21B3-46C8-9F8C-F182C5B96234}" type="presOf" srcId="{4C242B52-55B0-4B8D-B919-B8BF41B47D34}" destId="{A2A0E208-AE02-4EA6-88DC-53C598A1FC0C}" srcOrd="0" destOrd="0" presId="urn:microsoft.com/office/officeart/2005/8/layout/chevron2"/>
    <dgm:cxn modelId="{D25E9085-CD56-4382-A234-A46F81A5251C}" type="presOf" srcId="{C25610D6-5413-41EA-90AC-7BE9AA3E90D9}" destId="{BEF59E75-50D2-463C-839D-20521502B8D8}" srcOrd="0" destOrd="0" presId="urn:microsoft.com/office/officeart/2005/8/layout/chevron2"/>
    <dgm:cxn modelId="{2049EC40-E572-4096-A0F4-F2F9F1D46849}" type="presOf" srcId="{8E62B10A-E3F9-4DC9-AD1F-961F511E32EA}" destId="{C578408A-3116-4971-8333-A2ABB2E539C2}" srcOrd="0" destOrd="0" presId="urn:microsoft.com/office/officeart/2005/8/layout/chevron2"/>
    <dgm:cxn modelId="{09D806C7-ACAA-4C6F-BDDE-2AACAF6186D5}" srcId="{DD988CDC-56FA-4F6A-9835-040E1682B4B4}" destId="{46C49702-6C23-4FB2-B43E-E2D897098327}" srcOrd="0" destOrd="0" parTransId="{17881B0C-E98E-4188-A368-B435A481237D}" sibTransId="{A21C0C94-EF7E-40B5-BEDE-AEE2C48388AB}"/>
    <dgm:cxn modelId="{46FC8C4B-5A9E-47CC-92B5-31E170F50606}" srcId="{509FCDE1-A194-4A9C-B4A6-71CD94A03BF4}" destId="{3F0E6C6A-18E4-44C5-82D4-95BB2A4E8B54}" srcOrd="3" destOrd="0" parTransId="{B357EEE6-FAEE-449C-B92E-A4377E377C3D}" sibTransId="{E257CDF2-474F-4692-9C26-386B71CB5DDE}"/>
    <dgm:cxn modelId="{78CB0425-E007-4D89-8142-824A9956BA85}" type="presOf" srcId="{2C301C00-5DF0-467C-B14C-241CC685BA96}" destId="{702D7C46-6347-4541-BA59-025C5E254E0C}" srcOrd="0" destOrd="0" presId="urn:microsoft.com/office/officeart/2005/8/layout/chevron2"/>
    <dgm:cxn modelId="{A6C265B9-2A86-4E5D-BCDE-7DAFF61EC87F}" type="presOf" srcId="{F148ECF4-328A-4DE6-BC03-54AC77E91061}" destId="{EBB04584-2742-487A-A70E-654AC236F7A0}" srcOrd="0" destOrd="0" presId="urn:microsoft.com/office/officeart/2005/8/layout/chevron2"/>
    <dgm:cxn modelId="{23388C97-D084-4D5B-B3B7-AB943E4DA79D}" srcId="{EDCDDE70-589D-4592-910C-01B774B4ADC9}" destId="{1A927F73-9279-400B-B567-88B8759D038B}" srcOrd="0" destOrd="0" parTransId="{4301AB40-E1A9-40D2-A03A-675A2427F56D}" sibTransId="{7BB83BC9-2B84-4696-8B6B-52DC96660D75}"/>
    <dgm:cxn modelId="{634AFD6B-BF27-40A6-9BFE-775EFEF7B732}" type="presOf" srcId="{509FCDE1-A194-4A9C-B4A6-71CD94A03BF4}" destId="{1956165A-3B54-464C-9E1B-C491F847100A}" srcOrd="0" destOrd="0" presId="urn:microsoft.com/office/officeart/2005/8/layout/chevron2"/>
    <dgm:cxn modelId="{6BEBD57D-4BCA-4876-8523-472A9058FD81}" srcId="{509FCDE1-A194-4A9C-B4A6-71CD94A03BF4}" destId="{C56772A3-31D7-4D69-92AC-78FC3B445D14}" srcOrd="9" destOrd="0" parTransId="{908A1960-4182-4797-9F39-FB379AE8F38B}" sibTransId="{1C3D890A-6A7F-4A49-91DA-F72A73715B06}"/>
    <dgm:cxn modelId="{6817952A-8EA1-42CE-8E17-1E2D2EB24E82}" type="presParOf" srcId="{1956165A-3B54-464C-9E1B-C491F847100A}" destId="{58A20214-00BD-45BF-BF8A-9CB7527D9EC4}" srcOrd="0" destOrd="0" presId="urn:microsoft.com/office/officeart/2005/8/layout/chevron2"/>
    <dgm:cxn modelId="{72AB3E27-DFE8-4C49-A343-946AF1892486}" type="presParOf" srcId="{58A20214-00BD-45BF-BF8A-9CB7527D9EC4}" destId="{F6812B15-7D8A-4588-9BA1-36172637DE70}" srcOrd="0" destOrd="0" presId="urn:microsoft.com/office/officeart/2005/8/layout/chevron2"/>
    <dgm:cxn modelId="{F4732DC4-CBA0-4330-8EDF-A1FFCAF33E28}" type="presParOf" srcId="{58A20214-00BD-45BF-BF8A-9CB7527D9EC4}" destId="{3AA8F0BC-6682-47C8-B979-26135EBE83A9}" srcOrd="1" destOrd="0" presId="urn:microsoft.com/office/officeart/2005/8/layout/chevron2"/>
    <dgm:cxn modelId="{31BDC664-EA47-4B81-9B0B-66A0DD5F6674}" type="presParOf" srcId="{1956165A-3B54-464C-9E1B-C491F847100A}" destId="{50C9154C-AAE5-4F02-92E1-8B7AAE543CA2}" srcOrd="1" destOrd="0" presId="urn:microsoft.com/office/officeart/2005/8/layout/chevron2"/>
    <dgm:cxn modelId="{5CFDC8FD-862F-4CF9-BF6F-B0DD63AB1CA1}" type="presParOf" srcId="{1956165A-3B54-464C-9E1B-C491F847100A}" destId="{0D94AE1B-F110-43F1-9745-7DA33935081F}" srcOrd="2" destOrd="0" presId="urn:microsoft.com/office/officeart/2005/8/layout/chevron2"/>
    <dgm:cxn modelId="{F6BC1657-4659-4D90-9497-3ABBCCCCFFE8}" type="presParOf" srcId="{0D94AE1B-F110-43F1-9745-7DA33935081F}" destId="{3F8D93C5-C826-450D-A2DE-F70671A4B576}" srcOrd="0" destOrd="0" presId="urn:microsoft.com/office/officeart/2005/8/layout/chevron2"/>
    <dgm:cxn modelId="{5CB64A60-4FF3-43C3-AC04-FC97F9D2F2A2}" type="presParOf" srcId="{0D94AE1B-F110-43F1-9745-7DA33935081F}" destId="{098094A3-813C-497B-AEEA-41E0FA48B0A2}" srcOrd="1" destOrd="0" presId="urn:microsoft.com/office/officeart/2005/8/layout/chevron2"/>
    <dgm:cxn modelId="{DE8E24DE-68B4-4A42-8B70-E5C9E4F424BE}" type="presParOf" srcId="{1956165A-3B54-464C-9E1B-C491F847100A}" destId="{DAAFE83A-8A67-4C4A-AB26-8AC94DBCEC6D}" srcOrd="3" destOrd="0" presId="urn:microsoft.com/office/officeart/2005/8/layout/chevron2"/>
    <dgm:cxn modelId="{2417FF82-EB71-479E-AA7D-E94F939E564B}" type="presParOf" srcId="{1956165A-3B54-464C-9E1B-C491F847100A}" destId="{D9495F33-4A66-4E2D-9834-3CBBECBBEF61}" srcOrd="4" destOrd="0" presId="urn:microsoft.com/office/officeart/2005/8/layout/chevron2"/>
    <dgm:cxn modelId="{7B460D9E-AC83-4883-9F83-63CA8B682167}" type="presParOf" srcId="{D9495F33-4A66-4E2D-9834-3CBBECBBEF61}" destId="{A2A0E208-AE02-4EA6-88DC-53C598A1FC0C}" srcOrd="0" destOrd="0" presId="urn:microsoft.com/office/officeart/2005/8/layout/chevron2"/>
    <dgm:cxn modelId="{6E78AE97-9DCB-469F-9CBA-75C0B5941FCA}" type="presParOf" srcId="{D9495F33-4A66-4E2D-9834-3CBBECBBEF61}" destId="{B0FBAFBD-77E2-436E-ABE0-E7EE951B3966}" srcOrd="1" destOrd="0" presId="urn:microsoft.com/office/officeart/2005/8/layout/chevron2"/>
    <dgm:cxn modelId="{96755FF2-A495-47ED-B2C8-D84AB1E7F97A}" type="presParOf" srcId="{1956165A-3B54-464C-9E1B-C491F847100A}" destId="{3316CC7B-B80B-4DE0-84E0-61C6CA3AF40D}" srcOrd="5" destOrd="0" presId="urn:microsoft.com/office/officeart/2005/8/layout/chevron2"/>
    <dgm:cxn modelId="{FFD6EF8C-2694-43E0-AAD4-D434037160DB}" type="presParOf" srcId="{1956165A-3B54-464C-9E1B-C491F847100A}" destId="{D977E9B6-92C7-4A51-8008-ED97A01A1B1D}" srcOrd="6" destOrd="0" presId="urn:microsoft.com/office/officeart/2005/8/layout/chevron2"/>
    <dgm:cxn modelId="{1F7B15B6-3ACD-4FFB-BE68-CC9DAD8E316F}" type="presParOf" srcId="{D977E9B6-92C7-4A51-8008-ED97A01A1B1D}" destId="{32AECE43-49EB-48D1-BED9-ADD54E1860E3}" srcOrd="0" destOrd="0" presId="urn:microsoft.com/office/officeart/2005/8/layout/chevron2"/>
    <dgm:cxn modelId="{321DA02C-52B0-45D4-AA38-5C808E3AC8C9}" type="presParOf" srcId="{D977E9B6-92C7-4A51-8008-ED97A01A1B1D}" destId="{C578408A-3116-4971-8333-A2ABB2E539C2}" srcOrd="1" destOrd="0" presId="urn:microsoft.com/office/officeart/2005/8/layout/chevron2"/>
    <dgm:cxn modelId="{E6294885-C0D8-4814-9F22-284554A8D515}" type="presParOf" srcId="{1956165A-3B54-464C-9E1B-C491F847100A}" destId="{63E04D32-86F2-429D-8EBA-C9B65F970675}" srcOrd="7" destOrd="0" presId="urn:microsoft.com/office/officeart/2005/8/layout/chevron2"/>
    <dgm:cxn modelId="{09C22880-C065-4C2F-A9EC-3625C7E41B9C}" type="presParOf" srcId="{1956165A-3B54-464C-9E1B-C491F847100A}" destId="{3CFEBCFF-CD7A-4343-BC2F-AC106F475A42}" srcOrd="8" destOrd="0" presId="urn:microsoft.com/office/officeart/2005/8/layout/chevron2"/>
    <dgm:cxn modelId="{47507B92-BA21-41F3-A837-0B1A3B405204}" type="presParOf" srcId="{3CFEBCFF-CD7A-4343-BC2F-AC106F475A42}" destId="{57B71DD0-572D-4CAF-9A33-92D426D26996}" srcOrd="0" destOrd="0" presId="urn:microsoft.com/office/officeart/2005/8/layout/chevron2"/>
    <dgm:cxn modelId="{49CA546B-EC0E-455A-8C11-A5AB728730E9}" type="presParOf" srcId="{3CFEBCFF-CD7A-4343-BC2F-AC106F475A42}" destId="{311D61A8-DE97-42F3-B074-6623B497EF7C}" srcOrd="1" destOrd="0" presId="urn:microsoft.com/office/officeart/2005/8/layout/chevron2"/>
    <dgm:cxn modelId="{3CA106E1-567B-48F6-A4BF-DB2E23409B1C}" type="presParOf" srcId="{1956165A-3B54-464C-9E1B-C491F847100A}" destId="{1C63856F-35DC-48C8-8DC6-16F61A4AABCC}" srcOrd="9" destOrd="0" presId="urn:microsoft.com/office/officeart/2005/8/layout/chevron2"/>
    <dgm:cxn modelId="{EBF80CB7-B532-4F65-8140-E32B32A31D4F}" type="presParOf" srcId="{1956165A-3B54-464C-9E1B-C491F847100A}" destId="{BE07A742-3A7A-44A6-B682-9A288F0E4444}" srcOrd="10" destOrd="0" presId="urn:microsoft.com/office/officeart/2005/8/layout/chevron2"/>
    <dgm:cxn modelId="{E665E2B7-0991-4224-9E5F-5800D8D3C273}" type="presParOf" srcId="{BE07A742-3A7A-44A6-B682-9A288F0E4444}" destId="{EBB04584-2742-487A-A70E-654AC236F7A0}" srcOrd="0" destOrd="0" presId="urn:microsoft.com/office/officeart/2005/8/layout/chevron2"/>
    <dgm:cxn modelId="{DDE29956-E37C-4730-B627-5BAC9C34C94C}" type="presParOf" srcId="{BE07A742-3A7A-44A6-B682-9A288F0E4444}" destId="{36903FF7-746B-4E67-9E48-D79E924C427F}" srcOrd="1" destOrd="0" presId="urn:microsoft.com/office/officeart/2005/8/layout/chevron2"/>
    <dgm:cxn modelId="{B836461C-CF2C-4B04-B5DC-69E47BC5668D}" type="presParOf" srcId="{1956165A-3B54-464C-9E1B-C491F847100A}" destId="{8D33F059-B2FE-4CE9-9E1F-3B8A50DC691E}" srcOrd="11" destOrd="0" presId="urn:microsoft.com/office/officeart/2005/8/layout/chevron2"/>
    <dgm:cxn modelId="{C1E28ED1-3A73-4463-A7A1-0F03F2C09F57}" type="presParOf" srcId="{1956165A-3B54-464C-9E1B-C491F847100A}" destId="{971FD351-1D70-49E3-BBC9-FAEC71EB8B90}" srcOrd="12" destOrd="0" presId="urn:microsoft.com/office/officeart/2005/8/layout/chevron2"/>
    <dgm:cxn modelId="{3913070A-2A80-4FC7-B065-71E20AC8371B}" type="presParOf" srcId="{971FD351-1D70-49E3-BBC9-FAEC71EB8B90}" destId="{7843C3F3-3485-45AC-87FF-DE6F36CF8AC5}" srcOrd="0" destOrd="0" presId="urn:microsoft.com/office/officeart/2005/8/layout/chevron2"/>
    <dgm:cxn modelId="{CD1BB467-E295-4C26-AF74-F5B0DE121167}" type="presParOf" srcId="{971FD351-1D70-49E3-BBC9-FAEC71EB8B90}" destId="{9D5C9134-DBE1-4466-BC81-EE1373118969}" srcOrd="1" destOrd="0" presId="urn:microsoft.com/office/officeart/2005/8/layout/chevron2"/>
    <dgm:cxn modelId="{5B25E423-D159-4192-86C9-F9E4F54222A9}" type="presParOf" srcId="{1956165A-3B54-464C-9E1B-C491F847100A}" destId="{6F925704-1ECC-4932-92AF-BFC10FFAA2B2}" srcOrd="13" destOrd="0" presId="urn:microsoft.com/office/officeart/2005/8/layout/chevron2"/>
    <dgm:cxn modelId="{9EB613ED-BF9D-4CD8-8587-A9C6655A3150}" type="presParOf" srcId="{1956165A-3B54-464C-9E1B-C491F847100A}" destId="{3059F2BD-D16F-4FA4-8384-3219C5AB4ABE}" srcOrd="14" destOrd="0" presId="urn:microsoft.com/office/officeart/2005/8/layout/chevron2"/>
    <dgm:cxn modelId="{028909A1-A53B-4A4E-914B-622BBEF4CB40}" type="presParOf" srcId="{3059F2BD-D16F-4FA4-8384-3219C5AB4ABE}" destId="{BEF59E75-50D2-463C-839D-20521502B8D8}" srcOrd="0" destOrd="0" presId="urn:microsoft.com/office/officeart/2005/8/layout/chevron2"/>
    <dgm:cxn modelId="{7283DFEC-DEC7-4F0F-BA47-FFF8A68BE3E9}" type="presParOf" srcId="{3059F2BD-D16F-4FA4-8384-3219C5AB4ABE}" destId="{AA5CE74F-C3E8-4C8A-92D0-D290C8852B7E}" srcOrd="1" destOrd="0" presId="urn:microsoft.com/office/officeart/2005/8/layout/chevron2"/>
    <dgm:cxn modelId="{3C405D03-D59A-466B-9124-5D2538630C3E}" type="presParOf" srcId="{1956165A-3B54-464C-9E1B-C491F847100A}" destId="{CC2F0B7F-8968-48AD-88F7-F325D1434ADF}" srcOrd="15" destOrd="0" presId="urn:microsoft.com/office/officeart/2005/8/layout/chevron2"/>
    <dgm:cxn modelId="{1B882CC9-8090-491B-A7DA-7359C5B7D07C}" type="presParOf" srcId="{1956165A-3B54-464C-9E1B-C491F847100A}" destId="{DF23EB52-10AC-4EBE-B3D1-F7B03829EC39}" srcOrd="16" destOrd="0" presId="urn:microsoft.com/office/officeart/2005/8/layout/chevron2"/>
    <dgm:cxn modelId="{6367B1D9-CDE0-47E6-B33D-B97785C944A7}" type="presParOf" srcId="{DF23EB52-10AC-4EBE-B3D1-F7B03829EC39}" destId="{702D7C46-6347-4541-BA59-025C5E254E0C}" srcOrd="0" destOrd="0" presId="urn:microsoft.com/office/officeart/2005/8/layout/chevron2"/>
    <dgm:cxn modelId="{FA26558C-DA35-436F-8E13-59D1005CB49D}" type="presParOf" srcId="{DF23EB52-10AC-4EBE-B3D1-F7B03829EC39}" destId="{A9969764-1C51-445F-B8F4-618B3ADB5817}" srcOrd="1" destOrd="0" presId="urn:microsoft.com/office/officeart/2005/8/layout/chevron2"/>
    <dgm:cxn modelId="{F2023B80-B856-426B-A1CC-EDABE4DA42AE}" type="presParOf" srcId="{1956165A-3B54-464C-9E1B-C491F847100A}" destId="{7915D3C8-E298-42BB-8FFA-135882244C13}" srcOrd="17" destOrd="0" presId="urn:microsoft.com/office/officeart/2005/8/layout/chevron2"/>
    <dgm:cxn modelId="{961D2D0D-03A9-4C2F-B569-53FEBE379598}" type="presParOf" srcId="{1956165A-3B54-464C-9E1B-C491F847100A}" destId="{BF206C46-D346-44DF-8F0E-2E245FEC1CE9}" srcOrd="18" destOrd="0" presId="urn:microsoft.com/office/officeart/2005/8/layout/chevron2"/>
    <dgm:cxn modelId="{CA563D73-8D66-424D-A740-AEAF7719EFBD}" type="presParOf" srcId="{BF206C46-D346-44DF-8F0E-2E245FEC1CE9}" destId="{A280BDA7-45ED-495C-BB23-128B83855E22}" srcOrd="0" destOrd="0" presId="urn:microsoft.com/office/officeart/2005/8/layout/chevron2"/>
    <dgm:cxn modelId="{6C9318DA-64F9-49B2-BF88-A1276A9F1C51}" type="presParOf" srcId="{BF206C46-D346-44DF-8F0E-2E245FEC1CE9}" destId="{120CD8E5-9F6F-4301-AAE5-893FFBDF18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03585F-E759-4416-9835-321EF67070B4}" type="doc">
      <dgm:prSet loTypeId="urn:microsoft.com/office/officeart/2005/8/layout/chevron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C388B0AC-F940-4AA6-AD6E-2370D26EA657}">
      <dgm:prSet phldrT="[Texto]"/>
      <dgm:spPr/>
      <dgm:t>
        <a:bodyPr/>
        <a:lstStyle/>
        <a:p>
          <a:r>
            <a:rPr lang="pt-BR" dirty="0" smtClean="0"/>
            <a:t>1</a:t>
          </a:r>
          <a:endParaRPr lang="pt-BR" dirty="0"/>
        </a:p>
      </dgm:t>
    </dgm:pt>
    <dgm:pt modelId="{79115D07-69F7-402E-91DE-F92B3FD26F0B}" type="parTrans" cxnId="{48B2DD5F-3A96-417C-BCCC-ED8AD7D0DAD2}">
      <dgm:prSet/>
      <dgm:spPr/>
      <dgm:t>
        <a:bodyPr/>
        <a:lstStyle/>
        <a:p>
          <a:endParaRPr lang="pt-BR"/>
        </a:p>
      </dgm:t>
    </dgm:pt>
    <dgm:pt modelId="{918E47E7-6A81-4246-ACA0-F93C0706B3B7}" type="sibTrans" cxnId="{48B2DD5F-3A96-417C-BCCC-ED8AD7D0DAD2}">
      <dgm:prSet/>
      <dgm:spPr/>
      <dgm:t>
        <a:bodyPr/>
        <a:lstStyle/>
        <a:p>
          <a:endParaRPr lang="pt-BR"/>
        </a:p>
      </dgm:t>
    </dgm:pt>
    <dgm:pt modelId="{2782A62C-C3BA-4345-8F90-F6DF51737A98}">
      <dgm:prSet phldrT="[Texto]"/>
      <dgm:spPr/>
      <dgm:t>
        <a:bodyPr/>
        <a:lstStyle/>
        <a:p>
          <a:r>
            <a:rPr lang="pt-BR" b="1" dirty="0" smtClean="0"/>
            <a:t>Alinhamento Estratégico</a:t>
          </a:r>
          <a:endParaRPr lang="pt-BR" dirty="0"/>
        </a:p>
      </dgm:t>
    </dgm:pt>
    <dgm:pt modelId="{55C0C0BA-C9B0-45C8-83DE-B822719F6F2D}" type="parTrans" cxnId="{6DB0538C-FE66-4A07-91E1-D0C5C07A491B}">
      <dgm:prSet/>
      <dgm:spPr/>
      <dgm:t>
        <a:bodyPr/>
        <a:lstStyle/>
        <a:p>
          <a:endParaRPr lang="pt-BR"/>
        </a:p>
      </dgm:t>
    </dgm:pt>
    <dgm:pt modelId="{84245B34-E2E1-4803-A09B-A8A06527D485}" type="sibTrans" cxnId="{6DB0538C-FE66-4A07-91E1-D0C5C07A491B}">
      <dgm:prSet/>
      <dgm:spPr/>
      <dgm:t>
        <a:bodyPr/>
        <a:lstStyle/>
        <a:p>
          <a:endParaRPr lang="pt-BR"/>
        </a:p>
      </dgm:t>
    </dgm:pt>
    <dgm:pt modelId="{9C03414C-C47E-4F1E-9250-B3E23C2B592D}">
      <dgm:prSet phldrT="[Texto]"/>
      <dgm:spPr/>
      <dgm:t>
        <a:bodyPr/>
        <a:lstStyle/>
        <a:p>
          <a:r>
            <a:rPr lang="pt-BR" dirty="0" smtClean="0"/>
            <a:t>2</a:t>
          </a:r>
          <a:endParaRPr lang="pt-BR" dirty="0"/>
        </a:p>
      </dgm:t>
    </dgm:pt>
    <dgm:pt modelId="{19D499B7-EFC8-486A-B3B2-0AC26595290D}" type="parTrans" cxnId="{FCA1DD82-F3AE-4BFD-A857-818BB053C4B8}">
      <dgm:prSet/>
      <dgm:spPr/>
      <dgm:t>
        <a:bodyPr/>
        <a:lstStyle/>
        <a:p>
          <a:endParaRPr lang="pt-BR"/>
        </a:p>
      </dgm:t>
    </dgm:pt>
    <dgm:pt modelId="{5D8107BD-A7F8-45C6-B64B-A81316482A98}" type="sibTrans" cxnId="{FCA1DD82-F3AE-4BFD-A857-818BB053C4B8}">
      <dgm:prSet/>
      <dgm:spPr/>
      <dgm:t>
        <a:bodyPr/>
        <a:lstStyle/>
        <a:p>
          <a:endParaRPr lang="pt-BR"/>
        </a:p>
      </dgm:t>
    </dgm:pt>
    <dgm:pt modelId="{366F0943-37B9-4DD9-AF8A-02CFD205E70C}">
      <dgm:prSet phldrT="[Texto]"/>
      <dgm:spPr/>
      <dgm:t>
        <a:bodyPr/>
        <a:lstStyle/>
        <a:p>
          <a:r>
            <a:rPr lang="pt-BR" b="1" dirty="0" smtClean="0"/>
            <a:t>Entregar valor</a:t>
          </a:r>
          <a:endParaRPr lang="pt-BR" dirty="0"/>
        </a:p>
      </dgm:t>
    </dgm:pt>
    <dgm:pt modelId="{439D4DAB-73DF-4767-829A-6B09BC598E07}" type="parTrans" cxnId="{A345C634-701C-41EA-868D-0B52E452BA05}">
      <dgm:prSet/>
      <dgm:spPr/>
      <dgm:t>
        <a:bodyPr/>
        <a:lstStyle/>
        <a:p>
          <a:endParaRPr lang="pt-BR"/>
        </a:p>
      </dgm:t>
    </dgm:pt>
    <dgm:pt modelId="{5A2D6A38-C0AC-4777-B8FE-04323D0C3ADE}" type="sibTrans" cxnId="{A345C634-701C-41EA-868D-0B52E452BA05}">
      <dgm:prSet/>
      <dgm:spPr/>
      <dgm:t>
        <a:bodyPr/>
        <a:lstStyle/>
        <a:p>
          <a:endParaRPr lang="pt-BR"/>
        </a:p>
      </dgm:t>
    </dgm:pt>
    <dgm:pt modelId="{D696A101-15D7-43A3-AA47-166893CB5849}">
      <dgm:prSet phldrT="[Texto]"/>
      <dgm:spPr/>
      <dgm:t>
        <a:bodyPr/>
        <a:lstStyle/>
        <a:p>
          <a:r>
            <a:rPr lang="pt-BR" dirty="0" smtClean="0"/>
            <a:t>3</a:t>
          </a:r>
          <a:endParaRPr lang="pt-BR" dirty="0"/>
        </a:p>
      </dgm:t>
    </dgm:pt>
    <dgm:pt modelId="{5D811C7A-D724-4205-8515-A2EB5A1A89A9}" type="parTrans" cxnId="{544FAA5B-A625-4BE0-B9A1-BBC17ED87581}">
      <dgm:prSet/>
      <dgm:spPr/>
      <dgm:t>
        <a:bodyPr/>
        <a:lstStyle/>
        <a:p>
          <a:endParaRPr lang="pt-BR"/>
        </a:p>
      </dgm:t>
    </dgm:pt>
    <dgm:pt modelId="{6160E0E2-2D4A-428A-95BC-E73567B7112A}" type="sibTrans" cxnId="{544FAA5B-A625-4BE0-B9A1-BBC17ED87581}">
      <dgm:prSet/>
      <dgm:spPr/>
      <dgm:t>
        <a:bodyPr/>
        <a:lstStyle/>
        <a:p>
          <a:endParaRPr lang="pt-BR"/>
        </a:p>
      </dgm:t>
    </dgm:pt>
    <dgm:pt modelId="{C4407E7C-F366-4BDF-A4FF-9D064EF85B44}">
      <dgm:prSet phldrT="[Texto]"/>
      <dgm:spPr/>
      <dgm:t>
        <a:bodyPr/>
        <a:lstStyle/>
        <a:p>
          <a:r>
            <a:rPr lang="pt-BR" b="1" dirty="0" smtClean="0"/>
            <a:t>Gestão de Recursos</a:t>
          </a:r>
          <a:endParaRPr lang="pt-BR" b="1" dirty="0"/>
        </a:p>
      </dgm:t>
    </dgm:pt>
    <dgm:pt modelId="{5624DD3D-CD08-469C-A5C8-512246C45E78}" type="parTrans" cxnId="{B6C027D2-0AE3-4F1E-BA1A-75EE90965A57}">
      <dgm:prSet/>
      <dgm:spPr/>
      <dgm:t>
        <a:bodyPr/>
        <a:lstStyle/>
        <a:p>
          <a:endParaRPr lang="pt-BR"/>
        </a:p>
      </dgm:t>
    </dgm:pt>
    <dgm:pt modelId="{27A2FC40-2CEC-42E1-8CD1-1D981550446F}" type="sibTrans" cxnId="{B6C027D2-0AE3-4F1E-BA1A-75EE90965A57}">
      <dgm:prSet/>
      <dgm:spPr/>
      <dgm:t>
        <a:bodyPr/>
        <a:lstStyle/>
        <a:p>
          <a:endParaRPr lang="pt-BR"/>
        </a:p>
      </dgm:t>
    </dgm:pt>
    <dgm:pt modelId="{BBCE660B-7F87-4C25-B6FE-16BC2E7E2EE7}">
      <dgm:prSet phldrT="[Texto]"/>
      <dgm:spPr/>
      <dgm:t>
        <a:bodyPr/>
        <a:lstStyle/>
        <a:p>
          <a:r>
            <a:rPr lang="pt-BR" b="1" dirty="0" smtClean="0"/>
            <a:t>Gestão de Riscos</a:t>
          </a:r>
          <a:endParaRPr lang="pt-BR" b="1" dirty="0"/>
        </a:p>
      </dgm:t>
    </dgm:pt>
    <dgm:pt modelId="{A1440FDE-1E98-499C-B4DF-54243959D42D}" type="parTrans" cxnId="{8A0631D6-968B-4493-B4BC-28AB3DBB43DD}">
      <dgm:prSet/>
      <dgm:spPr/>
      <dgm:t>
        <a:bodyPr/>
        <a:lstStyle/>
        <a:p>
          <a:endParaRPr lang="pt-BR"/>
        </a:p>
      </dgm:t>
    </dgm:pt>
    <dgm:pt modelId="{4FB406DA-15A3-4F2B-A94E-D12B5B55FFEB}" type="sibTrans" cxnId="{8A0631D6-968B-4493-B4BC-28AB3DBB43DD}">
      <dgm:prSet/>
      <dgm:spPr/>
      <dgm:t>
        <a:bodyPr/>
        <a:lstStyle/>
        <a:p>
          <a:endParaRPr lang="pt-BR"/>
        </a:p>
      </dgm:t>
    </dgm:pt>
    <dgm:pt modelId="{891AAF0C-3ACF-468F-92DF-763A7B73290B}">
      <dgm:prSet phldrT="[Texto]"/>
      <dgm:spPr/>
      <dgm:t>
        <a:bodyPr/>
        <a:lstStyle/>
        <a:p>
          <a:r>
            <a:rPr lang="pt-BR" dirty="0" smtClean="0"/>
            <a:t>4</a:t>
          </a:r>
          <a:endParaRPr lang="pt-BR" dirty="0"/>
        </a:p>
      </dgm:t>
    </dgm:pt>
    <dgm:pt modelId="{0AEFD6AA-4B60-4BF7-9296-86C435FFC217}" type="parTrans" cxnId="{EF6E217D-244E-4EBE-A020-1BC8E8357966}">
      <dgm:prSet/>
      <dgm:spPr/>
      <dgm:t>
        <a:bodyPr/>
        <a:lstStyle/>
        <a:p>
          <a:endParaRPr lang="pt-BR"/>
        </a:p>
      </dgm:t>
    </dgm:pt>
    <dgm:pt modelId="{D7089EA6-DA9C-4024-8CC5-946C113015E4}" type="sibTrans" cxnId="{EF6E217D-244E-4EBE-A020-1BC8E8357966}">
      <dgm:prSet/>
      <dgm:spPr/>
      <dgm:t>
        <a:bodyPr/>
        <a:lstStyle/>
        <a:p>
          <a:endParaRPr lang="pt-BR"/>
        </a:p>
      </dgm:t>
    </dgm:pt>
    <dgm:pt modelId="{61604D1A-1C85-4945-8714-0F029DF1A805}">
      <dgm:prSet phldrT="[Texto]"/>
      <dgm:spPr/>
      <dgm:t>
        <a:bodyPr/>
        <a:lstStyle/>
        <a:p>
          <a:r>
            <a:rPr lang="pt-BR" dirty="0" smtClean="0"/>
            <a:t>5</a:t>
          </a:r>
          <a:endParaRPr lang="pt-BR" dirty="0"/>
        </a:p>
      </dgm:t>
    </dgm:pt>
    <dgm:pt modelId="{3B1B8334-1A08-42C0-9AB8-D78CC264088B}" type="parTrans" cxnId="{56DE3BF4-A5D9-430A-A2FD-2A12D36FA043}">
      <dgm:prSet/>
      <dgm:spPr/>
      <dgm:t>
        <a:bodyPr/>
        <a:lstStyle/>
        <a:p>
          <a:endParaRPr lang="pt-BR"/>
        </a:p>
      </dgm:t>
    </dgm:pt>
    <dgm:pt modelId="{71670309-9F7A-4735-9916-2604AF0A67FD}" type="sibTrans" cxnId="{56DE3BF4-A5D9-430A-A2FD-2A12D36FA043}">
      <dgm:prSet/>
      <dgm:spPr/>
      <dgm:t>
        <a:bodyPr/>
        <a:lstStyle/>
        <a:p>
          <a:endParaRPr lang="pt-BR"/>
        </a:p>
      </dgm:t>
    </dgm:pt>
    <dgm:pt modelId="{9FD22CA6-C45D-4592-935D-328FD20B4DD3}">
      <dgm:prSet phldrT="[Texto]"/>
      <dgm:spPr/>
      <dgm:t>
        <a:bodyPr/>
        <a:lstStyle/>
        <a:p>
          <a:r>
            <a:rPr lang="pt-BR" b="1" smtClean="0"/>
            <a:t>Mensuração do desempenho</a:t>
          </a:r>
          <a:endParaRPr lang="pt-BR" dirty="0"/>
        </a:p>
      </dgm:t>
    </dgm:pt>
    <dgm:pt modelId="{894EA075-108E-4314-808F-95BE6494E55A}" type="parTrans" cxnId="{6EA8E4D0-80F7-4537-8EB5-E363B0A77AB7}">
      <dgm:prSet/>
      <dgm:spPr/>
      <dgm:t>
        <a:bodyPr/>
        <a:lstStyle/>
        <a:p>
          <a:endParaRPr lang="pt-BR"/>
        </a:p>
      </dgm:t>
    </dgm:pt>
    <dgm:pt modelId="{D9E0DFAD-7DF3-4139-8540-5DB1A5A5D822}" type="sibTrans" cxnId="{6EA8E4D0-80F7-4537-8EB5-E363B0A77AB7}">
      <dgm:prSet/>
      <dgm:spPr/>
      <dgm:t>
        <a:bodyPr/>
        <a:lstStyle/>
        <a:p>
          <a:endParaRPr lang="pt-BR"/>
        </a:p>
      </dgm:t>
    </dgm:pt>
    <dgm:pt modelId="{610FFA12-3300-4833-89F7-B007F880D1FA}" type="pres">
      <dgm:prSet presAssocID="{C803585F-E759-4416-9835-321EF67070B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E88E55-3559-4C5A-9B4B-8DD787C3C2C2}" type="pres">
      <dgm:prSet presAssocID="{C388B0AC-F940-4AA6-AD6E-2370D26EA657}" presName="composite" presStyleCnt="0"/>
      <dgm:spPr/>
    </dgm:pt>
    <dgm:pt modelId="{FBC18542-A8EA-40D0-9FB3-8472451E9768}" type="pres">
      <dgm:prSet presAssocID="{C388B0AC-F940-4AA6-AD6E-2370D26EA657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873BCC-7E13-4AF0-BA6D-2DD29F8558DA}" type="pres">
      <dgm:prSet presAssocID="{C388B0AC-F940-4AA6-AD6E-2370D26EA657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D8CCB8-4EF3-4736-80D5-8171BC468D70}" type="pres">
      <dgm:prSet presAssocID="{918E47E7-6A81-4246-ACA0-F93C0706B3B7}" presName="sp" presStyleCnt="0"/>
      <dgm:spPr/>
    </dgm:pt>
    <dgm:pt modelId="{49E3E085-FA17-4695-96F4-5AD0FF0BDE53}" type="pres">
      <dgm:prSet presAssocID="{9C03414C-C47E-4F1E-9250-B3E23C2B592D}" presName="composite" presStyleCnt="0"/>
      <dgm:spPr/>
    </dgm:pt>
    <dgm:pt modelId="{C1919C23-3550-4A0B-B99B-195D9A488220}" type="pres">
      <dgm:prSet presAssocID="{9C03414C-C47E-4F1E-9250-B3E23C2B592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E5921BB-BE4F-48AB-AE07-B904F164742F}" type="pres">
      <dgm:prSet presAssocID="{9C03414C-C47E-4F1E-9250-B3E23C2B592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C59768-495B-45EF-AF2F-730608CDCD1F}" type="pres">
      <dgm:prSet presAssocID="{5D8107BD-A7F8-45C6-B64B-A81316482A98}" presName="sp" presStyleCnt="0"/>
      <dgm:spPr/>
    </dgm:pt>
    <dgm:pt modelId="{C43773AE-80F7-4FE6-9589-6448BE8C7763}" type="pres">
      <dgm:prSet presAssocID="{D696A101-15D7-43A3-AA47-166893CB5849}" presName="composite" presStyleCnt="0"/>
      <dgm:spPr/>
    </dgm:pt>
    <dgm:pt modelId="{1468067D-0768-4337-B0AA-BF14D9E48F67}" type="pres">
      <dgm:prSet presAssocID="{D696A101-15D7-43A3-AA47-166893CB584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245CFC-92C0-4DEC-8CC1-DEC3132CD701}" type="pres">
      <dgm:prSet presAssocID="{D696A101-15D7-43A3-AA47-166893CB584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E48C27D-1AEE-42FF-AC35-CD57D715CEC3}" type="pres">
      <dgm:prSet presAssocID="{6160E0E2-2D4A-428A-95BC-E73567B7112A}" presName="sp" presStyleCnt="0"/>
      <dgm:spPr/>
    </dgm:pt>
    <dgm:pt modelId="{E383A483-C82A-44AE-A609-963D4B263F6B}" type="pres">
      <dgm:prSet presAssocID="{891AAF0C-3ACF-468F-92DF-763A7B73290B}" presName="composite" presStyleCnt="0"/>
      <dgm:spPr/>
    </dgm:pt>
    <dgm:pt modelId="{4E618DB4-48E1-4B50-BD26-822FCACC04A4}" type="pres">
      <dgm:prSet presAssocID="{891AAF0C-3ACF-468F-92DF-763A7B73290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85EE4C-64A6-4C4A-A404-C456C5C5DEF1}" type="pres">
      <dgm:prSet presAssocID="{891AAF0C-3ACF-468F-92DF-763A7B73290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1609A2-A073-4C5F-B982-34E2A97C9C0F}" type="pres">
      <dgm:prSet presAssocID="{D7089EA6-DA9C-4024-8CC5-946C113015E4}" presName="sp" presStyleCnt="0"/>
      <dgm:spPr/>
    </dgm:pt>
    <dgm:pt modelId="{09228024-09D6-4AF0-A5D4-FC7C8806B94A}" type="pres">
      <dgm:prSet presAssocID="{61604D1A-1C85-4945-8714-0F029DF1A805}" presName="composite" presStyleCnt="0"/>
      <dgm:spPr/>
    </dgm:pt>
    <dgm:pt modelId="{445705F0-5C30-4AAA-9A1F-F16FF23A19AF}" type="pres">
      <dgm:prSet presAssocID="{61604D1A-1C85-4945-8714-0F029DF1A80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799989F-2001-4C3B-868A-084A6BB0BCBE}" type="pres">
      <dgm:prSet presAssocID="{61604D1A-1C85-4945-8714-0F029DF1A805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ABD1288-D7B1-4FF0-A909-2F364058FFB7}" type="presOf" srcId="{BBCE660B-7F87-4C25-B6FE-16BC2E7E2EE7}" destId="{B485EE4C-64A6-4C4A-A404-C456C5C5DEF1}" srcOrd="0" destOrd="0" presId="urn:microsoft.com/office/officeart/2005/8/layout/chevron2"/>
    <dgm:cxn modelId="{73E8D7E4-E422-4633-A5EA-3F8B000A32E0}" type="presOf" srcId="{D696A101-15D7-43A3-AA47-166893CB5849}" destId="{1468067D-0768-4337-B0AA-BF14D9E48F67}" srcOrd="0" destOrd="0" presId="urn:microsoft.com/office/officeart/2005/8/layout/chevron2"/>
    <dgm:cxn modelId="{544FAA5B-A625-4BE0-B9A1-BBC17ED87581}" srcId="{C803585F-E759-4416-9835-321EF67070B4}" destId="{D696A101-15D7-43A3-AA47-166893CB5849}" srcOrd="2" destOrd="0" parTransId="{5D811C7A-D724-4205-8515-A2EB5A1A89A9}" sibTransId="{6160E0E2-2D4A-428A-95BC-E73567B7112A}"/>
    <dgm:cxn modelId="{843D1785-48C2-4AFA-B394-9C7088162A41}" type="presOf" srcId="{2782A62C-C3BA-4345-8F90-F6DF51737A98}" destId="{47873BCC-7E13-4AF0-BA6D-2DD29F8558DA}" srcOrd="0" destOrd="0" presId="urn:microsoft.com/office/officeart/2005/8/layout/chevron2"/>
    <dgm:cxn modelId="{FCA1DD82-F3AE-4BFD-A857-818BB053C4B8}" srcId="{C803585F-E759-4416-9835-321EF67070B4}" destId="{9C03414C-C47E-4F1E-9250-B3E23C2B592D}" srcOrd="1" destOrd="0" parTransId="{19D499B7-EFC8-486A-B3B2-0AC26595290D}" sibTransId="{5D8107BD-A7F8-45C6-B64B-A81316482A98}"/>
    <dgm:cxn modelId="{B6C027D2-0AE3-4F1E-BA1A-75EE90965A57}" srcId="{D696A101-15D7-43A3-AA47-166893CB5849}" destId="{C4407E7C-F366-4BDF-A4FF-9D064EF85B44}" srcOrd="0" destOrd="0" parTransId="{5624DD3D-CD08-469C-A5C8-512246C45E78}" sibTransId="{27A2FC40-2CEC-42E1-8CD1-1D981550446F}"/>
    <dgm:cxn modelId="{A5F07D7B-E2FD-4B92-81F4-C74F403B766E}" type="presOf" srcId="{891AAF0C-3ACF-468F-92DF-763A7B73290B}" destId="{4E618DB4-48E1-4B50-BD26-822FCACC04A4}" srcOrd="0" destOrd="0" presId="urn:microsoft.com/office/officeart/2005/8/layout/chevron2"/>
    <dgm:cxn modelId="{5CA66095-9E07-44A6-934D-F324ED39893B}" type="presOf" srcId="{9FD22CA6-C45D-4592-935D-328FD20B4DD3}" destId="{B799989F-2001-4C3B-868A-084A6BB0BCBE}" srcOrd="0" destOrd="0" presId="urn:microsoft.com/office/officeart/2005/8/layout/chevron2"/>
    <dgm:cxn modelId="{F8299EAC-5AF8-493D-A9DB-D3873374DBCB}" type="presOf" srcId="{366F0943-37B9-4DD9-AF8A-02CFD205E70C}" destId="{3E5921BB-BE4F-48AB-AE07-B904F164742F}" srcOrd="0" destOrd="0" presId="urn:microsoft.com/office/officeart/2005/8/layout/chevron2"/>
    <dgm:cxn modelId="{19644CC7-CA92-482C-A76E-5526B8C475CA}" type="presOf" srcId="{C4407E7C-F366-4BDF-A4FF-9D064EF85B44}" destId="{71245CFC-92C0-4DEC-8CC1-DEC3132CD701}" srcOrd="0" destOrd="0" presId="urn:microsoft.com/office/officeart/2005/8/layout/chevron2"/>
    <dgm:cxn modelId="{C9E96B76-7C3D-478A-AEB7-E57AB60FAF88}" type="presOf" srcId="{C803585F-E759-4416-9835-321EF67070B4}" destId="{610FFA12-3300-4833-89F7-B007F880D1FA}" srcOrd="0" destOrd="0" presId="urn:microsoft.com/office/officeart/2005/8/layout/chevron2"/>
    <dgm:cxn modelId="{48B2DD5F-3A96-417C-BCCC-ED8AD7D0DAD2}" srcId="{C803585F-E759-4416-9835-321EF67070B4}" destId="{C388B0AC-F940-4AA6-AD6E-2370D26EA657}" srcOrd="0" destOrd="0" parTransId="{79115D07-69F7-402E-91DE-F92B3FD26F0B}" sibTransId="{918E47E7-6A81-4246-ACA0-F93C0706B3B7}"/>
    <dgm:cxn modelId="{EF6E217D-244E-4EBE-A020-1BC8E8357966}" srcId="{C803585F-E759-4416-9835-321EF67070B4}" destId="{891AAF0C-3ACF-468F-92DF-763A7B73290B}" srcOrd="3" destOrd="0" parTransId="{0AEFD6AA-4B60-4BF7-9296-86C435FFC217}" sibTransId="{D7089EA6-DA9C-4024-8CC5-946C113015E4}"/>
    <dgm:cxn modelId="{8A0631D6-968B-4493-B4BC-28AB3DBB43DD}" srcId="{891AAF0C-3ACF-468F-92DF-763A7B73290B}" destId="{BBCE660B-7F87-4C25-B6FE-16BC2E7E2EE7}" srcOrd="0" destOrd="0" parTransId="{A1440FDE-1E98-499C-B4DF-54243959D42D}" sibTransId="{4FB406DA-15A3-4F2B-A94E-D12B5B55FFEB}"/>
    <dgm:cxn modelId="{A24FF2AE-41A2-4095-9B8F-8091AF67E8FE}" type="presOf" srcId="{C388B0AC-F940-4AA6-AD6E-2370D26EA657}" destId="{FBC18542-A8EA-40D0-9FB3-8472451E9768}" srcOrd="0" destOrd="0" presId="urn:microsoft.com/office/officeart/2005/8/layout/chevron2"/>
    <dgm:cxn modelId="{A345C634-701C-41EA-868D-0B52E452BA05}" srcId="{9C03414C-C47E-4F1E-9250-B3E23C2B592D}" destId="{366F0943-37B9-4DD9-AF8A-02CFD205E70C}" srcOrd="0" destOrd="0" parTransId="{439D4DAB-73DF-4767-829A-6B09BC598E07}" sibTransId="{5A2D6A38-C0AC-4777-B8FE-04323D0C3ADE}"/>
    <dgm:cxn modelId="{6DB0538C-FE66-4A07-91E1-D0C5C07A491B}" srcId="{C388B0AC-F940-4AA6-AD6E-2370D26EA657}" destId="{2782A62C-C3BA-4345-8F90-F6DF51737A98}" srcOrd="0" destOrd="0" parTransId="{55C0C0BA-C9B0-45C8-83DE-B822719F6F2D}" sibTransId="{84245B34-E2E1-4803-A09B-A8A06527D485}"/>
    <dgm:cxn modelId="{56DE3BF4-A5D9-430A-A2FD-2A12D36FA043}" srcId="{C803585F-E759-4416-9835-321EF67070B4}" destId="{61604D1A-1C85-4945-8714-0F029DF1A805}" srcOrd="4" destOrd="0" parTransId="{3B1B8334-1A08-42C0-9AB8-D78CC264088B}" sibTransId="{71670309-9F7A-4735-9916-2604AF0A67FD}"/>
    <dgm:cxn modelId="{FCE795DB-483D-438B-A0FA-65406BFA26B6}" type="presOf" srcId="{9C03414C-C47E-4F1E-9250-B3E23C2B592D}" destId="{C1919C23-3550-4A0B-B99B-195D9A488220}" srcOrd="0" destOrd="0" presId="urn:microsoft.com/office/officeart/2005/8/layout/chevron2"/>
    <dgm:cxn modelId="{6EA8E4D0-80F7-4537-8EB5-E363B0A77AB7}" srcId="{61604D1A-1C85-4945-8714-0F029DF1A805}" destId="{9FD22CA6-C45D-4592-935D-328FD20B4DD3}" srcOrd="0" destOrd="0" parTransId="{894EA075-108E-4314-808F-95BE6494E55A}" sibTransId="{D9E0DFAD-7DF3-4139-8540-5DB1A5A5D822}"/>
    <dgm:cxn modelId="{1DFE5DE6-DCDF-4252-B277-DAE7844A1CED}" type="presOf" srcId="{61604D1A-1C85-4945-8714-0F029DF1A805}" destId="{445705F0-5C30-4AAA-9A1F-F16FF23A19AF}" srcOrd="0" destOrd="0" presId="urn:microsoft.com/office/officeart/2005/8/layout/chevron2"/>
    <dgm:cxn modelId="{4F018285-F237-41DE-BC81-8E73E4F45565}" type="presParOf" srcId="{610FFA12-3300-4833-89F7-B007F880D1FA}" destId="{85E88E55-3559-4C5A-9B4B-8DD787C3C2C2}" srcOrd="0" destOrd="0" presId="urn:microsoft.com/office/officeart/2005/8/layout/chevron2"/>
    <dgm:cxn modelId="{FAD2408D-0AF8-44E5-ACC8-9A50F0A3C5AA}" type="presParOf" srcId="{85E88E55-3559-4C5A-9B4B-8DD787C3C2C2}" destId="{FBC18542-A8EA-40D0-9FB3-8472451E9768}" srcOrd="0" destOrd="0" presId="urn:microsoft.com/office/officeart/2005/8/layout/chevron2"/>
    <dgm:cxn modelId="{A55A7197-E4F0-45CA-BACD-3A30B9FFC2F8}" type="presParOf" srcId="{85E88E55-3559-4C5A-9B4B-8DD787C3C2C2}" destId="{47873BCC-7E13-4AF0-BA6D-2DD29F8558DA}" srcOrd="1" destOrd="0" presId="urn:microsoft.com/office/officeart/2005/8/layout/chevron2"/>
    <dgm:cxn modelId="{D6036DC8-A3EE-400A-8834-1124432917BA}" type="presParOf" srcId="{610FFA12-3300-4833-89F7-B007F880D1FA}" destId="{EAD8CCB8-4EF3-4736-80D5-8171BC468D70}" srcOrd="1" destOrd="0" presId="urn:microsoft.com/office/officeart/2005/8/layout/chevron2"/>
    <dgm:cxn modelId="{831080C2-3056-4BC1-A326-DCB217C7C6AA}" type="presParOf" srcId="{610FFA12-3300-4833-89F7-B007F880D1FA}" destId="{49E3E085-FA17-4695-96F4-5AD0FF0BDE53}" srcOrd="2" destOrd="0" presId="urn:microsoft.com/office/officeart/2005/8/layout/chevron2"/>
    <dgm:cxn modelId="{6BDB22AC-95EE-42F3-A459-7C5918CC02DC}" type="presParOf" srcId="{49E3E085-FA17-4695-96F4-5AD0FF0BDE53}" destId="{C1919C23-3550-4A0B-B99B-195D9A488220}" srcOrd="0" destOrd="0" presId="urn:microsoft.com/office/officeart/2005/8/layout/chevron2"/>
    <dgm:cxn modelId="{1B44E3E9-C61A-4E0C-8613-1F275753DA56}" type="presParOf" srcId="{49E3E085-FA17-4695-96F4-5AD0FF0BDE53}" destId="{3E5921BB-BE4F-48AB-AE07-B904F164742F}" srcOrd="1" destOrd="0" presId="urn:microsoft.com/office/officeart/2005/8/layout/chevron2"/>
    <dgm:cxn modelId="{3211C652-D336-47AA-AB1C-C2DC41D01156}" type="presParOf" srcId="{610FFA12-3300-4833-89F7-B007F880D1FA}" destId="{06C59768-495B-45EF-AF2F-730608CDCD1F}" srcOrd="3" destOrd="0" presId="urn:microsoft.com/office/officeart/2005/8/layout/chevron2"/>
    <dgm:cxn modelId="{83B6DCF1-F739-4A67-8F97-082231B91BE5}" type="presParOf" srcId="{610FFA12-3300-4833-89F7-B007F880D1FA}" destId="{C43773AE-80F7-4FE6-9589-6448BE8C7763}" srcOrd="4" destOrd="0" presId="urn:microsoft.com/office/officeart/2005/8/layout/chevron2"/>
    <dgm:cxn modelId="{3E45CBC0-1767-499C-842A-EBA364459D68}" type="presParOf" srcId="{C43773AE-80F7-4FE6-9589-6448BE8C7763}" destId="{1468067D-0768-4337-B0AA-BF14D9E48F67}" srcOrd="0" destOrd="0" presId="urn:microsoft.com/office/officeart/2005/8/layout/chevron2"/>
    <dgm:cxn modelId="{F9F4F885-FD33-41E7-9645-6558A99E0235}" type="presParOf" srcId="{C43773AE-80F7-4FE6-9589-6448BE8C7763}" destId="{71245CFC-92C0-4DEC-8CC1-DEC3132CD701}" srcOrd="1" destOrd="0" presId="urn:microsoft.com/office/officeart/2005/8/layout/chevron2"/>
    <dgm:cxn modelId="{D64A7A79-1734-4164-AC73-3A2D5B41B538}" type="presParOf" srcId="{610FFA12-3300-4833-89F7-B007F880D1FA}" destId="{3E48C27D-1AEE-42FF-AC35-CD57D715CEC3}" srcOrd="5" destOrd="0" presId="urn:microsoft.com/office/officeart/2005/8/layout/chevron2"/>
    <dgm:cxn modelId="{803D12EC-9BD0-420D-97F8-E1B16E954D8C}" type="presParOf" srcId="{610FFA12-3300-4833-89F7-B007F880D1FA}" destId="{E383A483-C82A-44AE-A609-963D4B263F6B}" srcOrd="6" destOrd="0" presId="urn:microsoft.com/office/officeart/2005/8/layout/chevron2"/>
    <dgm:cxn modelId="{2A58EF7F-1AED-49A4-9A49-0E8C5CD96052}" type="presParOf" srcId="{E383A483-C82A-44AE-A609-963D4B263F6B}" destId="{4E618DB4-48E1-4B50-BD26-822FCACC04A4}" srcOrd="0" destOrd="0" presId="urn:microsoft.com/office/officeart/2005/8/layout/chevron2"/>
    <dgm:cxn modelId="{E4E96E6C-FA77-42FE-B8F7-5F40113D47EE}" type="presParOf" srcId="{E383A483-C82A-44AE-A609-963D4B263F6B}" destId="{B485EE4C-64A6-4C4A-A404-C456C5C5DEF1}" srcOrd="1" destOrd="0" presId="urn:microsoft.com/office/officeart/2005/8/layout/chevron2"/>
    <dgm:cxn modelId="{68574F53-41D9-4681-B263-51EC6D952E64}" type="presParOf" srcId="{610FFA12-3300-4833-89F7-B007F880D1FA}" destId="{AC1609A2-A073-4C5F-B982-34E2A97C9C0F}" srcOrd="7" destOrd="0" presId="urn:microsoft.com/office/officeart/2005/8/layout/chevron2"/>
    <dgm:cxn modelId="{28074E61-3AFE-402D-B98F-A8BB1AE08709}" type="presParOf" srcId="{610FFA12-3300-4833-89F7-B007F880D1FA}" destId="{09228024-09D6-4AF0-A5D4-FC7C8806B94A}" srcOrd="8" destOrd="0" presId="urn:microsoft.com/office/officeart/2005/8/layout/chevron2"/>
    <dgm:cxn modelId="{4D14451E-96F6-4E07-8492-05FA0226EE79}" type="presParOf" srcId="{09228024-09D6-4AF0-A5D4-FC7C8806B94A}" destId="{445705F0-5C30-4AAA-9A1F-F16FF23A19AF}" srcOrd="0" destOrd="0" presId="urn:microsoft.com/office/officeart/2005/8/layout/chevron2"/>
    <dgm:cxn modelId="{A42E883F-B12F-4B12-ADD7-81359F548BA5}" type="presParOf" srcId="{09228024-09D6-4AF0-A5D4-FC7C8806B94A}" destId="{B799989F-2001-4C3B-868A-084A6BB0BC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467492-C315-4860-988B-76FE4110A2E1}" type="doc">
      <dgm:prSet loTypeId="urn:microsoft.com/office/officeart/2005/8/layout/process1" loCatId="process" qsTypeId="urn:microsoft.com/office/officeart/2005/8/quickstyle/3d3" qsCatId="3D" csTypeId="urn:microsoft.com/office/officeart/2005/8/colors/colorful1" csCatId="colorful" phldr="1"/>
      <dgm:spPr/>
    </dgm:pt>
    <dgm:pt modelId="{E85C4E88-55C0-433C-96FA-9EDFAFE58D59}">
      <dgm:prSet phldrT="[Texto]"/>
      <dgm:spPr/>
      <dgm:t>
        <a:bodyPr/>
        <a:lstStyle/>
        <a:p>
          <a:pPr algn="ctr"/>
          <a:r>
            <a:rPr lang="pt-BR"/>
            <a:t>Negociar</a:t>
          </a:r>
        </a:p>
      </dgm:t>
    </dgm:pt>
    <dgm:pt modelId="{EBC193C5-104C-4163-A228-9C1B8BC0637F}" type="parTrans" cxnId="{49771F43-006A-4DA3-8B29-AC6D26641663}">
      <dgm:prSet/>
      <dgm:spPr/>
      <dgm:t>
        <a:bodyPr/>
        <a:lstStyle/>
        <a:p>
          <a:pPr algn="ctr"/>
          <a:endParaRPr lang="pt-BR"/>
        </a:p>
      </dgm:t>
    </dgm:pt>
    <dgm:pt modelId="{E73EE049-1405-4734-973D-D89EE8ACB728}" type="sibTrans" cxnId="{49771F43-006A-4DA3-8B29-AC6D26641663}">
      <dgm:prSet/>
      <dgm:spPr/>
      <dgm:t>
        <a:bodyPr/>
        <a:lstStyle/>
        <a:p>
          <a:pPr algn="ctr"/>
          <a:endParaRPr lang="pt-BR"/>
        </a:p>
      </dgm:t>
    </dgm:pt>
    <dgm:pt modelId="{7EA5E12F-0C8C-4215-A38E-28D3A4BAE847}">
      <dgm:prSet phldrT="[Texto]"/>
      <dgm:spPr/>
      <dgm:t>
        <a:bodyPr/>
        <a:lstStyle/>
        <a:p>
          <a:pPr algn="ctr"/>
          <a:r>
            <a:rPr lang="pt-BR"/>
            <a:t>Formalizar</a:t>
          </a:r>
        </a:p>
      </dgm:t>
    </dgm:pt>
    <dgm:pt modelId="{61E7657C-8252-4729-BBE1-13A8862E9051}" type="parTrans" cxnId="{B4454267-7CAC-49B0-AC73-E19F02549602}">
      <dgm:prSet/>
      <dgm:spPr/>
      <dgm:t>
        <a:bodyPr/>
        <a:lstStyle/>
        <a:p>
          <a:pPr algn="ctr"/>
          <a:endParaRPr lang="pt-BR"/>
        </a:p>
      </dgm:t>
    </dgm:pt>
    <dgm:pt modelId="{FAFA1083-45E4-47AB-B64D-D7CCAB65B390}" type="sibTrans" cxnId="{B4454267-7CAC-49B0-AC73-E19F02549602}">
      <dgm:prSet/>
      <dgm:spPr/>
      <dgm:t>
        <a:bodyPr/>
        <a:lstStyle/>
        <a:p>
          <a:pPr algn="ctr"/>
          <a:endParaRPr lang="pt-BR"/>
        </a:p>
      </dgm:t>
    </dgm:pt>
    <dgm:pt modelId="{8A1D3AAD-194C-4742-82BB-7801CD14FD37}">
      <dgm:prSet phldrT="[Texto]"/>
      <dgm:spPr/>
      <dgm:t>
        <a:bodyPr/>
        <a:lstStyle/>
        <a:p>
          <a:pPr algn="ctr"/>
          <a:r>
            <a:rPr lang="pt-BR"/>
            <a:t>Implementar</a:t>
          </a:r>
        </a:p>
      </dgm:t>
    </dgm:pt>
    <dgm:pt modelId="{CF769E09-8E58-423C-AD3F-004B43194B1C}" type="parTrans" cxnId="{B41B7C49-B146-416C-87F8-C7CF1F560175}">
      <dgm:prSet/>
      <dgm:spPr/>
      <dgm:t>
        <a:bodyPr/>
        <a:lstStyle/>
        <a:p>
          <a:pPr algn="ctr"/>
          <a:endParaRPr lang="pt-BR"/>
        </a:p>
      </dgm:t>
    </dgm:pt>
    <dgm:pt modelId="{997BEAA5-5674-48E1-9253-843B7525F54D}" type="sibTrans" cxnId="{B41B7C49-B146-416C-87F8-C7CF1F560175}">
      <dgm:prSet/>
      <dgm:spPr/>
      <dgm:t>
        <a:bodyPr/>
        <a:lstStyle/>
        <a:p>
          <a:pPr algn="ctr"/>
          <a:endParaRPr lang="pt-BR"/>
        </a:p>
      </dgm:t>
    </dgm:pt>
    <dgm:pt modelId="{FF0192AD-9F21-4EF1-9CEF-E27EF9600456}">
      <dgm:prSet phldrT="[Texto]"/>
      <dgm:spPr/>
      <dgm:t>
        <a:bodyPr/>
        <a:lstStyle/>
        <a:p>
          <a:pPr algn="ctr"/>
          <a:r>
            <a:rPr lang="pt-BR"/>
            <a:t>Monitorar</a:t>
          </a:r>
        </a:p>
      </dgm:t>
    </dgm:pt>
    <dgm:pt modelId="{302B9623-1C87-41D7-865A-10A7C4A473A0}" type="parTrans" cxnId="{5F3BD934-917E-434F-94E9-27D6D2453B64}">
      <dgm:prSet/>
      <dgm:spPr/>
      <dgm:t>
        <a:bodyPr/>
        <a:lstStyle/>
        <a:p>
          <a:pPr algn="ctr"/>
          <a:endParaRPr lang="pt-BR"/>
        </a:p>
      </dgm:t>
    </dgm:pt>
    <dgm:pt modelId="{7BB26227-1B65-4836-93DF-1EEB37465E09}" type="sibTrans" cxnId="{5F3BD934-917E-434F-94E9-27D6D2453B64}">
      <dgm:prSet/>
      <dgm:spPr/>
      <dgm:t>
        <a:bodyPr/>
        <a:lstStyle/>
        <a:p>
          <a:pPr algn="ctr"/>
          <a:endParaRPr lang="pt-BR"/>
        </a:p>
      </dgm:t>
    </dgm:pt>
    <dgm:pt modelId="{8CCA78AB-7A27-4541-BC47-7D1CFFC89EC3}" type="pres">
      <dgm:prSet presAssocID="{BD467492-C315-4860-988B-76FE4110A2E1}" presName="Name0" presStyleCnt="0">
        <dgm:presLayoutVars>
          <dgm:dir/>
          <dgm:resizeHandles val="exact"/>
        </dgm:presLayoutVars>
      </dgm:prSet>
      <dgm:spPr/>
    </dgm:pt>
    <dgm:pt modelId="{29BFF61B-32CF-4F24-8BDD-393E42BDF905}" type="pres">
      <dgm:prSet presAssocID="{E85C4E88-55C0-433C-96FA-9EDFAFE58D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59FB10-8380-446D-9891-6EA789DC20A8}" type="pres">
      <dgm:prSet presAssocID="{E73EE049-1405-4734-973D-D89EE8ACB728}" presName="sibTrans" presStyleLbl="sibTrans2D1" presStyleIdx="0" presStyleCnt="3"/>
      <dgm:spPr/>
      <dgm:t>
        <a:bodyPr/>
        <a:lstStyle/>
        <a:p>
          <a:endParaRPr lang="pt-BR"/>
        </a:p>
      </dgm:t>
    </dgm:pt>
    <dgm:pt modelId="{D04CA117-808E-4A0A-B551-4E204DC904EB}" type="pres">
      <dgm:prSet presAssocID="{E73EE049-1405-4734-973D-D89EE8ACB728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473C5BB8-F4CF-404B-9F1D-2F73DB7BEC22}" type="pres">
      <dgm:prSet presAssocID="{7EA5E12F-0C8C-4215-A38E-28D3A4BAE84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E9014D-B57D-4544-95AE-1B98CB2A020F}" type="pres">
      <dgm:prSet presAssocID="{FAFA1083-45E4-47AB-B64D-D7CCAB65B390}" presName="sibTrans" presStyleLbl="sibTrans2D1" presStyleIdx="1" presStyleCnt="3"/>
      <dgm:spPr/>
      <dgm:t>
        <a:bodyPr/>
        <a:lstStyle/>
        <a:p>
          <a:endParaRPr lang="pt-BR"/>
        </a:p>
      </dgm:t>
    </dgm:pt>
    <dgm:pt modelId="{F6D2E20B-789C-4246-9269-C1C7FA305D7A}" type="pres">
      <dgm:prSet presAssocID="{FAFA1083-45E4-47AB-B64D-D7CCAB65B390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33105D40-2B3F-4E7A-8CA5-089E624A2916}" type="pres">
      <dgm:prSet presAssocID="{8A1D3AAD-194C-4742-82BB-7801CD14FD3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164E9E-3E75-4A29-B1D5-BDD892E2DF2F}" type="pres">
      <dgm:prSet presAssocID="{997BEAA5-5674-48E1-9253-843B7525F54D}" presName="sibTrans" presStyleLbl="sibTrans2D1" presStyleIdx="2" presStyleCnt="3"/>
      <dgm:spPr/>
      <dgm:t>
        <a:bodyPr/>
        <a:lstStyle/>
        <a:p>
          <a:endParaRPr lang="pt-BR"/>
        </a:p>
      </dgm:t>
    </dgm:pt>
    <dgm:pt modelId="{15C63BFA-3428-4351-BCB6-AF22AD4D8E99}" type="pres">
      <dgm:prSet presAssocID="{997BEAA5-5674-48E1-9253-843B7525F54D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41B905A6-38AB-4623-83C5-BE916AB92C89}" type="pres">
      <dgm:prSet presAssocID="{FF0192AD-9F21-4EF1-9CEF-E27EF960045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6827A91-52AD-4592-BB81-B82A0FB55735}" type="presOf" srcId="{997BEAA5-5674-48E1-9253-843B7525F54D}" destId="{4E164E9E-3E75-4A29-B1D5-BDD892E2DF2F}" srcOrd="0" destOrd="0" presId="urn:microsoft.com/office/officeart/2005/8/layout/process1"/>
    <dgm:cxn modelId="{BFEBA76F-3598-4D63-87B1-8E5CFA8D5ED5}" type="presOf" srcId="{BD467492-C315-4860-988B-76FE4110A2E1}" destId="{8CCA78AB-7A27-4541-BC47-7D1CFFC89EC3}" srcOrd="0" destOrd="0" presId="urn:microsoft.com/office/officeart/2005/8/layout/process1"/>
    <dgm:cxn modelId="{5C1FC10F-7043-4E38-AB2A-C42C67936EF0}" type="presOf" srcId="{FF0192AD-9F21-4EF1-9CEF-E27EF9600456}" destId="{41B905A6-38AB-4623-83C5-BE916AB92C89}" srcOrd="0" destOrd="0" presId="urn:microsoft.com/office/officeart/2005/8/layout/process1"/>
    <dgm:cxn modelId="{7713EC43-A23C-4E36-AE5A-91C433C3950A}" type="presOf" srcId="{7EA5E12F-0C8C-4215-A38E-28D3A4BAE847}" destId="{473C5BB8-F4CF-404B-9F1D-2F73DB7BEC22}" srcOrd="0" destOrd="0" presId="urn:microsoft.com/office/officeart/2005/8/layout/process1"/>
    <dgm:cxn modelId="{D9195CEF-57CF-42F2-9253-EB72C6A1140B}" type="presOf" srcId="{E85C4E88-55C0-433C-96FA-9EDFAFE58D59}" destId="{29BFF61B-32CF-4F24-8BDD-393E42BDF905}" srcOrd="0" destOrd="0" presId="urn:microsoft.com/office/officeart/2005/8/layout/process1"/>
    <dgm:cxn modelId="{B4454267-7CAC-49B0-AC73-E19F02549602}" srcId="{BD467492-C315-4860-988B-76FE4110A2E1}" destId="{7EA5E12F-0C8C-4215-A38E-28D3A4BAE847}" srcOrd="1" destOrd="0" parTransId="{61E7657C-8252-4729-BBE1-13A8862E9051}" sibTransId="{FAFA1083-45E4-47AB-B64D-D7CCAB65B390}"/>
    <dgm:cxn modelId="{575E83A5-C509-431E-BF36-02F501F2DDAF}" type="presOf" srcId="{997BEAA5-5674-48E1-9253-843B7525F54D}" destId="{15C63BFA-3428-4351-BCB6-AF22AD4D8E99}" srcOrd="1" destOrd="0" presId="urn:microsoft.com/office/officeart/2005/8/layout/process1"/>
    <dgm:cxn modelId="{405EAD9D-84C6-417F-BE29-A6CE9F4ABF44}" type="presOf" srcId="{FAFA1083-45E4-47AB-B64D-D7CCAB65B390}" destId="{76E9014D-B57D-4544-95AE-1B98CB2A020F}" srcOrd="0" destOrd="0" presId="urn:microsoft.com/office/officeart/2005/8/layout/process1"/>
    <dgm:cxn modelId="{10DA9A68-AA2D-4057-92BD-3F714DC62A04}" type="presOf" srcId="{E73EE049-1405-4734-973D-D89EE8ACB728}" destId="{D04CA117-808E-4A0A-B551-4E204DC904EB}" srcOrd="1" destOrd="0" presId="urn:microsoft.com/office/officeart/2005/8/layout/process1"/>
    <dgm:cxn modelId="{49771F43-006A-4DA3-8B29-AC6D26641663}" srcId="{BD467492-C315-4860-988B-76FE4110A2E1}" destId="{E85C4E88-55C0-433C-96FA-9EDFAFE58D59}" srcOrd="0" destOrd="0" parTransId="{EBC193C5-104C-4163-A228-9C1B8BC0637F}" sibTransId="{E73EE049-1405-4734-973D-D89EE8ACB728}"/>
    <dgm:cxn modelId="{BC5BCC46-1472-42D5-AD74-0F5C7CB744D2}" type="presOf" srcId="{E73EE049-1405-4734-973D-D89EE8ACB728}" destId="{9359FB10-8380-446D-9891-6EA789DC20A8}" srcOrd="0" destOrd="0" presId="urn:microsoft.com/office/officeart/2005/8/layout/process1"/>
    <dgm:cxn modelId="{CBCC80EE-6AC3-4B54-BED0-E49A536A9EEB}" type="presOf" srcId="{8A1D3AAD-194C-4742-82BB-7801CD14FD37}" destId="{33105D40-2B3F-4E7A-8CA5-089E624A2916}" srcOrd="0" destOrd="0" presId="urn:microsoft.com/office/officeart/2005/8/layout/process1"/>
    <dgm:cxn modelId="{2C4DD7FB-97EB-48A5-8B82-900AA0E04DD7}" type="presOf" srcId="{FAFA1083-45E4-47AB-B64D-D7CCAB65B390}" destId="{F6D2E20B-789C-4246-9269-C1C7FA305D7A}" srcOrd="1" destOrd="0" presId="urn:microsoft.com/office/officeart/2005/8/layout/process1"/>
    <dgm:cxn modelId="{5F3BD934-917E-434F-94E9-27D6D2453B64}" srcId="{BD467492-C315-4860-988B-76FE4110A2E1}" destId="{FF0192AD-9F21-4EF1-9CEF-E27EF9600456}" srcOrd="3" destOrd="0" parTransId="{302B9623-1C87-41D7-865A-10A7C4A473A0}" sibTransId="{7BB26227-1B65-4836-93DF-1EEB37465E09}"/>
    <dgm:cxn modelId="{B41B7C49-B146-416C-87F8-C7CF1F560175}" srcId="{BD467492-C315-4860-988B-76FE4110A2E1}" destId="{8A1D3AAD-194C-4742-82BB-7801CD14FD37}" srcOrd="2" destOrd="0" parTransId="{CF769E09-8E58-423C-AD3F-004B43194B1C}" sibTransId="{997BEAA5-5674-48E1-9253-843B7525F54D}"/>
    <dgm:cxn modelId="{9199C9E2-A416-4940-8C32-F1B6EFC4B36F}" type="presParOf" srcId="{8CCA78AB-7A27-4541-BC47-7D1CFFC89EC3}" destId="{29BFF61B-32CF-4F24-8BDD-393E42BDF905}" srcOrd="0" destOrd="0" presId="urn:microsoft.com/office/officeart/2005/8/layout/process1"/>
    <dgm:cxn modelId="{C78D18DE-B81E-4BB0-9ED4-2A32E6FC6D57}" type="presParOf" srcId="{8CCA78AB-7A27-4541-BC47-7D1CFFC89EC3}" destId="{9359FB10-8380-446D-9891-6EA789DC20A8}" srcOrd="1" destOrd="0" presId="urn:microsoft.com/office/officeart/2005/8/layout/process1"/>
    <dgm:cxn modelId="{AC39F4DA-F8A2-4361-8F09-2ABB7980CF0A}" type="presParOf" srcId="{9359FB10-8380-446D-9891-6EA789DC20A8}" destId="{D04CA117-808E-4A0A-B551-4E204DC904EB}" srcOrd="0" destOrd="0" presId="urn:microsoft.com/office/officeart/2005/8/layout/process1"/>
    <dgm:cxn modelId="{65A5CA7F-DF24-403F-9D86-DECC9D1A35C7}" type="presParOf" srcId="{8CCA78AB-7A27-4541-BC47-7D1CFFC89EC3}" destId="{473C5BB8-F4CF-404B-9F1D-2F73DB7BEC22}" srcOrd="2" destOrd="0" presId="urn:microsoft.com/office/officeart/2005/8/layout/process1"/>
    <dgm:cxn modelId="{DBE76C12-7DC9-4AF6-A458-EDE359C9E95D}" type="presParOf" srcId="{8CCA78AB-7A27-4541-BC47-7D1CFFC89EC3}" destId="{76E9014D-B57D-4544-95AE-1B98CB2A020F}" srcOrd="3" destOrd="0" presId="urn:microsoft.com/office/officeart/2005/8/layout/process1"/>
    <dgm:cxn modelId="{2271BA99-9D4F-490C-BF65-7176613104E1}" type="presParOf" srcId="{76E9014D-B57D-4544-95AE-1B98CB2A020F}" destId="{F6D2E20B-789C-4246-9269-C1C7FA305D7A}" srcOrd="0" destOrd="0" presId="urn:microsoft.com/office/officeart/2005/8/layout/process1"/>
    <dgm:cxn modelId="{0779E6FD-026A-4459-AA8F-70A393B44148}" type="presParOf" srcId="{8CCA78AB-7A27-4541-BC47-7D1CFFC89EC3}" destId="{33105D40-2B3F-4E7A-8CA5-089E624A2916}" srcOrd="4" destOrd="0" presId="urn:microsoft.com/office/officeart/2005/8/layout/process1"/>
    <dgm:cxn modelId="{409E0E59-D5C2-4B8D-90CD-B499643292FB}" type="presParOf" srcId="{8CCA78AB-7A27-4541-BC47-7D1CFFC89EC3}" destId="{4E164E9E-3E75-4A29-B1D5-BDD892E2DF2F}" srcOrd="5" destOrd="0" presId="urn:microsoft.com/office/officeart/2005/8/layout/process1"/>
    <dgm:cxn modelId="{545A0877-1347-4163-915F-A1AE8E5F7D66}" type="presParOf" srcId="{4E164E9E-3E75-4A29-B1D5-BDD892E2DF2F}" destId="{15C63BFA-3428-4351-BCB6-AF22AD4D8E99}" srcOrd="0" destOrd="0" presId="urn:microsoft.com/office/officeart/2005/8/layout/process1"/>
    <dgm:cxn modelId="{1D4ED3CD-8EF0-472C-B624-EB9BD993F595}" type="presParOf" srcId="{8CCA78AB-7A27-4541-BC47-7D1CFFC89EC3}" destId="{41B905A6-38AB-4623-83C5-BE916AB92C8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BA1BAC-2607-44F7-87C9-14301B597804}" type="doc">
      <dgm:prSet loTypeId="urn:microsoft.com/office/officeart/2005/8/layout/process1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9CC70768-EA56-46FB-BA61-907F6C5BBEFE}">
      <dgm:prSet phldrT="[Texto]"/>
      <dgm:spPr/>
      <dgm:t>
        <a:bodyPr/>
        <a:lstStyle/>
        <a:p>
          <a:r>
            <a:rPr lang="pt-BR" dirty="0" smtClean="0"/>
            <a:t>Gestão de Incidentes</a:t>
          </a:r>
          <a:endParaRPr lang="pt-BR" dirty="0"/>
        </a:p>
      </dgm:t>
    </dgm:pt>
    <dgm:pt modelId="{3F130688-B10D-4662-AC8F-AA06A6DEEDC1}" type="parTrans" cxnId="{D3BE27CA-C534-44E2-9EEA-3BFF8198FAC7}">
      <dgm:prSet/>
      <dgm:spPr/>
      <dgm:t>
        <a:bodyPr/>
        <a:lstStyle/>
        <a:p>
          <a:endParaRPr lang="pt-BR"/>
        </a:p>
      </dgm:t>
    </dgm:pt>
    <dgm:pt modelId="{E14082C0-D88D-414E-9481-B7DAEB90989D}" type="sibTrans" cxnId="{D3BE27CA-C534-44E2-9EEA-3BFF8198FAC7}">
      <dgm:prSet/>
      <dgm:spPr/>
      <dgm:t>
        <a:bodyPr/>
        <a:lstStyle/>
        <a:p>
          <a:endParaRPr lang="pt-BR"/>
        </a:p>
      </dgm:t>
    </dgm:pt>
    <dgm:pt modelId="{42C167CC-6408-4821-BB91-0490115AF929}">
      <dgm:prSet phldrT="[Texto]"/>
      <dgm:spPr/>
      <dgm:t>
        <a:bodyPr/>
        <a:lstStyle/>
        <a:p>
          <a:r>
            <a:rPr lang="pt-BR" dirty="0" smtClean="0"/>
            <a:t>Atividades de Projetos</a:t>
          </a:r>
          <a:endParaRPr lang="pt-BR" dirty="0"/>
        </a:p>
      </dgm:t>
    </dgm:pt>
    <dgm:pt modelId="{E62DD958-D865-4DF1-902C-5FEFFDEB50B0}" type="parTrans" cxnId="{415A8966-D396-432B-84BA-6731B2B3A0D5}">
      <dgm:prSet/>
      <dgm:spPr/>
      <dgm:t>
        <a:bodyPr/>
        <a:lstStyle/>
        <a:p>
          <a:endParaRPr lang="pt-BR"/>
        </a:p>
      </dgm:t>
    </dgm:pt>
    <dgm:pt modelId="{90B06D50-7BFC-4A73-A5A3-F98634CC61E8}" type="sibTrans" cxnId="{415A8966-D396-432B-84BA-6731B2B3A0D5}">
      <dgm:prSet/>
      <dgm:spPr/>
      <dgm:t>
        <a:bodyPr/>
        <a:lstStyle/>
        <a:p>
          <a:endParaRPr lang="pt-BR"/>
        </a:p>
      </dgm:t>
    </dgm:pt>
    <dgm:pt modelId="{0E5BFA22-64C4-4A5D-AF18-B2BC06DA34D5}">
      <dgm:prSet phldrT="[Texto]"/>
      <dgm:spPr/>
      <dgm:t>
        <a:bodyPr/>
        <a:lstStyle/>
        <a:p>
          <a:r>
            <a:rPr lang="pt-BR" dirty="0" smtClean="0"/>
            <a:t>Gestão de Acessos</a:t>
          </a:r>
          <a:endParaRPr lang="pt-BR" dirty="0"/>
        </a:p>
      </dgm:t>
    </dgm:pt>
    <dgm:pt modelId="{C795BA87-1A0D-45B6-A8DF-862682A510C1}" type="parTrans" cxnId="{E0811C60-68BA-457B-BB6F-90CE82FA26C3}">
      <dgm:prSet/>
      <dgm:spPr/>
      <dgm:t>
        <a:bodyPr/>
        <a:lstStyle/>
        <a:p>
          <a:endParaRPr lang="pt-BR"/>
        </a:p>
      </dgm:t>
    </dgm:pt>
    <dgm:pt modelId="{0522EC0F-A0EE-4BD8-8947-E88B43EDFC22}" type="sibTrans" cxnId="{E0811C60-68BA-457B-BB6F-90CE82FA26C3}">
      <dgm:prSet/>
      <dgm:spPr/>
      <dgm:t>
        <a:bodyPr/>
        <a:lstStyle/>
        <a:p>
          <a:endParaRPr lang="pt-BR"/>
        </a:p>
      </dgm:t>
    </dgm:pt>
    <dgm:pt modelId="{3EF268B1-30CD-4B48-A3DE-221C19E9CE0E}">
      <dgm:prSet phldrT="[Texto]"/>
      <dgm:spPr/>
      <dgm:t>
        <a:bodyPr/>
        <a:lstStyle/>
        <a:p>
          <a:r>
            <a:rPr lang="pt-BR" dirty="0" smtClean="0"/>
            <a:t>Execução de </a:t>
          </a:r>
          <a:r>
            <a:rPr lang="pt-BR" dirty="0" err="1" smtClean="0"/>
            <a:t>SRs</a:t>
          </a:r>
          <a:endParaRPr lang="pt-BR" dirty="0"/>
        </a:p>
      </dgm:t>
    </dgm:pt>
    <dgm:pt modelId="{9E78920D-86DE-4716-99AB-E44DF9529F9C}" type="parTrans" cxnId="{6DC8B620-2FE8-47E4-81DD-A41C0514ADFF}">
      <dgm:prSet/>
      <dgm:spPr/>
      <dgm:t>
        <a:bodyPr/>
        <a:lstStyle/>
        <a:p>
          <a:endParaRPr lang="pt-BR"/>
        </a:p>
      </dgm:t>
    </dgm:pt>
    <dgm:pt modelId="{93F7CCE8-9223-4B38-B85F-D9B0811D1D78}" type="sibTrans" cxnId="{6DC8B620-2FE8-47E4-81DD-A41C0514ADFF}">
      <dgm:prSet/>
      <dgm:spPr/>
      <dgm:t>
        <a:bodyPr/>
        <a:lstStyle/>
        <a:p>
          <a:endParaRPr lang="pt-BR"/>
        </a:p>
      </dgm:t>
    </dgm:pt>
    <dgm:pt modelId="{9D93F301-BE6B-43F9-8693-4CC89A4ACC72}" type="pres">
      <dgm:prSet presAssocID="{4EBA1BAC-2607-44F7-87C9-14301B5978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B05F961-FDDE-4025-9992-9CBF59D3E6B5}" type="pres">
      <dgm:prSet presAssocID="{42C167CC-6408-4821-BB91-0490115AF9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1E0105-034C-4BE1-A1A1-7A2D33FC684D}" type="pres">
      <dgm:prSet presAssocID="{90B06D50-7BFC-4A73-A5A3-F98634CC61E8}" presName="sibTrans" presStyleLbl="sibTrans2D1" presStyleIdx="0" presStyleCnt="3"/>
      <dgm:spPr/>
      <dgm:t>
        <a:bodyPr/>
        <a:lstStyle/>
        <a:p>
          <a:endParaRPr lang="pt-BR"/>
        </a:p>
      </dgm:t>
    </dgm:pt>
    <dgm:pt modelId="{B9058D85-32AB-4730-BFBF-25074D5CA684}" type="pres">
      <dgm:prSet presAssocID="{90B06D50-7BFC-4A73-A5A3-F98634CC61E8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23FDFF46-F936-43C2-A58F-32854767A085}" type="pres">
      <dgm:prSet presAssocID="{0E5BFA22-64C4-4A5D-AF18-B2BC06DA34D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E39EC90-FF07-4FA8-BFE5-1A556D398DB0}" type="pres">
      <dgm:prSet presAssocID="{0522EC0F-A0EE-4BD8-8947-E88B43EDFC22}" presName="sibTrans" presStyleLbl="sibTrans2D1" presStyleIdx="1" presStyleCnt="3"/>
      <dgm:spPr/>
      <dgm:t>
        <a:bodyPr/>
        <a:lstStyle/>
        <a:p>
          <a:endParaRPr lang="pt-BR"/>
        </a:p>
      </dgm:t>
    </dgm:pt>
    <dgm:pt modelId="{7ABD1E3D-5886-49AB-985D-2F0108E26D58}" type="pres">
      <dgm:prSet presAssocID="{0522EC0F-A0EE-4BD8-8947-E88B43EDFC22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6872EB00-75CD-404A-9EFF-279EEB78641D}" type="pres">
      <dgm:prSet presAssocID="{3EF268B1-30CD-4B48-A3DE-221C19E9CE0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F6AD3B-1ECC-44FD-B4F2-EBA9CBF04258}" type="pres">
      <dgm:prSet presAssocID="{93F7CCE8-9223-4B38-B85F-D9B0811D1D78}" presName="sibTrans" presStyleLbl="sibTrans2D1" presStyleIdx="2" presStyleCnt="3"/>
      <dgm:spPr/>
      <dgm:t>
        <a:bodyPr/>
        <a:lstStyle/>
        <a:p>
          <a:endParaRPr lang="pt-BR"/>
        </a:p>
      </dgm:t>
    </dgm:pt>
    <dgm:pt modelId="{4535ACAB-FA8E-4EF3-9DBF-3E752F9BA358}" type="pres">
      <dgm:prSet presAssocID="{93F7CCE8-9223-4B38-B85F-D9B0811D1D78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5825964A-737C-4C83-A01E-42169088C462}" type="pres">
      <dgm:prSet presAssocID="{9CC70768-EA56-46FB-BA61-907F6C5BBEF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67ABC8E-DC87-48DB-8875-05157A896B99}" type="presOf" srcId="{42C167CC-6408-4821-BB91-0490115AF929}" destId="{1B05F961-FDDE-4025-9992-9CBF59D3E6B5}" srcOrd="0" destOrd="0" presId="urn:microsoft.com/office/officeart/2005/8/layout/process1"/>
    <dgm:cxn modelId="{43CE2486-A318-448C-BB2A-B35AFE7D22C8}" type="presOf" srcId="{3EF268B1-30CD-4B48-A3DE-221C19E9CE0E}" destId="{6872EB00-75CD-404A-9EFF-279EEB78641D}" srcOrd="0" destOrd="0" presId="urn:microsoft.com/office/officeart/2005/8/layout/process1"/>
    <dgm:cxn modelId="{1FFB4A82-5E11-4DDF-9D48-F35E7962F7E4}" type="presOf" srcId="{0E5BFA22-64C4-4A5D-AF18-B2BC06DA34D5}" destId="{23FDFF46-F936-43C2-A58F-32854767A085}" srcOrd="0" destOrd="0" presId="urn:microsoft.com/office/officeart/2005/8/layout/process1"/>
    <dgm:cxn modelId="{6BF4DD1E-3F5C-4949-948B-B917E7E2B3CB}" type="presOf" srcId="{90B06D50-7BFC-4A73-A5A3-F98634CC61E8}" destId="{B9058D85-32AB-4730-BFBF-25074D5CA684}" srcOrd="1" destOrd="0" presId="urn:microsoft.com/office/officeart/2005/8/layout/process1"/>
    <dgm:cxn modelId="{2C45F816-3D2A-455C-9E98-6DEE569CDDFE}" type="presOf" srcId="{0522EC0F-A0EE-4BD8-8947-E88B43EDFC22}" destId="{7ABD1E3D-5886-49AB-985D-2F0108E26D58}" srcOrd="1" destOrd="0" presId="urn:microsoft.com/office/officeart/2005/8/layout/process1"/>
    <dgm:cxn modelId="{E0811C60-68BA-457B-BB6F-90CE82FA26C3}" srcId="{4EBA1BAC-2607-44F7-87C9-14301B597804}" destId="{0E5BFA22-64C4-4A5D-AF18-B2BC06DA34D5}" srcOrd="1" destOrd="0" parTransId="{C795BA87-1A0D-45B6-A8DF-862682A510C1}" sibTransId="{0522EC0F-A0EE-4BD8-8947-E88B43EDFC22}"/>
    <dgm:cxn modelId="{415A8966-D396-432B-84BA-6731B2B3A0D5}" srcId="{4EBA1BAC-2607-44F7-87C9-14301B597804}" destId="{42C167CC-6408-4821-BB91-0490115AF929}" srcOrd="0" destOrd="0" parTransId="{E62DD958-D865-4DF1-902C-5FEFFDEB50B0}" sibTransId="{90B06D50-7BFC-4A73-A5A3-F98634CC61E8}"/>
    <dgm:cxn modelId="{D3BE27CA-C534-44E2-9EEA-3BFF8198FAC7}" srcId="{4EBA1BAC-2607-44F7-87C9-14301B597804}" destId="{9CC70768-EA56-46FB-BA61-907F6C5BBEFE}" srcOrd="3" destOrd="0" parTransId="{3F130688-B10D-4662-AC8F-AA06A6DEEDC1}" sibTransId="{E14082C0-D88D-414E-9481-B7DAEB90989D}"/>
    <dgm:cxn modelId="{85CA0D2A-C6A6-48BB-A0C1-1BF6968220C7}" type="presOf" srcId="{90B06D50-7BFC-4A73-A5A3-F98634CC61E8}" destId="{F61E0105-034C-4BE1-A1A1-7A2D33FC684D}" srcOrd="0" destOrd="0" presId="urn:microsoft.com/office/officeart/2005/8/layout/process1"/>
    <dgm:cxn modelId="{0DB5952C-A279-468C-8867-8A94F6D92554}" type="presOf" srcId="{4EBA1BAC-2607-44F7-87C9-14301B597804}" destId="{9D93F301-BE6B-43F9-8693-4CC89A4ACC72}" srcOrd="0" destOrd="0" presId="urn:microsoft.com/office/officeart/2005/8/layout/process1"/>
    <dgm:cxn modelId="{B36FC97D-E463-420A-A5BB-C5146C55C20C}" type="presOf" srcId="{93F7CCE8-9223-4B38-B85F-D9B0811D1D78}" destId="{4535ACAB-FA8E-4EF3-9DBF-3E752F9BA358}" srcOrd="1" destOrd="0" presId="urn:microsoft.com/office/officeart/2005/8/layout/process1"/>
    <dgm:cxn modelId="{6DC8B620-2FE8-47E4-81DD-A41C0514ADFF}" srcId="{4EBA1BAC-2607-44F7-87C9-14301B597804}" destId="{3EF268B1-30CD-4B48-A3DE-221C19E9CE0E}" srcOrd="2" destOrd="0" parTransId="{9E78920D-86DE-4716-99AB-E44DF9529F9C}" sibTransId="{93F7CCE8-9223-4B38-B85F-D9B0811D1D78}"/>
    <dgm:cxn modelId="{2E8F29AA-3572-49A9-80BF-EB4601DDAF3B}" type="presOf" srcId="{9CC70768-EA56-46FB-BA61-907F6C5BBEFE}" destId="{5825964A-737C-4C83-A01E-42169088C462}" srcOrd="0" destOrd="0" presId="urn:microsoft.com/office/officeart/2005/8/layout/process1"/>
    <dgm:cxn modelId="{F776B6E6-E78A-4906-A67C-242F9561E863}" type="presOf" srcId="{0522EC0F-A0EE-4BD8-8947-E88B43EDFC22}" destId="{1E39EC90-FF07-4FA8-BFE5-1A556D398DB0}" srcOrd="0" destOrd="0" presId="urn:microsoft.com/office/officeart/2005/8/layout/process1"/>
    <dgm:cxn modelId="{14BCC58F-E18C-4A2F-A37D-0439C75D369C}" type="presOf" srcId="{93F7CCE8-9223-4B38-B85F-D9B0811D1D78}" destId="{3BF6AD3B-1ECC-44FD-B4F2-EBA9CBF04258}" srcOrd="0" destOrd="0" presId="urn:microsoft.com/office/officeart/2005/8/layout/process1"/>
    <dgm:cxn modelId="{73FF8F7D-D986-4C50-997A-B0A431A3ADC4}" type="presParOf" srcId="{9D93F301-BE6B-43F9-8693-4CC89A4ACC72}" destId="{1B05F961-FDDE-4025-9992-9CBF59D3E6B5}" srcOrd="0" destOrd="0" presId="urn:microsoft.com/office/officeart/2005/8/layout/process1"/>
    <dgm:cxn modelId="{C3524971-4C83-4489-A973-4200084CFFA6}" type="presParOf" srcId="{9D93F301-BE6B-43F9-8693-4CC89A4ACC72}" destId="{F61E0105-034C-4BE1-A1A1-7A2D33FC684D}" srcOrd="1" destOrd="0" presId="urn:microsoft.com/office/officeart/2005/8/layout/process1"/>
    <dgm:cxn modelId="{EF2B3A25-AB19-4661-98F9-EBAB39BDFACD}" type="presParOf" srcId="{F61E0105-034C-4BE1-A1A1-7A2D33FC684D}" destId="{B9058D85-32AB-4730-BFBF-25074D5CA684}" srcOrd="0" destOrd="0" presId="urn:microsoft.com/office/officeart/2005/8/layout/process1"/>
    <dgm:cxn modelId="{BEB8E2CE-0DAF-410C-BE99-19EFAFCAAB3D}" type="presParOf" srcId="{9D93F301-BE6B-43F9-8693-4CC89A4ACC72}" destId="{23FDFF46-F936-43C2-A58F-32854767A085}" srcOrd="2" destOrd="0" presId="urn:microsoft.com/office/officeart/2005/8/layout/process1"/>
    <dgm:cxn modelId="{3B448693-DEE2-4DBB-AF88-335638284E14}" type="presParOf" srcId="{9D93F301-BE6B-43F9-8693-4CC89A4ACC72}" destId="{1E39EC90-FF07-4FA8-BFE5-1A556D398DB0}" srcOrd="3" destOrd="0" presId="urn:microsoft.com/office/officeart/2005/8/layout/process1"/>
    <dgm:cxn modelId="{16D13BD2-1AF7-41C4-A5AB-0CF7BC6FA52D}" type="presParOf" srcId="{1E39EC90-FF07-4FA8-BFE5-1A556D398DB0}" destId="{7ABD1E3D-5886-49AB-985D-2F0108E26D58}" srcOrd="0" destOrd="0" presId="urn:microsoft.com/office/officeart/2005/8/layout/process1"/>
    <dgm:cxn modelId="{6703FDAC-D0BB-4669-8433-4E17AB4656BC}" type="presParOf" srcId="{9D93F301-BE6B-43F9-8693-4CC89A4ACC72}" destId="{6872EB00-75CD-404A-9EFF-279EEB78641D}" srcOrd="4" destOrd="0" presId="urn:microsoft.com/office/officeart/2005/8/layout/process1"/>
    <dgm:cxn modelId="{11D09209-0A45-460B-95D2-321DAA7C90B7}" type="presParOf" srcId="{9D93F301-BE6B-43F9-8693-4CC89A4ACC72}" destId="{3BF6AD3B-1ECC-44FD-B4F2-EBA9CBF04258}" srcOrd="5" destOrd="0" presId="urn:microsoft.com/office/officeart/2005/8/layout/process1"/>
    <dgm:cxn modelId="{85AEB3F4-D36C-45C7-BC89-A6A844F5B039}" type="presParOf" srcId="{3BF6AD3B-1ECC-44FD-B4F2-EBA9CBF04258}" destId="{4535ACAB-FA8E-4EF3-9DBF-3E752F9BA358}" srcOrd="0" destOrd="0" presId="urn:microsoft.com/office/officeart/2005/8/layout/process1"/>
    <dgm:cxn modelId="{B62B8643-D98D-4E5B-9F52-A9DA308A87F7}" type="presParOf" srcId="{9D93F301-BE6B-43F9-8693-4CC89A4ACC72}" destId="{5825964A-737C-4C83-A01E-42169088C46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2C8E34-AFB9-4028-BD9D-FC0E05242B94}" type="doc">
      <dgm:prSet loTypeId="urn:microsoft.com/office/officeart/2005/8/layout/v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06326B7B-EF52-413A-9FA1-5D36F44B3C0C}">
      <dgm:prSet phldrT="[Texto]"/>
      <dgm:spPr/>
      <dgm:t>
        <a:bodyPr/>
        <a:lstStyle/>
        <a:p>
          <a:r>
            <a:rPr lang="pt-BR" smtClean="0"/>
            <a:t>Definição das competências obrigatórias &amp; desejáveis dos papéis</a:t>
          </a:r>
          <a:endParaRPr lang="pt-BR"/>
        </a:p>
      </dgm:t>
    </dgm:pt>
    <dgm:pt modelId="{88AC39BD-2740-436F-8131-1FEFE45730AD}" type="parTrans" cxnId="{5DBC59BA-D372-4DBC-B87C-5F22E381A070}">
      <dgm:prSet/>
      <dgm:spPr/>
      <dgm:t>
        <a:bodyPr/>
        <a:lstStyle/>
        <a:p>
          <a:endParaRPr lang="pt-BR"/>
        </a:p>
      </dgm:t>
    </dgm:pt>
    <dgm:pt modelId="{22D27948-759C-442E-BA00-247468192722}" type="sibTrans" cxnId="{5DBC59BA-D372-4DBC-B87C-5F22E381A070}">
      <dgm:prSet/>
      <dgm:spPr/>
      <dgm:t>
        <a:bodyPr/>
        <a:lstStyle/>
        <a:p>
          <a:endParaRPr lang="pt-BR"/>
        </a:p>
      </dgm:t>
    </dgm:pt>
    <dgm:pt modelId="{ADF78855-BEE6-4483-86FD-0177DA1536FA}">
      <dgm:prSet phldrT="[Texto]"/>
      <dgm:spPr/>
      <dgm:t>
        <a:bodyPr/>
        <a:lstStyle/>
        <a:p>
          <a:r>
            <a:rPr lang="pt-BR" smtClean="0"/>
            <a:t>Auto avaliação das pessoas nas competências da área</a:t>
          </a:r>
          <a:endParaRPr lang="pt-BR"/>
        </a:p>
      </dgm:t>
    </dgm:pt>
    <dgm:pt modelId="{AA63C29C-5B05-4052-B5E3-B99A38845D9F}" type="parTrans" cxnId="{64F1E804-3319-4A5B-B23C-D1F916E51F11}">
      <dgm:prSet/>
      <dgm:spPr/>
      <dgm:t>
        <a:bodyPr/>
        <a:lstStyle/>
        <a:p>
          <a:endParaRPr lang="pt-BR"/>
        </a:p>
      </dgm:t>
    </dgm:pt>
    <dgm:pt modelId="{D0721D97-D4D2-46C0-AD5B-71A483D09B84}" type="sibTrans" cxnId="{64F1E804-3319-4A5B-B23C-D1F916E51F11}">
      <dgm:prSet/>
      <dgm:spPr/>
      <dgm:t>
        <a:bodyPr/>
        <a:lstStyle/>
        <a:p>
          <a:endParaRPr lang="pt-BR"/>
        </a:p>
      </dgm:t>
    </dgm:pt>
    <dgm:pt modelId="{2C56ECA2-9D90-4004-88DA-60EE2C0579C3}">
      <dgm:prSet phldrT="[Texto]"/>
      <dgm:spPr/>
      <dgm:t>
        <a:bodyPr/>
        <a:lstStyle/>
        <a:p>
          <a:r>
            <a:rPr lang="pt-BR" smtClean="0"/>
            <a:t>Avaliação concessual da pessoa com suas lideranças</a:t>
          </a:r>
          <a:endParaRPr lang="pt-BR"/>
        </a:p>
      </dgm:t>
    </dgm:pt>
    <dgm:pt modelId="{DB5F3AA2-44D1-4CD9-BF4B-7E90887258E5}" type="parTrans" cxnId="{1C37FF9E-8933-47BB-882C-E07C48B61831}">
      <dgm:prSet/>
      <dgm:spPr/>
      <dgm:t>
        <a:bodyPr/>
        <a:lstStyle/>
        <a:p>
          <a:endParaRPr lang="pt-BR"/>
        </a:p>
      </dgm:t>
    </dgm:pt>
    <dgm:pt modelId="{AE4B2C0C-96A0-4DD3-945F-ECE8804E0090}" type="sibTrans" cxnId="{1C37FF9E-8933-47BB-882C-E07C48B61831}">
      <dgm:prSet/>
      <dgm:spPr/>
      <dgm:t>
        <a:bodyPr/>
        <a:lstStyle/>
        <a:p>
          <a:endParaRPr lang="pt-BR"/>
        </a:p>
      </dgm:t>
    </dgm:pt>
    <dgm:pt modelId="{A248D836-0FD6-4745-8B92-D2116CA18A6E}">
      <dgm:prSet phldrT="[Texto]"/>
      <dgm:spPr/>
      <dgm:t>
        <a:bodyPr/>
        <a:lstStyle/>
        <a:p>
          <a:r>
            <a:rPr lang="pt-BR" smtClean="0"/>
            <a:t>Idenitificação e planejamento da tratativa dos gaps</a:t>
          </a:r>
          <a:endParaRPr lang="pt-BR"/>
        </a:p>
      </dgm:t>
    </dgm:pt>
    <dgm:pt modelId="{7A256862-DA16-41E4-A764-735ED1F2B256}" type="parTrans" cxnId="{5D7A0AFE-B054-4F3F-9A4D-D8C9C4EAD529}">
      <dgm:prSet/>
      <dgm:spPr/>
      <dgm:t>
        <a:bodyPr/>
        <a:lstStyle/>
        <a:p>
          <a:endParaRPr lang="pt-BR"/>
        </a:p>
      </dgm:t>
    </dgm:pt>
    <dgm:pt modelId="{956DAA06-9520-4FCD-AB84-BA7561D8A2C0}" type="sibTrans" cxnId="{5D7A0AFE-B054-4F3F-9A4D-D8C9C4EAD529}">
      <dgm:prSet/>
      <dgm:spPr/>
      <dgm:t>
        <a:bodyPr/>
        <a:lstStyle/>
        <a:p>
          <a:endParaRPr lang="pt-BR"/>
        </a:p>
      </dgm:t>
    </dgm:pt>
    <dgm:pt modelId="{BEE944EB-AD18-435A-9146-78E97B6BF95D}">
      <dgm:prSet phldrT="[Texto]"/>
      <dgm:spPr/>
      <dgm:t>
        <a:bodyPr/>
        <a:lstStyle/>
        <a:p>
          <a:r>
            <a:rPr lang="pt-BR" smtClean="0"/>
            <a:t>Identificação das melhores pessoas para os papéis</a:t>
          </a:r>
          <a:endParaRPr lang="pt-BR"/>
        </a:p>
      </dgm:t>
    </dgm:pt>
    <dgm:pt modelId="{70981F35-6EB8-4690-BF24-A9557DCE44B5}" type="parTrans" cxnId="{89452D2E-50A3-4486-9AFC-21CAF8B6D3FF}">
      <dgm:prSet/>
      <dgm:spPr/>
      <dgm:t>
        <a:bodyPr/>
        <a:lstStyle/>
        <a:p>
          <a:endParaRPr lang="pt-BR"/>
        </a:p>
      </dgm:t>
    </dgm:pt>
    <dgm:pt modelId="{92BFD255-0947-44E9-BE1B-8CA6173FE096}" type="sibTrans" cxnId="{89452D2E-50A3-4486-9AFC-21CAF8B6D3FF}">
      <dgm:prSet/>
      <dgm:spPr/>
      <dgm:t>
        <a:bodyPr/>
        <a:lstStyle/>
        <a:p>
          <a:endParaRPr lang="pt-BR"/>
        </a:p>
      </dgm:t>
    </dgm:pt>
    <dgm:pt modelId="{25E3708B-CB49-4800-BC99-4CBC194C2042}" type="pres">
      <dgm:prSet presAssocID="{4E2C8E34-AFB9-4028-BD9D-FC0E05242B9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B6AE6F5-6C09-4270-AA53-3EDAEF794A57}" type="pres">
      <dgm:prSet presAssocID="{4E2C8E34-AFB9-4028-BD9D-FC0E05242B94}" presName="dummyMaxCanvas" presStyleCnt="0">
        <dgm:presLayoutVars/>
      </dgm:prSet>
      <dgm:spPr/>
      <dgm:t>
        <a:bodyPr/>
        <a:lstStyle/>
        <a:p>
          <a:endParaRPr lang="pt-BR"/>
        </a:p>
      </dgm:t>
    </dgm:pt>
    <dgm:pt modelId="{EA6919FC-6F33-42A1-9C1F-152D8B9B5CAC}" type="pres">
      <dgm:prSet presAssocID="{4E2C8E34-AFB9-4028-BD9D-FC0E05242B9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DC414C-9C7B-4929-9D0D-26E70A813216}" type="pres">
      <dgm:prSet presAssocID="{4E2C8E34-AFB9-4028-BD9D-FC0E05242B9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3AB2EE-4BCC-4F36-B7EF-744C3CA260E3}" type="pres">
      <dgm:prSet presAssocID="{4E2C8E34-AFB9-4028-BD9D-FC0E05242B9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C64C2D1-F1A4-4266-AD60-788DE15AA1A1}" type="pres">
      <dgm:prSet presAssocID="{4E2C8E34-AFB9-4028-BD9D-FC0E05242B9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393842-DBC9-43D5-AE7E-304EAF70839B}" type="pres">
      <dgm:prSet presAssocID="{4E2C8E34-AFB9-4028-BD9D-FC0E05242B9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1A3E67-3B3C-4A91-9BE4-CA467555F29F}" type="pres">
      <dgm:prSet presAssocID="{4E2C8E34-AFB9-4028-BD9D-FC0E05242B9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424104-853D-4CD9-9AE0-29C19167A1DE}" type="pres">
      <dgm:prSet presAssocID="{4E2C8E34-AFB9-4028-BD9D-FC0E05242B9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331372-3332-438E-A677-EB930B5D81BF}" type="pres">
      <dgm:prSet presAssocID="{4E2C8E34-AFB9-4028-BD9D-FC0E05242B9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91C8C9-4790-4123-A46E-3265A17CDC04}" type="pres">
      <dgm:prSet presAssocID="{4E2C8E34-AFB9-4028-BD9D-FC0E05242B9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3EF7B9-D0D7-4446-AD7C-E0250193863A}" type="pres">
      <dgm:prSet presAssocID="{4E2C8E34-AFB9-4028-BD9D-FC0E05242B9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D5AA381-D2DF-4393-A41B-F360BCF970AE}" type="pres">
      <dgm:prSet presAssocID="{4E2C8E34-AFB9-4028-BD9D-FC0E05242B9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1CF75-7CDF-4A7B-8AFF-B2FFDAB5372C}" type="pres">
      <dgm:prSet presAssocID="{4E2C8E34-AFB9-4028-BD9D-FC0E05242B9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EAAE85-655C-4836-983D-10AF177537DD}" type="pres">
      <dgm:prSet presAssocID="{4E2C8E34-AFB9-4028-BD9D-FC0E05242B9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718B59-2D45-4A67-B4D3-63AE6241BA2C}" type="pres">
      <dgm:prSet presAssocID="{4E2C8E34-AFB9-4028-BD9D-FC0E05242B9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1342959-B07D-4220-B283-1E6FE59BFB92}" type="presOf" srcId="{2C56ECA2-9D90-4004-88DA-60EE2C0579C3}" destId="{D951CF75-7CDF-4A7B-8AFF-B2FFDAB5372C}" srcOrd="1" destOrd="0" presId="urn:microsoft.com/office/officeart/2005/8/layout/vProcess5"/>
    <dgm:cxn modelId="{EC2AC7E4-1406-4B2C-9CE4-97828854EE13}" type="presOf" srcId="{06326B7B-EF52-413A-9FA1-5D36F44B3C0C}" destId="{EA6919FC-6F33-42A1-9C1F-152D8B9B5CAC}" srcOrd="0" destOrd="0" presId="urn:microsoft.com/office/officeart/2005/8/layout/vProcess5"/>
    <dgm:cxn modelId="{E66FBE3A-1C82-4522-86C3-AD6351B95CD1}" type="presOf" srcId="{22D27948-759C-442E-BA00-247468192722}" destId="{B81A3E67-3B3C-4A91-9BE4-CA467555F29F}" srcOrd="0" destOrd="0" presId="urn:microsoft.com/office/officeart/2005/8/layout/vProcess5"/>
    <dgm:cxn modelId="{F232CC29-686A-4537-8A6C-FBF412824B50}" type="presOf" srcId="{ADF78855-BEE6-4483-86FD-0177DA1536FA}" destId="{BD5AA381-D2DF-4393-A41B-F360BCF970AE}" srcOrd="1" destOrd="0" presId="urn:microsoft.com/office/officeart/2005/8/layout/vProcess5"/>
    <dgm:cxn modelId="{64F1E804-3319-4A5B-B23C-D1F916E51F11}" srcId="{4E2C8E34-AFB9-4028-BD9D-FC0E05242B94}" destId="{ADF78855-BEE6-4483-86FD-0177DA1536FA}" srcOrd="1" destOrd="0" parTransId="{AA63C29C-5B05-4052-B5E3-B99A38845D9F}" sibTransId="{D0721D97-D4D2-46C0-AD5B-71A483D09B84}"/>
    <dgm:cxn modelId="{E372ADCF-DD3C-4F71-8B5C-DC69F4226487}" type="presOf" srcId="{BEE944EB-AD18-435A-9146-78E97B6BF95D}" destId="{7CEAAE85-655C-4836-983D-10AF177537DD}" srcOrd="1" destOrd="0" presId="urn:microsoft.com/office/officeart/2005/8/layout/vProcess5"/>
    <dgm:cxn modelId="{A1AE9B62-399B-4921-BCDA-EBC8B3C4D368}" type="presOf" srcId="{4E2C8E34-AFB9-4028-BD9D-FC0E05242B94}" destId="{25E3708B-CB49-4800-BC99-4CBC194C2042}" srcOrd="0" destOrd="0" presId="urn:microsoft.com/office/officeart/2005/8/layout/vProcess5"/>
    <dgm:cxn modelId="{3A7F792A-9654-4E13-A064-3D124AF9FEDF}" type="presOf" srcId="{BEE944EB-AD18-435A-9146-78E97B6BF95D}" destId="{1C64C2D1-F1A4-4266-AD60-788DE15AA1A1}" srcOrd="0" destOrd="0" presId="urn:microsoft.com/office/officeart/2005/8/layout/vProcess5"/>
    <dgm:cxn modelId="{5DBC59BA-D372-4DBC-B87C-5F22E381A070}" srcId="{4E2C8E34-AFB9-4028-BD9D-FC0E05242B94}" destId="{06326B7B-EF52-413A-9FA1-5D36F44B3C0C}" srcOrd="0" destOrd="0" parTransId="{88AC39BD-2740-436F-8131-1FEFE45730AD}" sibTransId="{22D27948-759C-442E-BA00-247468192722}"/>
    <dgm:cxn modelId="{8E3D9A3C-D52C-4C3C-BF42-F574EB11A8AB}" type="presOf" srcId="{AE4B2C0C-96A0-4DD3-945F-ECE8804E0090}" destId="{A2331372-3332-438E-A677-EB930B5D81BF}" srcOrd="0" destOrd="0" presId="urn:microsoft.com/office/officeart/2005/8/layout/vProcess5"/>
    <dgm:cxn modelId="{5D7A0AFE-B054-4F3F-9A4D-D8C9C4EAD529}" srcId="{4E2C8E34-AFB9-4028-BD9D-FC0E05242B94}" destId="{A248D836-0FD6-4745-8B92-D2116CA18A6E}" srcOrd="4" destOrd="0" parTransId="{7A256862-DA16-41E4-A764-735ED1F2B256}" sibTransId="{956DAA06-9520-4FCD-AB84-BA7561D8A2C0}"/>
    <dgm:cxn modelId="{5B783A56-B399-4941-95A1-BE16762460C4}" type="presOf" srcId="{A248D836-0FD6-4745-8B92-D2116CA18A6E}" destId="{EE718B59-2D45-4A67-B4D3-63AE6241BA2C}" srcOrd="1" destOrd="0" presId="urn:microsoft.com/office/officeart/2005/8/layout/vProcess5"/>
    <dgm:cxn modelId="{8F25A087-7969-46B1-A75D-C82488EC4BA9}" type="presOf" srcId="{06326B7B-EF52-413A-9FA1-5D36F44B3C0C}" destId="{003EF7B9-D0D7-4446-AD7C-E0250193863A}" srcOrd="1" destOrd="0" presId="urn:microsoft.com/office/officeart/2005/8/layout/vProcess5"/>
    <dgm:cxn modelId="{7C7437E8-5885-476D-A34D-30F66B8ED04A}" type="presOf" srcId="{92BFD255-0947-44E9-BE1B-8CA6173FE096}" destId="{D791C8C9-4790-4123-A46E-3265A17CDC04}" srcOrd="0" destOrd="0" presId="urn:microsoft.com/office/officeart/2005/8/layout/vProcess5"/>
    <dgm:cxn modelId="{1AF609D6-DC95-452C-B555-EA70A4AA5E71}" type="presOf" srcId="{D0721D97-D4D2-46C0-AD5B-71A483D09B84}" destId="{E3424104-853D-4CD9-9AE0-29C19167A1DE}" srcOrd="0" destOrd="0" presId="urn:microsoft.com/office/officeart/2005/8/layout/vProcess5"/>
    <dgm:cxn modelId="{1C37FF9E-8933-47BB-882C-E07C48B61831}" srcId="{4E2C8E34-AFB9-4028-BD9D-FC0E05242B94}" destId="{2C56ECA2-9D90-4004-88DA-60EE2C0579C3}" srcOrd="2" destOrd="0" parTransId="{DB5F3AA2-44D1-4CD9-BF4B-7E90887258E5}" sibTransId="{AE4B2C0C-96A0-4DD3-945F-ECE8804E0090}"/>
    <dgm:cxn modelId="{D2F1E706-87DD-4FA9-860A-5E32A32FBDC2}" type="presOf" srcId="{2C56ECA2-9D90-4004-88DA-60EE2C0579C3}" destId="{A53AB2EE-4BCC-4F36-B7EF-744C3CA260E3}" srcOrd="0" destOrd="0" presId="urn:microsoft.com/office/officeart/2005/8/layout/vProcess5"/>
    <dgm:cxn modelId="{EE1AA769-02B5-45BE-9541-D9FBF3B60456}" type="presOf" srcId="{A248D836-0FD6-4745-8B92-D2116CA18A6E}" destId="{95393842-DBC9-43D5-AE7E-304EAF70839B}" srcOrd="0" destOrd="0" presId="urn:microsoft.com/office/officeart/2005/8/layout/vProcess5"/>
    <dgm:cxn modelId="{39F42DFE-7470-4812-98EE-CA7539EB0263}" type="presOf" srcId="{ADF78855-BEE6-4483-86FD-0177DA1536FA}" destId="{FFDC414C-9C7B-4929-9D0D-26E70A813216}" srcOrd="0" destOrd="0" presId="urn:microsoft.com/office/officeart/2005/8/layout/vProcess5"/>
    <dgm:cxn modelId="{89452D2E-50A3-4486-9AFC-21CAF8B6D3FF}" srcId="{4E2C8E34-AFB9-4028-BD9D-FC0E05242B94}" destId="{BEE944EB-AD18-435A-9146-78E97B6BF95D}" srcOrd="3" destOrd="0" parTransId="{70981F35-6EB8-4690-BF24-A9557DCE44B5}" sibTransId="{92BFD255-0947-44E9-BE1B-8CA6173FE096}"/>
    <dgm:cxn modelId="{48977BA8-00B6-426C-854F-A5D0020188EC}" type="presParOf" srcId="{25E3708B-CB49-4800-BC99-4CBC194C2042}" destId="{BB6AE6F5-6C09-4270-AA53-3EDAEF794A57}" srcOrd="0" destOrd="0" presId="urn:microsoft.com/office/officeart/2005/8/layout/vProcess5"/>
    <dgm:cxn modelId="{BCE11A54-8B5F-444A-B458-ABC7E1A71AEF}" type="presParOf" srcId="{25E3708B-CB49-4800-BC99-4CBC194C2042}" destId="{EA6919FC-6F33-42A1-9C1F-152D8B9B5CAC}" srcOrd="1" destOrd="0" presId="urn:microsoft.com/office/officeart/2005/8/layout/vProcess5"/>
    <dgm:cxn modelId="{7055350A-49C7-43C7-BC40-972FE3140E48}" type="presParOf" srcId="{25E3708B-CB49-4800-BC99-4CBC194C2042}" destId="{FFDC414C-9C7B-4929-9D0D-26E70A813216}" srcOrd="2" destOrd="0" presId="urn:microsoft.com/office/officeart/2005/8/layout/vProcess5"/>
    <dgm:cxn modelId="{D579918C-DDBA-48EC-B7B0-82B0C99B4395}" type="presParOf" srcId="{25E3708B-CB49-4800-BC99-4CBC194C2042}" destId="{A53AB2EE-4BCC-4F36-B7EF-744C3CA260E3}" srcOrd="3" destOrd="0" presId="urn:microsoft.com/office/officeart/2005/8/layout/vProcess5"/>
    <dgm:cxn modelId="{C517B019-3F62-4232-B09D-F7FB4357D2DD}" type="presParOf" srcId="{25E3708B-CB49-4800-BC99-4CBC194C2042}" destId="{1C64C2D1-F1A4-4266-AD60-788DE15AA1A1}" srcOrd="4" destOrd="0" presId="urn:microsoft.com/office/officeart/2005/8/layout/vProcess5"/>
    <dgm:cxn modelId="{83683E3E-2CCD-4BE9-B69B-3BB5CF1EC03C}" type="presParOf" srcId="{25E3708B-CB49-4800-BC99-4CBC194C2042}" destId="{95393842-DBC9-43D5-AE7E-304EAF70839B}" srcOrd="5" destOrd="0" presId="urn:microsoft.com/office/officeart/2005/8/layout/vProcess5"/>
    <dgm:cxn modelId="{A5EE0C78-3B28-4ED3-B16E-517EEBE42832}" type="presParOf" srcId="{25E3708B-CB49-4800-BC99-4CBC194C2042}" destId="{B81A3E67-3B3C-4A91-9BE4-CA467555F29F}" srcOrd="6" destOrd="0" presId="urn:microsoft.com/office/officeart/2005/8/layout/vProcess5"/>
    <dgm:cxn modelId="{B5B5B3AB-7948-48E0-8C77-82387AE5AF53}" type="presParOf" srcId="{25E3708B-CB49-4800-BC99-4CBC194C2042}" destId="{E3424104-853D-4CD9-9AE0-29C19167A1DE}" srcOrd="7" destOrd="0" presId="urn:microsoft.com/office/officeart/2005/8/layout/vProcess5"/>
    <dgm:cxn modelId="{E1FC2207-332D-44EF-A83F-33E8B5058644}" type="presParOf" srcId="{25E3708B-CB49-4800-BC99-4CBC194C2042}" destId="{A2331372-3332-438E-A677-EB930B5D81BF}" srcOrd="8" destOrd="0" presId="urn:microsoft.com/office/officeart/2005/8/layout/vProcess5"/>
    <dgm:cxn modelId="{ECB813D5-5F57-4E0F-938B-D112B4857583}" type="presParOf" srcId="{25E3708B-CB49-4800-BC99-4CBC194C2042}" destId="{D791C8C9-4790-4123-A46E-3265A17CDC04}" srcOrd="9" destOrd="0" presId="urn:microsoft.com/office/officeart/2005/8/layout/vProcess5"/>
    <dgm:cxn modelId="{93ECC54A-B204-4A86-B916-049CAA6EC1BD}" type="presParOf" srcId="{25E3708B-CB49-4800-BC99-4CBC194C2042}" destId="{003EF7B9-D0D7-4446-AD7C-E0250193863A}" srcOrd="10" destOrd="0" presId="urn:microsoft.com/office/officeart/2005/8/layout/vProcess5"/>
    <dgm:cxn modelId="{2A2579C9-57F4-4A85-B5BE-BCDEA3413AFF}" type="presParOf" srcId="{25E3708B-CB49-4800-BC99-4CBC194C2042}" destId="{BD5AA381-D2DF-4393-A41B-F360BCF970AE}" srcOrd="11" destOrd="0" presId="urn:microsoft.com/office/officeart/2005/8/layout/vProcess5"/>
    <dgm:cxn modelId="{4C761E3A-5043-4A3B-B3C7-62D3D22F8F19}" type="presParOf" srcId="{25E3708B-CB49-4800-BC99-4CBC194C2042}" destId="{D951CF75-7CDF-4A7B-8AFF-B2FFDAB5372C}" srcOrd="12" destOrd="0" presId="urn:microsoft.com/office/officeart/2005/8/layout/vProcess5"/>
    <dgm:cxn modelId="{5E452A21-D50F-4604-A72B-F6731B1E01C5}" type="presParOf" srcId="{25E3708B-CB49-4800-BC99-4CBC194C2042}" destId="{7CEAAE85-655C-4836-983D-10AF177537DD}" srcOrd="13" destOrd="0" presId="urn:microsoft.com/office/officeart/2005/8/layout/vProcess5"/>
    <dgm:cxn modelId="{79EEB777-AC03-48B9-AC51-0952FB659270}" type="presParOf" srcId="{25E3708B-CB49-4800-BC99-4CBC194C2042}" destId="{EE718B59-2D45-4A67-B4D3-63AE6241BA2C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E76493-93A1-4832-B42B-2BDB468435B2}" type="doc">
      <dgm:prSet loTypeId="urn:microsoft.com/office/officeart/2005/8/layout/hProcess6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B329EF57-B9F4-4473-9CFF-A531D176FCB3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sz="3200" dirty="0" smtClean="0"/>
            <a:t>0.7</a:t>
          </a:r>
          <a:endParaRPr lang="pt-BR" sz="3200" dirty="0"/>
        </a:p>
      </dgm:t>
    </dgm:pt>
    <dgm:pt modelId="{EE06E357-464C-4F63-B91D-D742CFF3F49E}" type="parTrans" cxnId="{56730C8C-70D6-493E-88B2-B95BBECB8BDB}">
      <dgm:prSet/>
      <dgm:spPr/>
      <dgm:t>
        <a:bodyPr/>
        <a:lstStyle/>
        <a:p>
          <a:endParaRPr lang="pt-BR" sz="1800"/>
        </a:p>
      </dgm:t>
    </dgm:pt>
    <dgm:pt modelId="{8C717F3A-94E9-40AC-9433-952DB57A5F5C}" type="sibTrans" cxnId="{56730C8C-70D6-493E-88B2-B95BBECB8BDB}">
      <dgm:prSet/>
      <dgm:spPr/>
      <dgm:t>
        <a:bodyPr/>
        <a:lstStyle/>
        <a:p>
          <a:endParaRPr lang="pt-BR" sz="1800"/>
        </a:p>
      </dgm:t>
    </dgm:pt>
    <dgm:pt modelId="{4758CF2F-52FB-40E6-A055-3C5318F8E845}">
      <dgm:prSet phldrT="[Texto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 rIns="0"/>
        <a:lstStyle/>
        <a:p>
          <a:r>
            <a:rPr lang="pt-BR" sz="900" dirty="0" smtClean="0"/>
            <a:t>Competências Obrigatórias</a:t>
          </a:r>
          <a:endParaRPr lang="pt-BR" sz="900" dirty="0"/>
        </a:p>
      </dgm:t>
    </dgm:pt>
    <dgm:pt modelId="{E453B9CB-931A-495C-818A-051A6485996F}" type="parTrans" cxnId="{E6201F3F-4A55-40F0-AF1D-4FFE81F0DC99}">
      <dgm:prSet/>
      <dgm:spPr/>
      <dgm:t>
        <a:bodyPr/>
        <a:lstStyle/>
        <a:p>
          <a:endParaRPr lang="pt-BR" sz="1800"/>
        </a:p>
      </dgm:t>
    </dgm:pt>
    <dgm:pt modelId="{FA7AC4F5-5117-4253-8285-5900361F1E52}" type="sibTrans" cxnId="{E6201F3F-4A55-40F0-AF1D-4FFE81F0DC99}">
      <dgm:prSet/>
      <dgm:spPr/>
      <dgm:t>
        <a:bodyPr/>
        <a:lstStyle/>
        <a:p>
          <a:endParaRPr lang="pt-BR" sz="1800"/>
        </a:p>
      </dgm:t>
    </dgm:pt>
    <dgm:pt modelId="{A14CDA25-66C0-4FBD-A178-7D983F51A812}">
      <dgm:prSet phldrT="[Texto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 rIns="0"/>
        <a:lstStyle/>
        <a:p>
          <a:r>
            <a:rPr lang="pt-BR" sz="900" dirty="0" smtClean="0"/>
            <a:t>Tensão Criativa</a:t>
          </a:r>
          <a:endParaRPr lang="pt-BR" sz="900" dirty="0"/>
        </a:p>
      </dgm:t>
    </dgm:pt>
    <dgm:pt modelId="{15856F34-D1A0-4703-B233-143267397BFE}" type="parTrans" cxnId="{E533323D-1304-4389-A9A9-CA05DBEAFBD6}">
      <dgm:prSet/>
      <dgm:spPr/>
      <dgm:t>
        <a:bodyPr/>
        <a:lstStyle/>
        <a:p>
          <a:endParaRPr lang="pt-BR" sz="1800"/>
        </a:p>
      </dgm:t>
    </dgm:pt>
    <dgm:pt modelId="{B4782D7C-3C54-484F-98A2-3C1E115E812C}" type="sibTrans" cxnId="{E533323D-1304-4389-A9A9-CA05DBEAFBD6}">
      <dgm:prSet/>
      <dgm:spPr/>
      <dgm:t>
        <a:bodyPr/>
        <a:lstStyle/>
        <a:p>
          <a:endParaRPr lang="pt-BR" sz="1800"/>
        </a:p>
      </dgm:t>
    </dgm:pt>
    <dgm:pt modelId="{C19ACE77-2CC5-41AF-BF51-0186D27D75AB}">
      <dgm:prSet phldrT="[Texto]" custT="1"/>
      <dgm:spPr>
        <a:solidFill>
          <a:srgbClr val="92D050"/>
        </a:solidFill>
      </dgm:spPr>
      <dgm:t>
        <a:bodyPr/>
        <a:lstStyle/>
        <a:p>
          <a:r>
            <a:rPr lang="pt-BR" sz="3200" dirty="0" smtClean="0"/>
            <a:t>1.0</a:t>
          </a:r>
          <a:endParaRPr lang="pt-BR" sz="3200" dirty="0"/>
        </a:p>
      </dgm:t>
    </dgm:pt>
    <dgm:pt modelId="{291A74BF-73D4-4F2B-B091-B40BCFA99E4A}" type="parTrans" cxnId="{03DF9AD2-01A0-437E-99D7-5ADFFD0C0EEC}">
      <dgm:prSet/>
      <dgm:spPr/>
      <dgm:t>
        <a:bodyPr/>
        <a:lstStyle/>
        <a:p>
          <a:endParaRPr lang="pt-BR" sz="1800"/>
        </a:p>
      </dgm:t>
    </dgm:pt>
    <dgm:pt modelId="{09CEF01C-4D6A-4D6D-AF27-01414A42E5BC}" type="sibTrans" cxnId="{03DF9AD2-01A0-437E-99D7-5ADFFD0C0EEC}">
      <dgm:prSet/>
      <dgm:spPr/>
      <dgm:t>
        <a:bodyPr/>
        <a:lstStyle/>
        <a:p>
          <a:endParaRPr lang="pt-BR" sz="1800"/>
        </a:p>
      </dgm:t>
    </dgm:pt>
    <dgm:pt modelId="{A9B0426C-25D7-4E51-8EC9-F4535788B627}">
      <dgm:prSet phldrT="[Texto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t-BR" sz="900" dirty="0" smtClean="0"/>
            <a:t>Competências Desejáveis</a:t>
          </a:r>
          <a:endParaRPr lang="pt-BR" sz="900" dirty="0"/>
        </a:p>
      </dgm:t>
    </dgm:pt>
    <dgm:pt modelId="{C79878D9-B427-4BEC-A7D8-441140CC0037}" type="parTrans" cxnId="{49358B12-9293-415F-A173-C5731ABBB1FF}">
      <dgm:prSet/>
      <dgm:spPr/>
      <dgm:t>
        <a:bodyPr/>
        <a:lstStyle/>
        <a:p>
          <a:endParaRPr lang="pt-BR" sz="1800"/>
        </a:p>
      </dgm:t>
    </dgm:pt>
    <dgm:pt modelId="{42941CE5-B117-4A6B-B51B-3A5FB2890677}" type="sibTrans" cxnId="{49358B12-9293-415F-A173-C5731ABBB1FF}">
      <dgm:prSet/>
      <dgm:spPr/>
      <dgm:t>
        <a:bodyPr/>
        <a:lstStyle/>
        <a:p>
          <a:endParaRPr lang="pt-BR" sz="1800"/>
        </a:p>
      </dgm:t>
    </dgm:pt>
    <dgm:pt modelId="{8F254B18-B649-46DE-927D-B0C0DEDF9249}">
      <dgm:prSet phldrT="[Texto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t-BR" sz="900" dirty="0" smtClean="0"/>
            <a:t>Zona de Conforto</a:t>
          </a:r>
          <a:endParaRPr lang="pt-BR" sz="900" dirty="0"/>
        </a:p>
      </dgm:t>
    </dgm:pt>
    <dgm:pt modelId="{C2B9C60C-DE87-4FA0-A811-4ED8F5188F49}" type="parTrans" cxnId="{8FD3A56A-A6C2-4C56-8E67-00D73020789A}">
      <dgm:prSet/>
      <dgm:spPr/>
      <dgm:t>
        <a:bodyPr/>
        <a:lstStyle/>
        <a:p>
          <a:endParaRPr lang="pt-BR" sz="1800"/>
        </a:p>
      </dgm:t>
    </dgm:pt>
    <dgm:pt modelId="{9C1E527C-319B-45EE-9727-CB3609F85136}" type="sibTrans" cxnId="{8FD3A56A-A6C2-4C56-8E67-00D73020789A}">
      <dgm:prSet/>
      <dgm:spPr/>
      <dgm:t>
        <a:bodyPr/>
        <a:lstStyle/>
        <a:p>
          <a:endParaRPr lang="pt-BR" sz="1800"/>
        </a:p>
      </dgm:t>
    </dgm:pt>
    <dgm:pt modelId="{EDFA6B93-BCAB-4D76-B09C-8EF8A2F666F3}">
      <dgm:prSet phldrT="[Texto]" custT="1"/>
      <dgm:spPr/>
      <dgm:t>
        <a:bodyPr/>
        <a:lstStyle/>
        <a:p>
          <a:r>
            <a:rPr lang="pt-BR" sz="3200" dirty="0" smtClean="0"/>
            <a:t>1.3</a:t>
          </a:r>
          <a:endParaRPr lang="pt-BR" sz="3200" dirty="0"/>
        </a:p>
      </dgm:t>
    </dgm:pt>
    <dgm:pt modelId="{313D2423-7FDB-4621-841E-DDA44EF006FF}" type="parTrans" cxnId="{6660D77B-65AB-4143-8056-16EFEEE581E8}">
      <dgm:prSet/>
      <dgm:spPr/>
      <dgm:t>
        <a:bodyPr/>
        <a:lstStyle/>
        <a:p>
          <a:endParaRPr lang="pt-BR" sz="1800"/>
        </a:p>
      </dgm:t>
    </dgm:pt>
    <dgm:pt modelId="{E26A8BFB-0BA5-4DDB-8C5E-D59225721060}" type="sibTrans" cxnId="{6660D77B-65AB-4143-8056-16EFEEE581E8}">
      <dgm:prSet/>
      <dgm:spPr/>
      <dgm:t>
        <a:bodyPr/>
        <a:lstStyle/>
        <a:p>
          <a:endParaRPr lang="pt-BR" sz="1800"/>
        </a:p>
      </dgm:t>
    </dgm:pt>
    <dgm:pt modelId="{71E9BB05-E021-4742-B86C-5A575008D173}">
      <dgm:prSet phldrT="[Texto]" custT="1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pt-BR" sz="1600" dirty="0" smtClean="0">
              <a:solidFill>
                <a:schemeClr val="bg1"/>
              </a:solidFill>
            </a:rPr>
            <a:t>Risco de Queima</a:t>
          </a:r>
          <a:endParaRPr lang="pt-BR" sz="1600" dirty="0">
            <a:solidFill>
              <a:schemeClr val="bg1"/>
            </a:solidFill>
          </a:endParaRPr>
        </a:p>
      </dgm:t>
    </dgm:pt>
    <dgm:pt modelId="{00C579FA-7711-4CA7-9ECE-3EBECF948A3B}" type="parTrans" cxnId="{D465A36B-0B67-4819-879E-DEF9362BDFD3}">
      <dgm:prSet/>
      <dgm:spPr/>
      <dgm:t>
        <a:bodyPr/>
        <a:lstStyle/>
        <a:p>
          <a:endParaRPr lang="pt-BR" sz="1800"/>
        </a:p>
      </dgm:t>
    </dgm:pt>
    <dgm:pt modelId="{B50514C6-6DFA-4A02-BFD3-A0E053D1AEFD}" type="sibTrans" cxnId="{D465A36B-0B67-4819-879E-DEF9362BDFD3}">
      <dgm:prSet/>
      <dgm:spPr/>
      <dgm:t>
        <a:bodyPr/>
        <a:lstStyle/>
        <a:p>
          <a:endParaRPr lang="pt-BR" sz="1800"/>
        </a:p>
      </dgm:t>
    </dgm:pt>
    <dgm:pt modelId="{87F5AF3D-C067-4A9B-B2E0-3D2ECA09FA6E}">
      <dgm:prSet phldrT="[Texto]" custT="1"/>
      <dgm:spPr>
        <a:noFill/>
      </dgm:spPr>
      <dgm:t>
        <a:bodyPr/>
        <a:lstStyle/>
        <a:p>
          <a:endParaRPr lang="pt-BR" sz="3200" dirty="0"/>
        </a:p>
      </dgm:t>
    </dgm:pt>
    <dgm:pt modelId="{80B61C5E-DE25-448F-B7D5-D9D22E26CE7B}" type="sibTrans" cxnId="{AFF56F09-A092-48AA-BCFB-445D935E9E6F}">
      <dgm:prSet/>
      <dgm:spPr/>
      <dgm:t>
        <a:bodyPr/>
        <a:lstStyle/>
        <a:p>
          <a:endParaRPr lang="pt-BR" sz="1800"/>
        </a:p>
      </dgm:t>
    </dgm:pt>
    <dgm:pt modelId="{E2F9BB40-30ED-4A8F-AF12-054E206266BF}" type="parTrans" cxnId="{AFF56F09-A092-48AA-BCFB-445D935E9E6F}">
      <dgm:prSet/>
      <dgm:spPr/>
      <dgm:t>
        <a:bodyPr/>
        <a:lstStyle/>
        <a:p>
          <a:endParaRPr lang="pt-BR" sz="1800"/>
        </a:p>
      </dgm:t>
    </dgm:pt>
    <dgm:pt modelId="{31C235A2-0468-4E44-80C8-6BE27E2EA689}">
      <dgm:prSet phldrT="[Texto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pt-BR" sz="900" dirty="0" smtClean="0"/>
            <a:t>Sem Desafio </a:t>
          </a:r>
          <a:r>
            <a:rPr lang="pt-BR" sz="900" dirty="0" smtClean="0">
              <a:sym typeface="Wingdings"/>
            </a:rPr>
            <a:t> Desmotivação</a:t>
          </a:r>
          <a:endParaRPr lang="pt-BR" sz="900" dirty="0"/>
        </a:p>
      </dgm:t>
    </dgm:pt>
    <dgm:pt modelId="{CB54EAD5-59E0-420C-BA04-5E6AD19E9BBB}" type="parTrans" cxnId="{8E3812CE-DB7C-4AF1-96E5-08745A507FDF}">
      <dgm:prSet/>
      <dgm:spPr/>
      <dgm:t>
        <a:bodyPr/>
        <a:lstStyle/>
        <a:p>
          <a:endParaRPr lang="pt-BR" sz="1800"/>
        </a:p>
      </dgm:t>
    </dgm:pt>
    <dgm:pt modelId="{C0A6CD7A-E0A3-4993-9516-EB5C06FE8B30}" type="sibTrans" cxnId="{8E3812CE-DB7C-4AF1-96E5-08745A507FDF}">
      <dgm:prSet/>
      <dgm:spPr/>
      <dgm:t>
        <a:bodyPr/>
        <a:lstStyle/>
        <a:p>
          <a:endParaRPr lang="pt-BR" sz="1800"/>
        </a:p>
      </dgm:t>
    </dgm:pt>
    <dgm:pt modelId="{5BDE5F2A-C329-45EA-AD2D-901EA6383341}" type="pres">
      <dgm:prSet presAssocID="{27E76493-93A1-4832-B42B-2BDB468435B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3D4C6D1-3B35-4C57-8F92-4A85A5D67122}" type="pres">
      <dgm:prSet presAssocID="{87F5AF3D-C067-4A9B-B2E0-3D2ECA09FA6E}" presName="compNode" presStyleCnt="0"/>
      <dgm:spPr/>
      <dgm:t>
        <a:bodyPr/>
        <a:lstStyle/>
        <a:p>
          <a:endParaRPr lang="pt-BR"/>
        </a:p>
      </dgm:t>
    </dgm:pt>
    <dgm:pt modelId="{B6C62CAE-C6A0-4FBF-B35F-7462B72CD3C7}" type="pres">
      <dgm:prSet presAssocID="{87F5AF3D-C067-4A9B-B2E0-3D2ECA09FA6E}" presName="noGeometry" presStyleCnt="0"/>
      <dgm:spPr/>
      <dgm:t>
        <a:bodyPr/>
        <a:lstStyle/>
        <a:p>
          <a:endParaRPr lang="pt-BR"/>
        </a:p>
      </dgm:t>
    </dgm:pt>
    <dgm:pt modelId="{5E1F626E-604A-47EB-9FFD-579A238DF031}" type="pres">
      <dgm:prSet presAssocID="{87F5AF3D-C067-4A9B-B2E0-3D2ECA09FA6E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DD2376-5078-4A19-A0DC-3355541EC8AC}" type="pres">
      <dgm:prSet presAssocID="{87F5AF3D-C067-4A9B-B2E0-3D2ECA09FA6E}" presName="childTextHidden" presStyleLbl="bgAccFollowNode1" presStyleIdx="0" presStyleCnt="4"/>
      <dgm:spPr/>
      <dgm:t>
        <a:bodyPr/>
        <a:lstStyle/>
        <a:p>
          <a:endParaRPr lang="pt-BR"/>
        </a:p>
      </dgm:t>
    </dgm:pt>
    <dgm:pt modelId="{8315ADCE-89CF-41BE-9454-A212F9C2BA19}" type="pres">
      <dgm:prSet presAssocID="{87F5AF3D-C067-4A9B-B2E0-3D2ECA09FA6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17DF86E-A791-4D66-9820-E426739D21B8}" type="pres">
      <dgm:prSet presAssocID="{87F5AF3D-C067-4A9B-B2E0-3D2ECA09FA6E}" presName="aSpace" presStyleCnt="0"/>
      <dgm:spPr/>
      <dgm:t>
        <a:bodyPr/>
        <a:lstStyle/>
        <a:p>
          <a:endParaRPr lang="pt-BR"/>
        </a:p>
      </dgm:t>
    </dgm:pt>
    <dgm:pt modelId="{2ED4AD57-9630-4024-80B3-8CE0B578CC83}" type="pres">
      <dgm:prSet presAssocID="{B329EF57-B9F4-4473-9CFF-A531D176FCB3}" presName="compNode" presStyleCnt="0"/>
      <dgm:spPr/>
      <dgm:t>
        <a:bodyPr/>
        <a:lstStyle/>
        <a:p>
          <a:endParaRPr lang="pt-BR"/>
        </a:p>
      </dgm:t>
    </dgm:pt>
    <dgm:pt modelId="{599A86BF-ACEE-45E7-A402-6222833EE37A}" type="pres">
      <dgm:prSet presAssocID="{B329EF57-B9F4-4473-9CFF-A531D176FCB3}" presName="noGeometry" presStyleCnt="0"/>
      <dgm:spPr/>
      <dgm:t>
        <a:bodyPr/>
        <a:lstStyle/>
        <a:p>
          <a:endParaRPr lang="pt-BR"/>
        </a:p>
      </dgm:t>
    </dgm:pt>
    <dgm:pt modelId="{6BB0D9B7-C38C-4B3D-B813-B9D8D64C39C5}" type="pres">
      <dgm:prSet presAssocID="{B329EF57-B9F4-4473-9CFF-A531D176FCB3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BFFC71-BF61-40A1-A901-08D656130270}" type="pres">
      <dgm:prSet presAssocID="{B329EF57-B9F4-4473-9CFF-A531D176FCB3}" presName="childTextHidden" presStyleLbl="bgAccFollowNode1" presStyleIdx="1" presStyleCnt="4"/>
      <dgm:spPr/>
      <dgm:t>
        <a:bodyPr/>
        <a:lstStyle/>
        <a:p>
          <a:endParaRPr lang="pt-BR"/>
        </a:p>
      </dgm:t>
    </dgm:pt>
    <dgm:pt modelId="{F3126DF5-E024-44A2-9FD7-6FEEA6300456}" type="pres">
      <dgm:prSet presAssocID="{B329EF57-B9F4-4473-9CFF-A531D176FCB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261E62-189D-4C5A-9E04-3D626EDA40D6}" type="pres">
      <dgm:prSet presAssocID="{B329EF57-B9F4-4473-9CFF-A531D176FCB3}" presName="aSpace" presStyleCnt="0"/>
      <dgm:spPr/>
      <dgm:t>
        <a:bodyPr/>
        <a:lstStyle/>
        <a:p>
          <a:endParaRPr lang="pt-BR"/>
        </a:p>
      </dgm:t>
    </dgm:pt>
    <dgm:pt modelId="{4F0D484B-CB30-431F-92E4-0E8E94E09653}" type="pres">
      <dgm:prSet presAssocID="{C19ACE77-2CC5-41AF-BF51-0186D27D75AB}" presName="compNode" presStyleCnt="0"/>
      <dgm:spPr/>
      <dgm:t>
        <a:bodyPr/>
        <a:lstStyle/>
        <a:p>
          <a:endParaRPr lang="pt-BR"/>
        </a:p>
      </dgm:t>
    </dgm:pt>
    <dgm:pt modelId="{75972423-76A2-41D4-B3CA-96402BDF05F1}" type="pres">
      <dgm:prSet presAssocID="{C19ACE77-2CC5-41AF-BF51-0186D27D75AB}" presName="noGeometry" presStyleCnt="0"/>
      <dgm:spPr/>
      <dgm:t>
        <a:bodyPr/>
        <a:lstStyle/>
        <a:p>
          <a:endParaRPr lang="pt-BR"/>
        </a:p>
      </dgm:t>
    </dgm:pt>
    <dgm:pt modelId="{2C9F39AF-7E6B-495F-AB67-DD672BE12439}" type="pres">
      <dgm:prSet presAssocID="{C19ACE77-2CC5-41AF-BF51-0186D27D75AB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8FA0BA-E207-4657-9D11-D2D980C6F280}" type="pres">
      <dgm:prSet presAssocID="{C19ACE77-2CC5-41AF-BF51-0186D27D75AB}" presName="childTextHidden" presStyleLbl="bgAccFollowNode1" presStyleIdx="2" presStyleCnt="4"/>
      <dgm:spPr/>
      <dgm:t>
        <a:bodyPr/>
        <a:lstStyle/>
        <a:p>
          <a:endParaRPr lang="pt-BR"/>
        </a:p>
      </dgm:t>
    </dgm:pt>
    <dgm:pt modelId="{39B65E82-154B-4F80-996E-658DD46A601F}" type="pres">
      <dgm:prSet presAssocID="{C19ACE77-2CC5-41AF-BF51-0186D27D75A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567C36-22AC-44D5-92C4-DFEA041DA947}" type="pres">
      <dgm:prSet presAssocID="{C19ACE77-2CC5-41AF-BF51-0186D27D75AB}" presName="aSpace" presStyleCnt="0"/>
      <dgm:spPr/>
      <dgm:t>
        <a:bodyPr/>
        <a:lstStyle/>
        <a:p>
          <a:endParaRPr lang="pt-BR"/>
        </a:p>
      </dgm:t>
    </dgm:pt>
    <dgm:pt modelId="{1769E1FE-F697-4D8C-9928-CCA215BE4883}" type="pres">
      <dgm:prSet presAssocID="{EDFA6B93-BCAB-4D76-B09C-8EF8A2F666F3}" presName="compNode" presStyleCnt="0"/>
      <dgm:spPr/>
      <dgm:t>
        <a:bodyPr/>
        <a:lstStyle/>
        <a:p>
          <a:endParaRPr lang="pt-BR"/>
        </a:p>
      </dgm:t>
    </dgm:pt>
    <dgm:pt modelId="{0FC55358-1A92-4F31-B1E2-C9F40183E500}" type="pres">
      <dgm:prSet presAssocID="{EDFA6B93-BCAB-4D76-B09C-8EF8A2F666F3}" presName="noGeometry" presStyleCnt="0"/>
      <dgm:spPr/>
      <dgm:t>
        <a:bodyPr/>
        <a:lstStyle/>
        <a:p>
          <a:endParaRPr lang="pt-BR"/>
        </a:p>
      </dgm:t>
    </dgm:pt>
    <dgm:pt modelId="{E8898324-262B-4AC3-A57F-FD87255BA253}" type="pres">
      <dgm:prSet presAssocID="{EDFA6B93-BCAB-4D76-B09C-8EF8A2F666F3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DF4586-DEDF-4964-BE46-746BD1F4BD84}" type="pres">
      <dgm:prSet presAssocID="{EDFA6B93-BCAB-4D76-B09C-8EF8A2F666F3}" presName="childTextHidden" presStyleLbl="bgAccFollowNode1" presStyleIdx="3" presStyleCnt="4"/>
      <dgm:spPr/>
      <dgm:t>
        <a:bodyPr/>
        <a:lstStyle/>
        <a:p>
          <a:endParaRPr lang="pt-BR"/>
        </a:p>
      </dgm:t>
    </dgm:pt>
    <dgm:pt modelId="{76676208-B6B5-4D83-8C3C-784C0ABBE174}" type="pres">
      <dgm:prSet presAssocID="{EDFA6B93-BCAB-4D76-B09C-8EF8A2F666F3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1CB5F8B-1B99-4276-A237-388E69148A76}" type="presOf" srcId="{4758CF2F-52FB-40E6-A055-3C5318F8E845}" destId="{A9BFFC71-BF61-40A1-A901-08D656130270}" srcOrd="1" destOrd="0" presId="urn:microsoft.com/office/officeart/2005/8/layout/hProcess6"/>
    <dgm:cxn modelId="{91183996-CC77-4BC9-BC1F-2D598FC6B51A}" type="presOf" srcId="{8F254B18-B649-46DE-927D-B0C0DEDF9249}" destId="{5D8FA0BA-E207-4657-9D11-D2D980C6F280}" srcOrd="1" destOrd="1" presId="urn:microsoft.com/office/officeart/2005/8/layout/hProcess6"/>
    <dgm:cxn modelId="{03DF9AD2-01A0-437E-99D7-5ADFFD0C0EEC}" srcId="{27E76493-93A1-4832-B42B-2BDB468435B2}" destId="{C19ACE77-2CC5-41AF-BF51-0186D27D75AB}" srcOrd="2" destOrd="0" parTransId="{291A74BF-73D4-4F2B-B091-B40BCFA99E4A}" sibTransId="{09CEF01C-4D6A-4D6D-AF27-01414A42E5BC}"/>
    <dgm:cxn modelId="{8FD3A56A-A6C2-4C56-8E67-00D73020789A}" srcId="{C19ACE77-2CC5-41AF-BF51-0186D27D75AB}" destId="{8F254B18-B649-46DE-927D-B0C0DEDF9249}" srcOrd="1" destOrd="0" parTransId="{C2B9C60C-DE87-4FA0-A811-4ED8F5188F49}" sibTransId="{9C1E527C-319B-45EE-9727-CB3609F85136}"/>
    <dgm:cxn modelId="{8E3812CE-DB7C-4AF1-96E5-08745A507FDF}" srcId="{EDFA6B93-BCAB-4D76-B09C-8EF8A2F666F3}" destId="{31C235A2-0468-4E44-80C8-6BE27E2EA689}" srcOrd="0" destOrd="0" parTransId="{CB54EAD5-59E0-420C-BA04-5E6AD19E9BBB}" sibTransId="{C0A6CD7A-E0A3-4993-9516-EB5C06FE8B30}"/>
    <dgm:cxn modelId="{BFAA4702-D0C0-4402-B4D3-0C01AAAA6052}" type="presOf" srcId="{27E76493-93A1-4832-B42B-2BDB468435B2}" destId="{5BDE5F2A-C329-45EA-AD2D-901EA6383341}" srcOrd="0" destOrd="0" presId="urn:microsoft.com/office/officeart/2005/8/layout/hProcess6"/>
    <dgm:cxn modelId="{62EEF270-C352-4001-875F-63CC1A35F014}" type="presOf" srcId="{A9B0426C-25D7-4E51-8EC9-F4535788B627}" destId="{2C9F39AF-7E6B-495F-AB67-DD672BE12439}" srcOrd="0" destOrd="0" presId="urn:microsoft.com/office/officeart/2005/8/layout/hProcess6"/>
    <dgm:cxn modelId="{A45FAD6A-B67B-4B16-9524-73FA0C0CDD76}" type="presOf" srcId="{EDFA6B93-BCAB-4D76-B09C-8EF8A2F666F3}" destId="{76676208-B6B5-4D83-8C3C-784C0ABBE174}" srcOrd="0" destOrd="0" presId="urn:microsoft.com/office/officeart/2005/8/layout/hProcess6"/>
    <dgm:cxn modelId="{49358B12-9293-415F-A173-C5731ABBB1FF}" srcId="{C19ACE77-2CC5-41AF-BF51-0186D27D75AB}" destId="{A9B0426C-25D7-4E51-8EC9-F4535788B627}" srcOrd="0" destOrd="0" parTransId="{C79878D9-B427-4BEC-A7D8-441140CC0037}" sibTransId="{42941CE5-B117-4A6B-B51B-3A5FB2890677}"/>
    <dgm:cxn modelId="{6660D77B-65AB-4143-8056-16EFEEE581E8}" srcId="{27E76493-93A1-4832-B42B-2BDB468435B2}" destId="{EDFA6B93-BCAB-4D76-B09C-8EF8A2F666F3}" srcOrd="3" destOrd="0" parTransId="{313D2423-7FDB-4621-841E-DDA44EF006FF}" sibTransId="{E26A8BFB-0BA5-4DDB-8C5E-D59225721060}"/>
    <dgm:cxn modelId="{56730C8C-70D6-493E-88B2-B95BBECB8BDB}" srcId="{27E76493-93A1-4832-B42B-2BDB468435B2}" destId="{B329EF57-B9F4-4473-9CFF-A531D176FCB3}" srcOrd="1" destOrd="0" parTransId="{EE06E357-464C-4F63-B91D-D742CFF3F49E}" sibTransId="{8C717F3A-94E9-40AC-9433-952DB57A5F5C}"/>
    <dgm:cxn modelId="{E533323D-1304-4389-A9A9-CA05DBEAFBD6}" srcId="{B329EF57-B9F4-4473-9CFF-A531D176FCB3}" destId="{A14CDA25-66C0-4FBD-A178-7D983F51A812}" srcOrd="1" destOrd="0" parTransId="{15856F34-D1A0-4703-B233-143267397BFE}" sibTransId="{B4782D7C-3C54-484F-98A2-3C1E115E812C}"/>
    <dgm:cxn modelId="{971E727A-AC33-4299-8BB4-2BC5A81B61BA}" type="presOf" srcId="{A9B0426C-25D7-4E51-8EC9-F4535788B627}" destId="{5D8FA0BA-E207-4657-9D11-D2D980C6F280}" srcOrd="1" destOrd="0" presId="urn:microsoft.com/office/officeart/2005/8/layout/hProcess6"/>
    <dgm:cxn modelId="{71ADA277-9725-45E0-A733-507D8D07BC41}" type="presOf" srcId="{8F254B18-B649-46DE-927D-B0C0DEDF9249}" destId="{2C9F39AF-7E6B-495F-AB67-DD672BE12439}" srcOrd="0" destOrd="1" presId="urn:microsoft.com/office/officeart/2005/8/layout/hProcess6"/>
    <dgm:cxn modelId="{E1109B94-B6AD-44B9-AB92-F810B8971C10}" type="presOf" srcId="{71E9BB05-E021-4742-B86C-5A575008D173}" destId="{5E1F626E-604A-47EB-9FFD-579A238DF031}" srcOrd="0" destOrd="0" presId="urn:microsoft.com/office/officeart/2005/8/layout/hProcess6"/>
    <dgm:cxn modelId="{A085EDFF-DDAD-4FBA-AF8C-8D504F938F3E}" type="presOf" srcId="{A14CDA25-66C0-4FBD-A178-7D983F51A812}" destId="{6BB0D9B7-C38C-4B3D-B813-B9D8D64C39C5}" srcOrd="0" destOrd="1" presId="urn:microsoft.com/office/officeart/2005/8/layout/hProcess6"/>
    <dgm:cxn modelId="{DB0B16C4-F36C-4298-A4BC-4F0B2FC3751A}" type="presOf" srcId="{71E9BB05-E021-4742-B86C-5A575008D173}" destId="{9FDD2376-5078-4A19-A0DC-3355541EC8AC}" srcOrd="1" destOrd="0" presId="urn:microsoft.com/office/officeart/2005/8/layout/hProcess6"/>
    <dgm:cxn modelId="{48212399-CA9B-4A1F-B16B-F8585D60B6BA}" type="presOf" srcId="{C19ACE77-2CC5-41AF-BF51-0186D27D75AB}" destId="{39B65E82-154B-4F80-996E-658DD46A601F}" srcOrd="0" destOrd="0" presId="urn:microsoft.com/office/officeart/2005/8/layout/hProcess6"/>
    <dgm:cxn modelId="{896489F8-7FD8-4384-A4EA-9C4ADC230767}" type="presOf" srcId="{4758CF2F-52FB-40E6-A055-3C5318F8E845}" destId="{6BB0D9B7-C38C-4B3D-B813-B9D8D64C39C5}" srcOrd="0" destOrd="0" presId="urn:microsoft.com/office/officeart/2005/8/layout/hProcess6"/>
    <dgm:cxn modelId="{AFF56F09-A092-48AA-BCFB-445D935E9E6F}" srcId="{27E76493-93A1-4832-B42B-2BDB468435B2}" destId="{87F5AF3D-C067-4A9B-B2E0-3D2ECA09FA6E}" srcOrd="0" destOrd="0" parTransId="{E2F9BB40-30ED-4A8F-AF12-054E206266BF}" sibTransId="{80B61C5E-DE25-448F-B7D5-D9D22E26CE7B}"/>
    <dgm:cxn modelId="{D465A36B-0B67-4819-879E-DEF9362BDFD3}" srcId="{87F5AF3D-C067-4A9B-B2E0-3D2ECA09FA6E}" destId="{71E9BB05-E021-4742-B86C-5A575008D173}" srcOrd="0" destOrd="0" parTransId="{00C579FA-7711-4CA7-9ECE-3EBECF948A3B}" sibTransId="{B50514C6-6DFA-4A02-BFD3-A0E053D1AEFD}"/>
    <dgm:cxn modelId="{E135DF75-5779-4827-99E9-5BEEDA04D240}" type="presOf" srcId="{A14CDA25-66C0-4FBD-A178-7D983F51A812}" destId="{A9BFFC71-BF61-40A1-A901-08D656130270}" srcOrd="1" destOrd="1" presId="urn:microsoft.com/office/officeart/2005/8/layout/hProcess6"/>
    <dgm:cxn modelId="{A7E469E2-A865-4A86-BC32-23BB840DA789}" type="presOf" srcId="{31C235A2-0468-4E44-80C8-6BE27E2EA689}" destId="{92DF4586-DEDF-4964-BE46-746BD1F4BD84}" srcOrd="1" destOrd="0" presId="urn:microsoft.com/office/officeart/2005/8/layout/hProcess6"/>
    <dgm:cxn modelId="{E6201F3F-4A55-40F0-AF1D-4FFE81F0DC99}" srcId="{B329EF57-B9F4-4473-9CFF-A531D176FCB3}" destId="{4758CF2F-52FB-40E6-A055-3C5318F8E845}" srcOrd="0" destOrd="0" parTransId="{E453B9CB-931A-495C-818A-051A6485996F}" sibTransId="{FA7AC4F5-5117-4253-8285-5900361F1E52}"/>
    <dgm:cxn modelId="{502AFFED-2CCA-4E12-938B-6040F16AB44A}" type="presOf" srcId="{31C235A2-0468-4E44-80C8-6BE27E2EA689}" destId="{E8898324-262B-4AC3-A57F-FD87255BA253}" srcOrd="0" destOrd="0" presId="urn:microsoft.com/office/officeart/2005/8/layout/hProcess6"/>
    <dgm:cxn modelId="{C759E5CD-30AD-4137-994F-331E2724FD10}" type="presOf" srcId="{87F5AF3D-C067-4A9B-B2E0-3D2ECA09FA6E}" destId="{8315ADCE-89CF-41BE-9454-A212F9C2BA19}" srcOrd="0" destOrd="0" presId="urn:microsoft.com/office/officeart/2005/8/layout/hProcess6"/>
    <dgm:cxn modelId="{13488B58-45F5-49AA-948E-D4EF69BF7E91}" type="presOf" srcId="{B329EF57-B9F4-4473-9CFF-A531D176FCB3}" destId="{F3126DF5-E024-44A2-9FD7-6FEEA6300456}" srcOrd="0" destOrd="0" presId="urn:microsoft.com/office/officeart/2005/8/layout/hProcess6"/>
    <dgm:cxn modelId="{3C1B1E20-6FDF-4EF8-A818-A47EE991E139}" type="presParOf" srcId="{5BDE5F2A-C329-45EA-AD2D-901EA6383341}" destId="{23D4C6D1-3B35-4C57-8F92-4A85A5D67122}" srcOrd="0" destOrd="0" presId="urn:microsoft.com/office/officeart/2005/8/layout/hProcess6"/>
    <dgm:cxn modelId="{DEA81E74-BBAC-4924-9282-455E95CC90C5}" type="presParOf" srcId="{23D4C6D1-3B35-4C57-8F92-4A85A5D67122}" destId="{B6C62CAE-C6A0-4FBF-B35F-7462B72CD3C7}" srcOrd="0" destOrd="0" presId="urn:microsoft.com/office/officeart/2005/8/layout/hProcess6"/>
    <dgm:cxn modelId="{D8BE9A7D-2E98-4755-98CD-C0BD1BE1B27B}" type="presParOf" srcId="{23D4C6D1-3B35-4C57-8F92-4A85A5D67122}" destId="{5E1F626E-604A-47EB-9FFD-579A238DF031}" srcOrd="1" destOrd="0" presId="urn:microsoft.com/office/officeart/2005/8/layout/hProcess6"/>
    <dgm:cxn modelId="{E3246070-57CB-4FAE-8117-C53D4A4B0152}" type="presParOf" srcId="{23D4C6D1-3B35-4C57-8F92-4A85A5D67122}" destId="{9FDD2376-5078-4A19-A0DC-3355541EC8AC}" srcOrd="2" destOrd="0" presId="urn:microsoft.com/office/officeart/2005/8/layout/hProcess6"/>
    <dgm:cxn modelId="{FA5C87C4-1531-45AB-BB46-3681B6F57D40}" type="presParOf" srcId="{23D4C6D1-3B35-4C57-8F92-4A85A5D67122}" destId="{8315ADCE-89CF-41BE-9454-A212F9C2BA19}" srcOrd="3" destOrd="0" presId="urn:microsoft.com/office/officeart/2005/8/layout/hProcess6"/>
    <dgm:cxn modelId="{D6000FCE-65A5-4322-BA5F-293EB8F8955F}" type="presParOf" srcId="{5BDE5F2A-C329-45EA-AD2D-901EA6383341}" destId="{817DF86E-A791-4D66-9820-E426739D21B8}" srcOrd="1" destOrd="0" presId="urn:microsoft.com/office/officeart/2005/8/layout/hProcess6"/>
    <dgm:cxn modelId="{C5FFC52A-CB96-4F13-87CC-1DA0B2D3C8BF}" type="presParOf" srcId="{5BDE5F2A-C329-45EA-AD2D-901EA6383341}" destId="{2ED4AD57-9630-4024-80B3-8CE0B578CC83}" srcOrd="2" destOrd="0" presId="urn:microsoft.com/office/officeart/2005/8/layout/hProcess6"/>
    <dgm:cxn modelId="{6A6C92F7-F3FF-4EE1-8517-6176238CC109}" type="presParOf" srcId="{2ED4AD57-9630-4024-80B3-8CE0B578CC83}" destId="{599A86BF-ACEE-45E7-A402-6222833EE37A}" srcOrd="0" destOrd="0" presId="urn:microsoft.com/office/officeart/2005/8/layout/hProcess6"/>
    <dgm:cxn modelId="{2FE3A13F-2E63-4166-A161-6DA6D8D8762C}" type="presParOf" srcId="{2ED4AD57-9630-4024-80B3-8CE0B578CC83}" destId="{6BB0D9B7-C38C-4B3D-B813-B9D8D64C39C5}" srcOrd="1" destOrd="0" presId="urn:microsoft.com/office/officeart/2005/8/layout/hProcess6"/>
    <dgm:cxn modelId="{61670C8C-D8A1-4EB7-B405-D6175920FE43}" type="presParOf" srcId="{2ED4AD57-9630-4024-80B3-8CE0B578CC83}" destId="{A9BFFC71-BF61-40A1-A901-08D656130270}" srcOrd="2" destOrd="0" presId="urn:microsoft.com/office/officeart/2005/8/layout/hProcess6"/>
    <dgm:cxn modelId="{44038EBA-80D2-4536-A1D2-714C781BC093}" type="presParOf" srcId="{2ED4AD57-9630-4024-80B3-8CE0B578CC83}" destId="{F3126DF5-E024-44A2-9FD7-6FEEA6300456}" srcOrd="3" destOrd="0" presId="urn:microsoft.com/office/officeart/2005/8/layout/hProcess6"/>
    <dgm:cxn modelId="{FAC17909-D007-4E6F-8CE1-6912D0C5B495}" type="presParOf" srcId="{5BDE5F2A-C329-45EA-AD2D-901EA6383341}" destId="{D3261E62-189D-4C5A-9E04-3D626EDA40D6}" srcOrd="3" destOrd="0" presId="urn:microsoft.com/office/officeart/2005/8/layout/hProcess6"/>
    <dgm:cxn modelId="{5BA65326-8097-4363-A084-18D6BC0A7E1C}" type="presParOf" srcId="{5BDE5F2A-C329-45EA-AD2D-901EA6383341}" destId="{4F0D484B-CB30-431F-92E4-0E8E94E09653}" srcOrd="4" destOrd="0" presId="urn:microsoft.com/office/officeart/2005/8/layout/hProcess6"/>
    <dgm:cxn modelId="{FED97F36-AF67-4B5B-8F63-2CB9C053D72A}" type="presParOf" srcId="{4F0D484B-CB30-431F-92E4-0E8E94E09653}" destId="{75972423-76A2-41D4-B3CA-96402BDF05F1}" srcOrd="0" destOrd="0" presId="urn:microsoft.com/office/officeart/2005/8/layout/hProcess6"/>
    <dgm:cxn modelId="{D605E4A0-7F21-43F7-AE9C-28AA5ED5B075}" type="presParOf" srcId="{4F0D484B-CB30-431F-92E4-0E8E94E09653}" destId="{2C9F39AF-7E6B-495F-AB67-DD672BE12439}" srcOrd="1" destOrd="0" presId="urn:microsoft.com/office/officeart/2005/8/layout/hProcess6"/>
    <dgm:cxn modelId="{561D21E7-3450-44E0-B84E-D0E864B205A9}" type="presParOf" srcId="{4F0D484B-CB30-431F-92E4-0E8E94E09653}" destId="{5D8FA0BA-E207-4657-9D11-D2D980C6F280}" srcOrd="2" destOrd="0" presId="urn:microsoft.com/office/officeart/2005/8/layout/hProcess6"/>
    <dgm:cxn modelId="{054A1986-A01F-42BA-808E-BC7745BB1988}" type="presParOf" srcId="{4F0D484B-CB30-431F-92E4-0E8E94E09653}" destId="{39B65E82-154B-4F80-996E-658DD46A601F}" srcOrd="3" destOrd="0" presId="urn:microsoft.com/office/officeart/2005/8/layout/hProcess6"/>
    <dgm:cxn modelId="{AB09A050-F47E-4514-BDD2-80C5C002ADA2}" type="presParOf" srcId="{5BDE5F2A-C329-45EA-AD2D-901EA6383341}" destId="{00567C36-22AC-44D5-92C4-DFEA041DA947}" srcOrd="5" destOrd="0" presId="urn:microsoft.com/office/officeart/2005/8/layout/hProcess6"/>
    <dgm:cxn modelId="{0AFB214A-D745-4BDC-99CE-486A24C0E1CE}" type="presParOf" srcId="{5BDE5F2A-C329-45EA-AD2D-901EA6383341}" destId="{1769E1FE-F697-4D8C-9928-CCA215BE4883}" srcOrd="6" destOrd="0" presId="urn:microsoft.com/office/officeart/2005/8/layout/hProcess6"/>
    <dgm:cxn modelId="{11EB7988-9A17-48B9-8CFB-9F7A2AC43A81}" type="presParOf" srcId="{1769E1FE-F697-4D8C-9928-CCA215BE4883}" destId="{0FC55358-1A92-4F31-B1E2-C9F40183E500}" srcOrd="0" destOrd="0" presId="urn:microsoft.com/office/officeart/2005/8/layout/hProcess6"/>
    <dgm:cxn modelId="{52FB06C2-0D8C-45D2-BDFF-30EAE4C680EA}" type="presParOf" srcId="{1769E1FE-F697-4D8C-9928-CCA215BE4883}" destId="{E8898324-262B-4AC3-A57F-FD87255BA253}" srcOrd="1" destOrd="0" presId="urn:microsoft.com/office/officeart/2005/8/layout/hProcess6"/>
    <dgm:cxn modelId="{BCE1EB9F-7F10-4C3D-896B-6DAD795DE83A}" type="presParOf" srcId="{1769E1FE-F697-4D8C-9928-CCA215BE4883}" destId="{92DF4586-DEDF-4964-BE46-746BD1F4BD84}" srcOrd="2" destOrd="0" presId="urn:microsoft.com/office/officeart/2005/8/layout/hProcess6"/>
    <dgm:cxn modelId="{4287B018-AB88-406C-B35C-C27806216029}" type="presParOf" srcId="{1769E1FE-F697-4D8C-9928-CCA215BE4883}" destId="{76676208-B6B5-4D83-8C3C-784C0ABBE17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7B2C03-470B-4A4B-A892-1394C875EDC0}" type="doc">
      <dgm:prSet loTypeId="urn:microsoft.com/office/officeart/2005/8/layout/chevron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28A0FCC8-1745-4237-B05B-4FE5773DA060}">
      <dgm:prSet phldrT="[Texto]"/>
      <dgm:spPr/>
      <dgm:t>
        <a:bodyPr/>
        <a:lstStyle/>
        <a:p>
          <a:r>
            <a:rPr lang="pt-BR" dirty="0" smtClean="0"/>
            <a:t>1</a:t>
          </a:r>
          <a:endParaRPr lang="pt-BR" dirty="0"/>
        </a:p>
      </dgm:t>
    </dgm:pt>
    <dgm:pt modelId="{AD063602-3DC0-4169-B23D-593E0DF189B6}" type="parTrans" cxnId="{549A7721-1AAF-4068-B2F5-A1A2621865DD}">
      <dgm:prSet/>
      <dgm:spPr/>
      <dgm:t>
        <a:bodyPr/>
        <a:lstStyle/>
        <a:p>
          <a:endParaRPr lang="pt-BR"/>
        </a:p>
      </dgm:t>
    </dgm:pt>
    <dgm:pt modelId="{A4065B26-377C-4AAB-AE65-A8075CBB9A94}" type="sibTrans" cxnId="{549A7721-1AAF-4068-B2F5-A1A2621865DD}">
      <dgm:prSet/>
      <dgm:spPr/>
      <dgm:t>
        <a:bodyPr/>
        <a:lstStyle/>
        <a:p>
          <a:endParaRPr lang="pt-BR"/>
        </a:p>
      </dgm:t>
    </dgm:pt>
    <dgm:pt modelId="{DE77983F-536B-4E2D-97CB-C7CACDF8341C}">
      <dgm:prSet phldrT="[Texto]"/>
      <dgm:spPr/>
      <dgm:t>
        <a:bodyPr/>
        <a:lstStyle/>
        <a:p>
          <a:r>
            <a:rPr lang="pt-BR" dirty="0" smtClean="0"/>
            <a:t>3</a:t>
          </a:r>
          <a:endParaRPr lang="pt-BR" dirty="0"/>
        </a:p>
      </dgm:t>
    </dgm:pt>
    <dgm:pt modelId="{D3093A31-BC2A-4A5D-85FC-EEF61E8D1EC7}" type="parTrans" cxnId="{36AAD621-76FF-4BA8-B13A-FCF02913A450}">
      <dgm:prSet/>
      <dgm:spPr/>
      <dgm:t>
        <a:bodyPr/>
        <a:lstStyle/>
        <a:p>
          <a:endParaRPr lang="pt-BR"/>
        </a:p>
      </dgm:t>
    </dgm:pt>
    <dgm:pt modelId="{3C5699B0-57AF-4547-A108-46AD31845B7F}" type="sibTrans" cxnId="{36AAD621-76FF-4BA8-B13A-FCF02913A450}">
      <dgm:prSet/>
      <dgm:spPr/>
      <dgm:t>
        <a:bodyPr/>
        <a:lstStyle/>
        <a:p>
          <a:endParaRPr lang="pt-BR"/>
        </a:p>
      </dgm:t>
    </dgm:pt>
    <dgm:pt modelId="{7847617D-2318-4E32-8C15-020C79842684}">
      <dgm:prSet phldrT="[Texto]"/>
      <dgm:spPr/>
      <dgm:t>
        <a:bodyPr/>
        <a:lstStyle/>
        <a:p>
          <a:r>
            <a:rPr lang="pt-BR" dirty="0" smtClean="0"/>
            <a:t>Para gerar os resultados esperados precisamos de:</a:t>
          </a:r>
          <a:endParaRPr lang="pt-BR" dirty="0"/>
        </a:p>
      </dgm:t>
    </dgm:pt>
    <dgm:pt modelId="{BD511817-D47F-4D86-A732-E6BA77229D73}" type="parTrans" cxnId="{F18D5AE7-A058-4F47-BED4-D03196DC2421}">
      <dgm:prSet/>
      <dgm:spPr/>
      <dgm:t>
        <a:bodyPr/>
        <a:lstStyle/>
        <a:p>
          <a:endParaRPr lang="pt-BR"/>
        </a:p>
      </dgm:t>
    </dgm:pt>
    <dgm:pt modelId="{2C7F8A1A-7085-4EA0-AF1D-B81403DDCDB3}" type="sibTrans" cxnId="{F18D5AE7-A058-4F47-BED4-D03196DC2421}">
      <dgm:prSet/>
      <dgm:spPr/>
      <dgm:t>
        <a:bodyPr/>
        <a:lstStyle/>
        <a:p>
          <a:endParaRPr lang="pt-BR"/>
        </a:p>
      </dgm:t>
    </dgm:pt>
    <dgm:pt modelId="{BBABAEA8-B843-4FFE-B606-66DB0EEB4069}">
      <dgm:prSet phldrT="[Texto]"/>
      <dgm:spPr/>
      <dgm:t>
        <a:bodyPr/>
        <a:lstStyle/>
        <a:p>
          <a:r>
            <a:rPr lang="pt-BR" dirty="0" smtClean="0"/>
            <a:t>Planejamento Estratégico &amp; Gestão de Projetos</a:t>
          </a:r>
          <a:endParaRPr lang="pt-BR" dirty="0"/>
        </a:p>
      </dgm:t>
    </dgm:pt>
    <dgm:pt modelId="{530FF051-0554-4755-97D4-40B3ED83B6F3}" type="parTrans" cxnId="{C72ABEEB-9D93-48BD-8B71-06624E4A91BB}">
      <dgm:prSet/>
      <dgm:spPr/>
      <dgm:t>
        <a:bodyPr/>
        <a:lstStyle/>
        <a:p>
          <a:endParaRPr lang="pt-BR"/>
        </a:p>
      </dgm:t>
    </dgm:pt>
    <dgm:pt modelId="{009FC94D-2614-4F75-B5F3-2A423250B1BC}" type="sibTrans" cxnId="{C72ABEEB-9D93-48BD-8B71-06624E4A91BB}">
      <dgm:prSet/>
      <dgm:spPr/>
      <dgm:t>
        <a:bodyPr/>
        <a:lstStyle/>
        <a:p>
          <a:endParaRPr lang="pt-BR"/>
        </a:p>
      </dgm:t>
    </dgm:pt>
    <dgm:pt modelId="{823D463B-2284-4525-ADBD-C6FA9269C18C}">
      <dgm:prSet phldrT="[Texto]"/>
      <dgm:spPr/>
      <dgm:t>
        <a:bodyPr/>
        <a:lstStyle/>
        <a:p>
          <a:r>
            <a:rPr lang="pt-BR" dirty="0" smtClean="0"/>
            <a:t>Gestão de Pessoas &amp; Gestão de Relacionamento</a:t>
          </a:r>
          <a:endParaRPr lang="pt-BR" dirty="0"/>
        </a:p>
      </dgm:t>
    </dgm:pt>
    <dgm:pt modelId="{09598689-CF9C-4133-A681-781A87F808FF}" type="parTrans" cxnId="{B03C7733-465A-459B-892A-7DD0284D4474}">
      <dgm:prSet/>
      <dgm:spPr/>
      <dgm:t>
        <a:bodyPr/>
        <a:lstStyle/>
        <a:p>
          <a:endParaRPr lang="pt-BR"/>
        </a:p>
      </dgm:t>
    </dgm:pt>
    <dgm:pt modelId="{EE27519C-3D66-44F3-9605-0F3C452E80A9}" type="sibTrans" cxnId="{B03C7733-465A-459B-892A-7DD0284D4474}">
      <dgm:prSet/>
      <dgm:spPr/>
      <dgm:t>
        <a:bodyPr/>
        <a:lstStyle/>
        <a:p>
          <a:endParaRPr lang="pt-BR"/>
        </a:p>
      </dgm:t>
    </dgm:pt>
    <dgm:pt modelId="{182BE418-ECE9-4A12-B268-F3AB5D605ED1}">
      <dgm:prSet phldrT="[Texto]"/>
      <dgm:spPr/>
      <dgm:t>
        <a:bodyPr/>
        <a:lstStyle/>
        <a:p>
          <a:r>
            <a:rPr lang="pt-BR" dirty="0" smtClean="0"/>
            <a:t>2</a:t>
          </a:r>
          <a:endParaRPr lang="pt-BR" dirty="0"/>
        </a:p>
      </dgm:t>
    </dgm:pt>
    <dgm:pt modelId="{66C41C2C-64D5-4457-B861-49371009A2AD}" type="parTrans" cxnId="{E62164F8-32B4-4F32-A273-2CCB253ED295}">
      <dgm:prSet/>
      <dgm:spPr/>
      <dgm:t>
        <a:bodyPr/>
        <a:lstStyle/>
        <a:p>
          <a:endParaRPr lang="pt-BR"/>
        </a:p>
      </dgm:t>
    </dgm:pt>
    <dgm:pt modelId="{93D6087F-52A0-4EEF-9FC5-794DCC5B2E6C}" type="sibTrans" cxnId="{E62164F8-32B4-4F32-A273-2CCB253ED295}">
      <dgm:prSet/>
      <dgm:spPr/>
      <dgm:t>
        <a:bodyPr/>
        <a:lstStyle/>
        <a:p>
          <a:endParaRPr lang="pt-BR"/>
        </a:p>
      </dgm:t>
    </dgm:pt>
    <dgm:pt modelId="{7A015315-D489-4771-ACA7-59B102B9FA69}">
      <dgm:prSet phldrT="[Texto]"/>
      <dgm:spPr/>
      <dgm:t>
        <a:bodyPr/>
        <a:lstStyle/>
        <a:p>
          <a:r>
            <a:rPr lang="pt-BR" dirty="0" smtClean="0"/>
            <a:t>Após a conclusão dos projetos precisamos:</a:t>
          </a:r>
          <a:endParaRPr lang="pt-BR" dirty="0"/>
        </a:p>
      </dgm:t>
    </dgm:pt>
    <dgm:pt modelId="{EBA57442-9C0D-4852-AFFB-731B221D3F6B}" type="parTrans" cxnId="{8D4CBFAF-9AAE-4F64-900C-24E2ED34A3A0}">
      <dgm:prSet/>
      <dgm:spPr/>
      <dgm:t>
        <a:bodyPr/>
        <a:lstStyle/>
        <a:p>
          <a:endParaRPr lang="pt-BR"/>
        </a:p>
      </dgm:t>
    </dgm:pt>
    <dgm:pt modelId="{A2EF6E36-977A-4C97-B670-53EC13BAEDD8}" type="sibTrans" cxnId="{8D4CBFAF-9AAE-4F64-900C-24E2ED34A3A0}">
      <dgm:prSet/>
      <dgm:spPr/>
      <dgm:t>
        <a:bodyPr/>
        <a:lstStyle/>
        <a:p>
          <a:endParaRPr lang="pt-BR"/>
        </a:p>
      </dgm:t>
    </dgm:pt>
    <dgm:pt modelId="{9417A78B-76A7-467E-A0F8-8999121A07E0}">
      <dgm:prSet phldrT="[Texto]"/>
      <dgm:spPr/>
      <dgm:t>
        <a:bodyPr/>
        <a:lstStyle/>
        <a:p>
          <a:r>
            <a:rPr lang="pt-BR" dirty="0" smtClean="0"/>
            <a:t>Gestão dos </a:t>
          </a:r>
          <a:r>
            <a:rPr lang="pt-BR" dirty="0" err="1" smtClean="0"/>
            <a:t>KPIs</a:t>
          </a:r>
          <a:r>
            <a:rPr lang="pt-BR" dirty="0" smtClean="0"/>
            <a:t> em relação às metas</a:t>
          </a:r>
          <a:endParaRPr lang="pt-BR" dirty="0"/>
        </a:p>
      </dgm:t>
    </dgm:pt>
    <dgm:pt modelId="{1ACA7A69-93ED-4511-A1B4-0558A650F7B5}" type="parTrans" cxnId="{4D0FB786-A044-4A60-8DE2-ABC9DAC2447C}">
      <dgm:prSet/>
      <dgm:spPr/>
      <dgm:t>
        <a:bodyPr/>
        <a:lstStyle/>
        <a:p>
          <a:endParaRPr lang="pt-BR"/>
        </a:p>
      </dgm:t>
    </dgm:pt>
    <dgm:pt modelId="{D1151C80-3C72-42E5-AF23-01E15B6FDE95}" type="sibTrans" cxnId="{4D0FB786-A044-4A60-8DE2-ABC9DAC2447C}">
      <dgm:prSet/>
      <dgm:spPr/>
      <dgm:t>
        <a:bodyPr/>
        <a:lstStyle/>
        <a:p>
          <a:endParaRPr lang="pt-BR"/>
        </a:p>
      </dgm:t>
    </dgm:pt>
    <dgm:pt modelId="{8EDA9784-7F23-4D3F-9EF6-BE0F5ABCD341}">
      <dgm:prSet phldrT="[Texto]"/>
      <dgm:spPr/>
      <dgm:t>
        <a:bodyPr/>
        <a:lstStyle/>
        <a:p>
          <a:r>
            <a:rPr lang="pt-BR" dirty="0" smtClean="0"/>
            <a:t>Identificação e tratamento dos desvios</a:t>
          </a:r>
          <a:endParaRPr lang="pt-BR" dirty="0"/>
        </a:p>
      </dgm:t>
    </dgm:pt>
    <dgm:pt modelId="{44E54AE6-6659-49E8-BAC7-0A55ACA29201}" type="parTrans" cxnId="{33F764B8-793F-4632-BD16-8C02468574CE}">
      <dgm:prSet/>
      <dgm:spPr/>
      <dgm:t>
        <a:bodyPr/>
        <a:lstStyle/>
        <a:p>
          <a:endParaRPr lang="pt-BR"/>
        </a:p>
      </dgm:t>
    </dgm:pt>
    <dgm:pt modelId="{DD307724-6189-4449-8F36-B22961457B88}" type="sibTrans" cxnId="{33F764B8-793F-4632-BD16-8C02468574CE}">
      <dgm:prSet/>
      <dgm:spPr/>
      <dgm:t>
        <a:bodyPr/>
        <a:lstStyle/>
        <a:p>
          <a:endParaRPr lang="pt-BR"/>
        </a:p>
      </dgm:t>
    </dgm:pt>
    <dgm:pt modelId="{C7A8A352-6566-45F2-99CE-A46FA9F7FDF9}">
      <dgm:prSet phldrT="[Texto]"/>
      <dgm:spPr/>
      <dgm:t>
        <a:bodyPr/>
        <a:lstStyle/>
        <a:p>
          <a:r>
            <a:rPr lang="pt-BR" dirty="0" smtClean="0"/>
            <a:t>Neste cenário, os resultados do ITIL são impressionantes!</a:t>
          </a:r>
          <a:endParaRPr lang="pt-BR" dirty="0"/>
        </a:p>
      </dgm:t>
    </dgm:pt>
    <dgm:pt modelId="{8E23294D-5611-4314-94D5-AB8D113AA61B}" type="parTrans" cxnId="{B1FA4D73-0B84-49B7-B999-B609D8AFD3F9}">
      <dgm:prSet/>
      <dgm:spPr/>
      <dgm:t>
        <a:bodyPr/>
        <a:lstStyle/>
        <a:p>
          <a:endParaRPr lang="pt-BR"/>
        </a:p>
      </dgm:t>
    </dgm:pt>
    <dgm:pt modelId="{C6DE0887-B931-4ED4-8836-57B3D77F37E8}" type="sibTrans" cxnId="{B1FA4D73-0B84-49B7-B999-B609D8AFD3F9}">
      <dgm:prSet/>
      <dgm:spPr/>
      <dgm:t>
        <a:bodyPr/>
        <a:lstStyle/>
        <a:p>
          <a:endParaRPr lang="pt-BR"/>
        </a:p>
      </dgm:t>
    </dgm:pt>
    <dgm:pt modelId="{FBDF57CD-ADA4-402C-91FE-3F25F7BC4078}">
      <dgm:prSet phldrT="[Texto]"/>
      <dgm:spPr/>
      <dgm:t>
        <a:bodyPr/>
        <a:lstStyle/>
        <a:p>
          <a:r>
            <a:rPr lang="pt-BR" dirty="0" smtClean="0"/>
            <a:t>Ainda não chegamos lá, mas estamos no caminho.</a:t>
          </a:r>
          <a:endParaRPr lang="pt-BR" dirty="0"/>
        </a:p>
      </dgm:t>
    </dgm:pt>
    <dgm:pt modelId="{4D738AEB-1343-4E7C-BD42-9922E6882951}" type="parTrans" cxnId="{ED36AB4C-90CF-403A-B8A5-AB3DA1D21567}">
      <dgm:prSet/>
      <dgm:spPr/>
      <dgm:t>
        <a:bodyPr/>
        <a:lstStyle/>
        <a:p>
          <a:endParaRPr lang="pt-BR"/>
        </a:p>
      </dgm:t>
    </dgm:pt>
    <dgm:pt modelId="{BDB0736B-740F-449E-BE9B-05529C7A6330}" type="sibTrans" cxnId="{ED36AB4C-90CF-403A-B8A5-AB3DA1D21567}">
      <dgm:prSet/>
      <dgm:spPr/>
      <dgm:t>
        <a:bodyPr/>
        <a:lstStyle/>
        <a:p>
          <a:endParaRPr lang="pt-BR"/>
        </a:p>
      </dgm:t>
    </dgm:pt>
    <dgm:pt modelId="{34A3E8F0-8EC8-44E7-B467-33115390763C}" type="pres">
      <dgm:prSet presAssocID="{0C7B2C03-470B-4A4B-A892-1394C875ED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8812EF4-EA6D-42D1-9104-FBA3E01DE865}" type="pres">
      <dgm:prSet presAssocID="{28A0FCC8-1745-4237-B05B-4FE5773DA060}" presName="composite" presStyleCnt="0"/>
      <dgm:spPr/>
      <dgm:t>
        <a:bodyPr/>
        <a:lstStyle/>
        <a:p>
          <a:endParaRPr lang="pt-BR"/>
        </a:p>
      </dgm:t>
    </dgm:pt>
    <dgm:pt modelId="{6854966C-15C0-4E95-9174-4877AB659517}" type="pres">
      <dgm:prSet presAssocID="{28A0FCC8-1745-4237-B05B-4FE5773DA06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ACE0A8D-61E3-4127-8621-31ACBB304D76}" type="pres">
      <dgm:prSet presAssocID="{28A0FCC8-1745-4237-B05B-4FE5773DA06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30C2E2-2F7E-4B13-A4F7-5281E21EC8F7}" type="pres">
      <dgm:prSet presAssocID="{A4065B26-377C-4AAB-AE65-A8075CBB9A94}" presName="sp" presStyleCnt="0"/>
      <dgm:spPr/>
      <dgm:t>
        <a:bodyPr/>
        <a:lstStyle/>
        <a:p>
          <a:endParaRPr lang="pt-BR"/>
        </a:p>
      </dgm:t>
    </dgm:pt>
    <dgm:pt modelId="{7C498D1B-3DE5-441A-925A-5176B834F1D4}" type="pres">
      <dgm:prSet presAssocID="{182BE418-ECE9-4A12-B268-F3AB5D605ED1}" presName="composite" presStyleCnt="0"/>
      <dgm:spPr/>
      <dgm:t>
        <a:bodyPr/>
        <a:lstStyle/>
        <a:p>
          <a:endParaRPr lang="pt-BR"/>
        </a:p>
      </dgm:t>
    </dgm:pt>
    <dgm:pt modelId="{ACD427BA-9303-407C-85D3-E7EB94966E27}" type="pres">
      <dgm:prSet presAssocID="{182BE418-ECE9-4A12-B268-F3AB5D605ED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DD723F-8177-43D4-A241-2D70457B79C4}" type="pres">
      <dgm:prSet presAssocID="{182BE418-ECE9-4A12-B268-F3AB5D605ED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A24545-63B3-4175-9E19-73CFCE09B578}" type="pres">
      <dgm:prSet presAssocID="{93D6087F-52A0-4EEF-9FC5-794DCC5B2E6C}" presName="sp" presStyleCnt="0"/>
      <dgm:spPr/>
      <dgm:t>
        <a:bodyPr/>
        <a:lstStyle/>
        <a:p>
          <a:endParaRPr lang="pt-BR"/>
        </a:p>
      </dgm:t>
    </dgm:pt>
    <dgm:pt modelId="{181F3F0D-CA5C-4DF4-AE0D-ADD5C9AC91F8}" type="pres">
      <dgm:prSet presAssocID="{DE77983F-536B-4E2D-97CB-C7CACDF8341C}" presName="composite" presStyleCnt="0"/>
      <dgm:spPr/>
      <dgm:t>
        <a:bodyPr/>
        <a:lstStyle/>
        <a:p>
          <a:endParaRPr lang="pt-BR"/>
        </a:p>
      </dgm:t>
    </dgm:pt>
    <dgm:pt modelId="{7D9BB84B-687B-4C03-9ECB-118FC5C2D81E}" type="pres">
      <dgm:prSet presAssocID="{DE77983F-536B-4E2D-97CB-C7CACDF8341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776227-DB07-49ED-B06A-0C1ABF92D78C}" type="pres">
      <dgm:prSet presAssocID="{DE77983F-536B-4E2D-97CB-C7CACDF8341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F56A5DE-16DD-4A25-B7AD-2201F823729F}" type="presOf" srcId="{28A0FCC8-1745-4237-B05B-4FE5773DA060}" destId="{6854966C-15C0-4E95-9174-4877AB659517}" srcOrd="0" destOrd="0" presId="urn:microsoft.com/office/officeart/2005/8/layout/chevron2"/>
    <dgm:cxn modelId="{4AC8A4F9-EA3B-444D-897F-7F05021877D5}" type="presOf" srcId="{823D463B-2284-4525-ADBD-C6FA9269C18C}" destId="{BACE0A8D-61E3-4127-8621-31ACBB304D76}" srcOrd="0" destOrd="2" presId="urn:microsoft.com/office/officeart/2005/8/layout/chevron2"/>
    <dgm:cxn modelId="{8D4CBFAF-9AAE-4F64-900C-24E2ED34A3A0}" srcId="{182BE418-ECE9-4A12-B268-F3AB5D605ED1}" destId="{7A015315-D489-4771-ACA7-59B102B9FA69}" srcOrd="0" destOrd="0" parTransId="{EBA57442-9C0D-4852-AFFB-731B221D3F6B}" sibTransId="{A2EF6E36-977A-4C97-B670-53EC13BAEDD8}"/>
    <dgm:cxn modelId="{B504A4AC-4162-4B02-B86C-ACECD5C59051}" type="presOf" srcId="{9417A78B-76A7-467E-A0F8-8999121A07E0}" destId="{D4DD723F-8177-43D4-A241-2D70457B79C4}" srcOrd="0" destOrd="1" presId="urn:microsoft.com/office/officeart/2005/8/layout/chevron2"/>
    <dgm:cxn modelId="{33F764B8-793F-4632-BD16-8C02468574CE}" srcId="{7A015315-D489-4771-ACA7-59B102B9FA69}" destId="{8EDA9784-7F23-4D3F-9EF6-BE0F5ABCD341}" srcOrd="1" destOrd="0" parTransId="{44E54AE6-6659-49E8-BAC7-0A55ACA29201}" sibTransId="{DD307724-6189-4449-8F36-B22961457B88}"/>
    <dgm:cxn modelId="{4C41A076-5D08-4492-B32C-5E95163C411B}" type="presOf" srcId="{8EDA9784-7F23-4D3F-9EF6-BE0F5ABCD341}" destId="{D4DD723F-8177-43D4-A241-2D70457B79C4}" srcOrd="0" destOrd="2" presId="urn:microsoft.com/office/officeart/2005/8/layout/chevron2"/>
    <dgm:cxn modelId="{E53AB5FD-D9B1-46F2-A566-D690276A7F8D}" type="presOf" srcId="{7A015315-D489-4771-ACA7-59B102B9FA69}" destId="{D4DD723F-8177-43D4-A241-2D70457B79C4}" srcOrd="0" destOrd="0" presId="urn:microsoft.com/office/officeart/2005/8/layout/chevron2"/>
    <dgm:cxn modelId="{4D42BB5D-D83E-4F75-B776-3C6A2BE99D29}" type="presOf" srcId="{DE77983F-536B-4E2D-97CB-C7CACDF8341C}" destId="{7D9BB84B-687B-4C03-9ECB-118FC5C2D81E}" srcOrd="0" destOrd="0" presId="urn:microsoft.com/office/officeart/2005/8/layout/chevron2"/>
    <dgm:cxn modelId="{623CC7E0-C54C-4CA2-AEE3-9CCE00C4594A}" type="presOf" srcId="{BBABAEA8-B843-4FFE-B606-66DB0EEB4069}" destId="{BACE0A8D-61E3-4127-8621-31ACBB304D76}" srcOrd="0" destOrd="1" presId="urn:microsoft.com/office/officeart/2005/8/layout/chevron2"/>
    <dgm:cxn modelId="{398C6A4F-D45F-4174-8076-D4A6C3321E7F}" type="presOf" srcId="{7847617D-2318-4E32-8C15-020C79842684}" destId="{BACE0A8D-61E3-4127-8621-31ACBB304D76}" srcOrd="0" destOrd="0" presId="urn:microsoft.com/office/officeart/2005/8/layout/chevron2"/>
    <dgm:cxn modelId="{0D4F4C7F-468A-4B1F-BDCB-1C2004E87690}" type="presOf" srcId="{0C7B2C03-470B-4A4B-A892-1394C875EDC0}" destId="{34A3E8F0-8EC8-44E7-B467-33115390763C}" srcOrd="0" destOrd="0" presId="urn:microsoft.com/office/officeart/2005/8/layout/chevron2"/>
    <dgm:cxn modelId="{E62164F8-32B4-4F32-A273-2CCB253ED295}" srcId="{0C7B2C03-470B-4A4B-A892-1394C875EDC0}" destId="{182BE418-ECE9-4A12-B268-F3AB5D605ED1}" srcOrd="1" destOrd="0" parTransId="{66C41C2C-64D5-4457-B861-49371009A2AD}" sibTransId="{93D6087F-52A0-4EEF-9FC5-794DCC5B2E6C}"/>
    <dgm:cxn modelId="{B1FA4D73-0B84-49B7-B999-B609D8AFD3F9}" srcId="{DE77983F-536B-4E2D-97CB-C7CACDF8341C}" destId="{C7A8A352-6566-45F2-99CE-A46FA9F7FDF9}" srcOrd="0" destOrd="0" parTransId="{8E23294D-5611-4314-94D5-AB8D113AA61B}" sibTransId="{C6DE0887-B931-4ED4-8836-57B3D77F37E8}"/>
    <dgm:cxn modelId="{F18D5AE7-A058-4F47-BED4-D03196DC2421}" srcId="{28A0FCC8-1745-4237-B05B-4FE5773DA060}" destId="{7847617D-2318-4E32-8C15-020C79842684}" srcOrd="0" destOrd="0" parTransId="{BD511817-D47F-4D86-A732-E6BA77229D73}" sibTransId="{2C7F8A1A-7085-4EA0-AF1D-B81403DDCDB3}"/>
    <dgm:cxn modelId="{B03C7733-465A-459B-892A-7DD0284D4474}" srcId="{7847617D-2318-4E32-8C15-020C79842684}" destId="{823D463B-2284-4525-ADBD-C6FA9269C18C}" srcOrd="1" destOrd="0" parTransId="{09598689-CF9C-4133-A681-781A87F808FF}" sibTransId="{EE27519C-3D66-44F3-9605-0F3C452E80A9}"/>
    <dgm:cxn modelId="{C72ABEEB-9D93-48BD-8B71-06624E4A91BB}" srcId="{7847617D-2318-4E32-8C15-020C79842684}" destId="{BBABAEA8-B843-4FFE-B606-66DB0EEB4069}" srcOrd="0" destOrd="0" parTransId="{530FF051-0554-4755-97D4-40B3ED83B6F3}" sibTransId="{009FC94D-2614-4F75-B5F3-2A423250B1BC}"/>
    <dgm:cxn modelId="{36AAD621-76FF-4BA8-B13A-FCF02913A450}" srcId="{0C7B2C03-470B-4A4B-A892-1394C875EDC0}" destId="{DE77983F-536B-4E2D-97CB-C7CACDF8341C}" srcOrd="2" destOrd="0" parTransId="{D3093A31-BC2A-4A5D-85FC-EEF61E8D1EC7}" sibTransId="{3C5699B0-57AF-4547-A108-46AD31845B7F}"/>
    <dgm:cxn modelId="{41E93A1E-1F4F-48F1-83E2-F3579588F21C}" type="presOf" srcId="{C7A8A352-6566-45F2-99CE-A46FA9F7FDF9}" destId="{97776227-DB07-49ED-B06A-0C1ABF92D78C}" srcOrd="0" destOrd="0" presId="urn:microsoft.com/office/officeart/2005/8/layout/chevron2"/>
    <dgm:cxn modelId="{4D0FB786-A044-4A60-8DE2-ABC9DAC2447C}" srcId="{7A015315-D489-4771-ACA7-59B102B9FA69}" destId="{9417A78B-76A7-467E-A0F8-8999121A07E0}" srcOrd="0" destOrd="0" parTransId="{1ACA7A69-93ED-4511-A1B4-0558A650F7B5}" sibTransId="{D1151C80-3C72-42E5-AF23-01E15B6FDE95}"/>
    <dgm:cxn modelId="{ED36AB4C-90CF-403A-B8A5-AB3DA1D21567}" srcId="{C7A8A352-6566-45F2-99CE-A46FA9F7FDF9}" destId="{FBDF57CD-ADA4-402C-91FE-3F25F7BC4078}" srcOrd="0" destOrd="0" parTransId="{4D738AEB-1343-4E7C-BD42-9922E6882951}" sibTransId="{BDB0736B-740F-449E-BE9B-05529C7A6330}"/>
    <dgm:cxn modelId="{A4ED4AF8-8154-4482-8CE7-9D96DC7DEC3E}" type="presOf" srcId="{FBDF57CD-ADA4-402C-91FE-3F25F7BC4078}" destId="{97776227-DB07-49ED-B06A-0C1ABF92D78C}" srcOrd="0" destOrd="1" presId="urn:microsoft.com/office/officeart/2005/8/layout/chevron2"/>
    <dgm:cxn modelId="{35B8DD7D-7D2C-4982-A5E6-BA955C55CF03}" type="presOf" srcId="{182BE418-ECE9-4A12-B268-F3AB5D605ED1}" destId="{ACD427BA-9303-407C-85D3-E7EB94966E27}" srcOrd="0" destOrd="0" presId="urn:microsoft.com/office/officeart/2005/8/layout/chevron2"/>
    <dgm:cxn modelId="{549A7721-1AAF-4068-B2F5-A1A2621865DD}" srcId="{0C7B2C03-470B-4A4B-A892-1394C875EDC0}" destId="{28A0FCC8-1745-4237-B05B-4FE5773DA060}" srcOrd="0" destOrd="0" parTransId="{AD063602-3DC0-4169-B23D-593E0DF189B6}" sibTransId="{A4065B26-377C-4AAB-AE65-A8075CBB9A94}"/>
    <dgm:cxn modelId="{7D384CF3-E7F9-40CE-A2A3-067CFC4AE6D2}" type="presParOf" srcId="{34A3E8F0-8EC8-44E7-B467-33115390763C}" destId="{08812EF4-EA6D-42D1-9104-FBA3E01DE865}" srcOrd="0" destOrd="0" presId="urn:microsoft.com/office/officeart/2005/8/layout/chevron2"/>
    <dgm:cxn modelId="{6C5AEEC3-5A17-4EEB-B74C-B39F3AB06693}" type="presParOf" srcId="{08812EF4-EA6D-42D1-9104-FBA3E01DE865}" destId="{6854966C-15C0-4E95-9174-4877AB659517}" srcOrd="0" destOrd="0" presId="urn:microsoft.com/office/officeart/2005/8/layout/chevron2"/>
    <dgm:cxn modelId="{41A43B04-BF6C-4C72-8D03-2BBC25E2822D}" type="presParOf" srcId="{08812EF4-EA6D-42D1-9104-FBA3E01DE865}" destId="{BACE0A8D-61E3-4127-8621-31ACBB304D76}" srcOrd="1" destOrd="0" presId="urn:microsoft.com/office/officeart/2005/8/layout/chevron2"/>
    <dgm:cxn modelId="{8F58958D-BD01-4A88-A522-B3379FAF3365}" type="presParOf" srcId="{34A3E8F0-8EC8-44E7-B467-33115390763C}" destId="{A430C2E2-2F7E-4B13-A4F7-5281E21EC8F7}" srcOrd="1" destOrd="0" presId="urn:microsoft.com/office/officeart/2005/8/layout/chevron2"/>
    <dgm:cxn modelId="{D29CC935-A52C-4A48-BB5C-D0C4623821D8}" type="presParOf" srcId="{34A3E8F0-8EC8-44E7-B467-33115390763C}" destId="{7C498D1B-3DE5-441A-925A-5176B834F1D4}" srcOrd="2" destOrd="0" presId="urn:microsoft.com/office/officeart/2005/8/layout/chevron2"/>
    <dgm:cxn modelId="{B19AC7F3-2714-41A0-8E22-201201B0158E}" type="presParOf" srcId="{7C498D1B-3DE5-441A-925A-5176B834F1D4}" destId="{ACD427BA-9303-407C-85D3-E7EB94966E27}" srcOrd="0" destOrd="0" presId="urn:microsoft.com/office/officeart/2005/8/layout/chevron2"/>
    <dgm:cxn modelId="{6A1C1D5D-CF48-4982-9CFF-63F82E6E36E4}" type="presParOf" srcId="{7C498D1B-3DE5-441A-925A-5176B834F1D4}" destId="{D4DD723F-8177-43D4-A241-2D70457B79C4}" srcOrd="1" destOrd="0" presId="urn:microsoft.com/office/officeart/2005/8/layout/chevron2"/>
    <dgm:cxn modelId="{5005B872-0505-4BE8-9972-0892867114AC}" type="presParOf" srcId="{34A3E8F0-8EC8-44E7-B467-33115390763C}" destId="{09A24545-63B3-4175-9E19-73CFCE09B578}" srcOrd="3" destOrd="0" presId="urn:microsoft.com/office/officeart/2005/8/layout/chevron2"/>
    <dgm:cxn modelId="{8F1CFA77-343D-418A-AD1E-F0F8C4ADE5E2}" type="presParOf" srcId="{34A3E8F0-8EC8-44E7-B467-33115390763C}" destId="{181F3F0D-CA5C-4DF4-AE0D-ADD5C9AC91F8}" srcOrd="4" destOrd="0" presId="urn:microsoft.com/office/officeart/2005/8/layout/chevron2"/>
    <dgm:cxn modelId="{A9B548E3-65BD-4996-A963-60BBC03F0410}" type="presParOf" srcId="{181F3F0D-CA5C-4DF4-AE0D-ADD5C9AC91F8}" destId="{7D9BB84B-687B-4C03-9ECB-118FC5C2D81E}" srcOrd="0" destOrd="0" presId="urn:microsoft.com/office/officeart/2005/8/layout/chevron2"/>
    <dgm:cxn modelId="{D3860176-C5A2-42B3-BC7E-A35B2C984AE3}" type="presParOf" srcId="{181F3F0D-CA5C-4DF4-AE0D-ADD5C9AC91F8}" destId="{97776227-DB07-49ED-B06A-0C1ABF92D7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26E7431-01E2-4EAA-ADC3-05FDD08882A8}" type="doc">
      <dgm:prSet loTypeId="urn:microsoft.com/office/officeart/2005/8/layout/h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757EC508-D2E2-4742-90BE-54ED9765321A}">
      <dgm:prSet phldrT="[Texto]"/>
      <dgm:spPr/>
      <dgm:t>
        <a:bodyPr/>
        <a:lstStyle/>
        <a:p>
          <a:r>
            <a:rPr lang="pt-BR" dirty="0" smtClean="0"/>
            <a:t>Contribuição</a:t>
          </a:r>
          <a:endParaRPr lang="pt-BR" dirty="0"/>
        </a:p>
      </dgm:t>
    </dgm:pt>
    <dgm:pt modelId="{8FEE220C-F044-4079-A72A-4DCE325097DA}" type="parTrans" cxnId="{C30E43B7-DB61-4F1F-B60F-5B423D088BF1}">
      <dgm:prSet/>
      <dgm:spPr/>
      <dgm:t>
        <a:bodyPr/>
        <a:lstStyle/>
        <a:p>
          <a:endParaRPr lang="pt-BR"/>
        </a:p>
      </dgm:t>
    </dgm:pt>
    <dgm:pt modelId="{EA120B5D-267A-45A7-BFA7-E86B0379FC6B}" type="sibTrans" cxnId="{C30E43B7-DB61-4F1F-B60F-5B423D088BF1}">
      <dgm:prSet/>
      <dgm:spPr/>
      <dgm:t>
        <a:bodyPr/>
        <a:lstStyle/>
        <a:p>
          <a:endParaRPr lang="pt-BR"/>
        </a:p>
      </dgm:t>
    </dgm:pt>
    <dgm:pt modelId="{1E3A5C48-177D-4C33-AA98-F99B85C6F691}">
      <dgm:prSet/>
      <dgm:spPr/>
      <dgm:t>
        <a:bodyPr/>
        <a:lstStyle/>
        <a:p>
          <a:r>
            <a:rPr lang="pt-BR" smtClean="0"/>
            <a:t>Mostrar o caminho de escolha e combinação de vários métodos para gerar os resultados esperado.</a:t>
          </a:r>
          <a:endParaRPr lang="pt-BR" dirty="0" smtClean="0"/>
        </a:p>
      </dgm:t>
    </dgm:pt>
    <dgm:pt modelId="{D3508FB6-B91B-4EBB-9D0F-A62BB4E82DDD}" type="parTrans" cxnId="{00879475-0BEB-4AD9-B433-CDBAEC90B33B}">
      <dgm:prSet/>
      <dgm:spPr/>
      <dgm:t>
        <a:bodyPr/>
        <a:lstStyle/>
        <a:p>
          <a:endParaRPr lang="pt-BR"/>
        </a:p>
      </dgm:t>
    </dgm:pt>
    <dgm:pt modelId="{CBD819C0-1A63-45AB-B813-3834A37649F1}" type="sibTrans" cxnId="{00879475-0BEB-4AD9-B433-CDBAEC90B33B}">
      <dgm:prSet/>
      <dgm:spPr/>
      <dgm:t>
        <a:bodyPr/>
        <a:lstStyle/>
        <a:p>
          <a:endParaRPr lang="pt-BR"/>
        </a:p>
      </dgm:t>
    </dgm:pt>
    <dgm:pt modelId="{44CA4E7F-5300-4D6C-9EF7-132BAC35F1BE}">
      <dgm:prSet/>
      <dgm:spPr/>
      <dgm:t>
        <a:bodyPr/>
        <a:lstStyle/>
        <a:p>
          <a:r>
            <a:rPr lang="pt-BR" smtClean="0"/>
            <a:t>Explicitar os ganhos gerados pela adoção e adequação de processos consagrados.</a:t>
          </a:r>
          <a:endParaRPr lang="pt-BR" dirty="0" smtClean="0"/>
        </a:p>
      </dgm:t>
    </dgm:pt>
    <dgm:pt modelId="{9B846128-8ABA-41A7-9B0F-0FF758CB0225}" type="parTrans" cxnId="{4F918F61-7E85-4020-92E1-11712781C871}">
      <dgm:prSet/>
      <dgm:spPr/>
      <dgm:t>
        <a:bodyPr/>
        <a:lstStyle/>
        <a:p>
          <a:endParaRPr lang="pt-BR"/>
        </a:p>
      </dgm:t>
    </dgm:pt>
    <dgm:pt modelId="{EEAFE3BE-9CC7-4C82-994C-3A6C418CC35E}" type="sibTrans" cxnId="{4F918F61-7E85-4020-92E1-11712781C871}">
      <dgm:prSet/>
      <dgm:spPr/>
      <dgm:t>
        <a:bodyPr/>
        <a:lstStyle/>
        <a:p>
          <a:endParaRPr lang="pt-BR"/>
        </a:p>
      </dgm:t>
    </dgm:pt>
    <dgm:pt modelId="{5C39C57C-DE92-4126-A3CA-BA0AE84C048B}">
      <dgm:prSet/>
      <dgm:spPr/>
      <dgm:t>
        <a:bodyPr/>
        <a:lstStyle/>
        <a:p>
          <a:r>
            <a:rPr lang="pt-BR" dirty="0" smtClean="0"/>
            <a:t>Trabalhos Futuros</a:t>
          </a:r>
        </a:p>
      </dgm:t>
    </dgm:pt>
    <dgm:pt modelId="{6A03C80D-05CD-47EB-95D9-992083D13F55}" type="parTrans" cxnId="{16A43CDF-9F31-44C9-8CD6-BA70EB1F4E66}">
      <dgm:prSet/>
      <dgm:spPr/>
      <dgm:t>
        <a:bodyPr/>
        <a:lstStyle/>
        <a:p>
          <a:endParaRPr lang="pt-BR"/>
        </a:p>
      </dgm:t>
    </dgm:pt>
    <dgm:pt modelId="{6CD8BF41-5E14-4B1E-BFA3-2E25CC314B65}" type="sibTrans" cxnId="{16A43CDF-9F31-44C9-8CD6-BA70EB1F4E66}">
      <dgm:prSet/>
      <dgm:spPr/>
      <dgm:t>
        <a:bodyPr/>
        <a:lstStyle/>
        <a:p>
          <a:endParaRPr lang="pt-BR"/>
        </a:p>
      </dgm:t>
    </dgm:pt>
    <dgm:pt modelId="{A617A62F-2802-40BE-9AA8-8A7A3D4C8077}">
      <dgm:prSet/>
      <dgm:spPr/>
      <dgm:t>
        <a:bodyPr/>
        <a:lstStyle/>
        <a:p>
          <a:r>
            <a:rPr lang="pt-BR" dirty="0" smtClean="0"/>
            <a:t>Avaliar a situação da área, frente a seus novos desafios e revisar a estratégia.</a:t>
          </a:r>
        </a:p>
      </dgm:t>
    </dgm:pt>
    <dgm:pt modelId="{1DB6244F-7700-4F22-BB20-2B263D483579}" type="parTrans" cxnId="{55F7D1AF-DD56-457E-9FA2-6BDE7536CFEA}">
      <dgm:prSet/>
      <dgm:spPr/>
      <dgm:t>
        <a:bodyPr/>
        <a:lstStyle/>
        <a:p>
          <a:endParaRPr lang="pt-BR"/>
        </a:p>
      </dgm:t>
    </dgm:pt>
    <dgm:pt modelId="{AF9F8E58-4876-4444-8A18-A8BE9038DF64}" type="sibTrans" cxnId="{55F7D1AF-DD56-457E-9FA2-6BDE7536CFEA}">
      <dgm:prSet/>
      <dgm:spPr/>
      <dgm:t>
        <a:bodyPr/>
        <a:lstStyle/>
        <a:p>
          <a:endParaRPr lang="pt-BR"/>
        </a:p>
      </dgm:t>
    </dgm:pt>
    <dgm:pt modelId="{DD40243E-A021-4B58-9CD6-3E10CF320E02}">
      <dgm:prSet/>
      <dgm:spPr/>
      <dgm:t>
        <a:bodyPr/>
        <a:lstStyle/>
        <a:p>
          <a:r>
            <a:rPr lang="pt-BR" dirty="0" smtClean="0"/>
            <a:t>Preparar a área para venda do </a:t>
          </a:r>
          <a:r>
            <a:rPr lang="pt-BR" dirty="0" err="1" smtClean="0"/>
            <a:t>know</a:t>
          </a:r>
          <a:r>
            <a:rPr lang="pt-BR" dirty="0" smtClean="0"/>
            <a:t> </a:t>
          </a:r>
          <a:r>
            <a:rPr lang="pt-BR" dirty="0" err="1" smtClean="0"/>
            <a:t>how</a:t>
          </a:r>
          <a:r>
            <a:rPr lang="pt-BR" dirty="0" smtClean="0"/>
            <a:t> absorvido.</a:t>
          </a:r>
          <a:endParaRPr lang="pt-BR" dirty="0"/>
        </a:p>
      </dgm:t>
    </dgm:pt>
    <dgm:pt modelId="{9FEDD3BD-43B4-4C38-A0B1-70F50B9554BD}" type="parTrans" cxnId="{BB07ED3F-CE2A-4B23-9781-29F87B15C35C}">
      <dgm:prSet/>
      <dgm:spPr/>
      <dgm:t>
        <a:bodyPr/>
        <a:lstStyle/>
        <a:p>
          <a:endParaRPr lang="pt-BR"/>
        </a:p>
      </dgm:t>
    </dgm:pt>
    <dgm:pt modelId="{AB77FFA6-C5C7-45DF-A8F8-702C6F8AA09A}" type="sibTrans" cxnId="{BB07ED3F-CE2A-4B23-9781-29F87B15C35C}">
      <dgm:prSet/>
      <dgm:spPr/>
      <dgm:t>
        <a:bodyPr/>
        <a:lstStyle/>
        <a:p>
          <a:endParaRPr lang="pt-BR"/>
        </a:p>
      </dgm:t>
    </dgm:pt>
    <dgm:pt modelId="{13A65DCC-F2B1-48E2-835D-6E2DC5FA7852}" type="pres">
      <dgm:prSet presAssocID="{A26E7431-01E2-4EAA-ADC3-05FDD08882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B707C9F-29E7-4D96-98B7-92CF8029A67B}" type="pres">
      <dgm:prSet presAssocID="{757EC508-D2E2-4742-90BE-54ED9765321A}" presName="composite" presStyleCnt="0"/>
      <dgm:spPr/>
    </dgm:pt>
    <dgm:pt modelId="{CD6EDC30-7926-4BA7-802D-C7B67DB5DA9A}" type="pres">
      <dgm:prSet presAssocID="{757EC508-D2E2-4742-90BE-54ED9765321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FF2063-9781-4184-84C5-374AE67657E6}" type="pres">
      <dgm:prSet presAssocID="{757EC508-D2E2-4742-90BE-54ED9765321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91D133-ADB5-42DD-92D7-BAE2E0DFD9A6}" type="pres">
      <dgm:prSet presAssocID="{EA120B5D-267A-45A7-BFA7-E86B0379FC6B}" presName="space" presStyleCnt="0"/>
      <dgm:spPr/>
    </dgm:pt>
    <dgm:pt modelId="{3FC95875-B841-4867-ACCF-B7321D14178E}" type="pres">
      <dgm:prSet presAssocID="{5C39C57C-DE92-4126-A3CA-BA0AE84C048B}" presName="composite" presStyleCnt="0"/>
      <dgm:spPr/>
    </dgm:pt>
    <dgm:pt modelId="{A2C628B7-8C20-440F-9E24-879A142CD83B}" type="pres">
      <dgm:prSet presAssocID="{5C39C57C-DE92-4126-A3CA-BA0AE84C048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AB9823-1E0A-4023-A708-DF7AF72F95ED}" type="pres">
      <dgm:prSet presAssocID="{5C39C57C-DE92-4126-A3CA-BA0AE84C048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F918F61-7E85-4020-92E1-11712781C871}" srcId="{757EC508-D2E2-4742-90BE-54ED9765321A}" destId="{44CA4E7F-5300-4D6C-9EF7-132BAC35F1BE}" srcOrd="1" destOrd="0" parTransId="{9B846128-8ABA-41A7-9B0F-0FF758CB0225}" sibTransId="{EEAFE3BE-9CC7-4C82-994C-3A6C418CC35E}"/>
    <dgm:cxn modelId="{5529DF6C-FF08-4446-91D3-1EDE2D80DAAC}" type="presOf" srcId="{1E3A5C48-177D-4C33-AA98-F99B85C6F691}" destId="{1DFF2063-9781-4184-84C5-374AE67657E6}" srcOrd="0" destOrd="0" presId="urn:microsoft.com/office/officeart/2005/8/layout/hList1"/>
    <dgm:cxn modelId="{BB07ED3F-CE2A-4B23-9781-29F87B15C35C}" srcId="{5C39C57C-DE92-4126-A3CA-BA0AE84C048B}" destId="{DD40243E-A021-4B58-9CD6-3E10CF320E02}" srcOrd="1" destOrd="0" parTransId="{9FEDD3BD-43B4-4C38-A0B1-70F50B9554BD}" sibTransId="{AB77FFA6-C5C7-45DF-A8F8-702C6F8AA09A}"/>
    <dgm:cxn modelId="{C30E43B7-DB61-4F1F-B60F-5B423D088BF1}" srcId="{A26E7431-01E2-4EAA-ADC3-05FDD08882A8}" destId="{757EC508-D2E2-4742-90BE-54ED9765321A}" srcOrd="0" destOrd="0" parTransId="{8FEE220C-F044-4079-A72A-4DCE325097DA}" sibTransId="{EA120B5D-267A-45A7-BFA7-E86B0379FC6B}"/>
    <dgm:cxn modelId="{A8364143-0400-4A9F-8221-710BD006D9D7}" type="presOf" srcId="{44CA4E7F-5300-4D6C-9EF7-132BAC35F1BE}" destId="{1DFF2063-9781-4184-84C5-374AE67657E6}" srcOrd="0" destOrd="1" presId="urn:microsoft.com/office/officeart/2005/8/layout/hList1"/>
    <dgm:cxn modelId="{55F7D1AF-DD56-457E-9FA2-6BDE7536CFEA}" srcId="{5C39C57C-DE92-4126-A3CA-BA0AE84C048B}" destId="{A617A62F-2802-40BE-9AA8-8A7A3D4C8077}" srcOrd="0" destOrd="0" parTransId="{1DB6244F-7700-4F22-BB20-2B263D483579}" sibTransId="{AF9F8E58-4876-4444-8A18-A8BE9038DF64}"/>
    <dgm:cxn modelId="{2EBBBB93-39B5-46E5-8760-84ABF7D28CD7}" type="presOf" srcId="{A617A62F-2802-40BE-9AA8-8A7A3D4C8077}" destId="{0AAB9823-1E0A-4023-A708-DF7AF72F95ED}" srcOrd="0" destOrd="0" presId="urn:microsoft.com/office/officeart/2005/8/layout/hList1"/>
    <dgm:cxn modelId="{E4882589-03DC-45A3-B551-E35849B572F1}" type="presOf" srcId="{A26E7431-01E2-4EAA-ADC3-05FDD08882A8}" destId="{13A65DCC-F2B1-48E2-835D-6E2DC5FA7852}" srcOrd="0" destOrd="0" presId="urn:microsoft.com/office/officeart/2005/8/layout/hList1"/>
    <dgm:cxn modelId="{16A43CDF-9F31-44C9-8CD6-BA70EB1F4E66}" srcId="{A26E7431-01E2-4EAA-ADC3-05FDD08882A8}" destId="{5C39C57C-DE92-4126-A3CA-BA0AE84C048B}" srcOrd="1" destOrd="0" parTransId="{6A03C80D-05CD-47EB-95D9-992083D13F55}" sibTransId="{6CD8BF41-5E14-4B1E-BFA3-2E25CC314B65}"/>
    <dgm:cxn modelId="{00879475-0BEB-4AD9-B433-CDBAEC90B33B}" srcId="{757EC508-D2E2-4742-90BE-54ED9765321A}" destId="{1E3A5C48-177D-4C33-AA98-F99B85C6F691}" srcOrd="0" destOrd="0" parTransId="{D3508FB6-B91B-4EBB-9D0F-A62BB4E82DDD}" sibTransId="{CBD819C0-1A63-45AB-B813-3834A37649F1}"/>
    <dgm:cxn modelId="{41710DE5-087E-461A-B82A-FC29016E7AA6}" type="presOf" srcId="{757EC508-D2E2-4742-90BE-54ED9765321A}" destId="{CD6EDC30-7926-4BA7-802D-C7B67DB5DA9A}" srcOrd="0" destOrd="0" presId="urn:microsoft.com/office/officeart/2005/8/layout/hList1"/>
    <dgm:cxn modelId="{B61859EB-F9FE-4059-8E89-817C5FC0FC37}" type="presOf" srcId="{DD40243E-A021-4B58-9CD6-3E10CF320E02}" destId="{0AAB9823-1E0A-4023-A708-DF7AF72F95ED}" srcOrd="0" destOrd="1" presId="urn:microsoft.com/office/officeart/2005/8/layout/hList1"/>
    <dgm:cxn modelId="{3D15E990-91A8-48BB-908F-FBEACD4AD767}" type="presOf" srcId="{5C39C57C-DE92-4126-A3CA-BA0AE84C048B}" destId="{A2C628B7-8C20-440F-9E24-879A142CD83B}" srcOrd="0" destOrd="0" presId="urn:microsoft.com/office/officeart/2005/8/layout/hList1"/>
    <dgm:cxn modelId="{C9D379A1-E711-4BB1-A18A-0434475A2653}" type="presParOf" srcId="{13A65DCC-F2B1-48E2-835D-6E2DC5FA7852}" destId="{0B707C9F-29E7-4D96-98B7-92CF8029A67B}" srcOrd="0" destOrd="0" presId="urn:microsoft.com/office/officeart/2005/8/layout/hList1"/>
    <dgm:cxn modelId="{892BDE2B-83E9-448A-8111-460BB2E8B35A}" type="presParOf" srcId="{0B707C9F-29E7-4D96-98B7-92CF8029A67B}" destId="{CD6EDC30-7926-4BA7-802D-C7B67DB5DA9A}" srcOrd="0" destOrd="0" presId="urn:microsoft.com/office/officeart/2005/8/layout/hList1"/>
    <dgm:cxn modelId="{73C10DD6-C2DF-465E-BFD8-230FA3834998}" type="presParOf" srcId="{0B707C9F-29E7-4D96-98B7-92CF8029A67B}" destId="{1DFF2063-9781-4184-84C5-374AE67657E6}" srcOrd="1" destOrd="0" presId="urn:microsoft.com/office/officeart/2005/8/layout/hList1"/>
    <dgm:cxn modelId="{734EA606-5217-49D8-BEDD-E4D42D6E8850}" type="presParOf" srcId="{13A65DCC-F2B1-48E2-835D-6E2DC5FA7852}" destId="{A191D133-ADB5-42DD-92D7-BAE2E0DFD9A6}" srcOrd="1" destOrd="0" presId="urn:microsoft.com/office/officeart/2005/8/layout/hList1"/>
    <dgm:cxn modelId="{DAD14316-CAAE-4319-951A-0375F4C9C154}" type="presParOf" srcId="{13A65DCC-F2B1-48E2-835D-6E2DC5FA7852}" destId="{3FC95875-B841-4867-ACCF-B7321D14178E}" srcOrd="2" destOrd="0" presId="urn:microsoft.com/office/officeart/2005/8/layout/hList1"/>
    <dgm:cxn modelId="{F752DA19-681A-4AAA-8F4A-0050D9B0ED1A}" type="presParOf" srcId="{3FC95875-B841-4867-ACCF-B7321D14178E}" destId="{A2C628B7-8C20-440F-9E24-879A142CD83B}" srcOrd="0" destOrd="0" presId="urn:microsoft.com/office/officeart/2005/8/layout/hList1"/>
    <dgm:cxn modelId="{991582D0-3894-492A-9467-9F31058F6A6F}" type="presParOf" srcId="{3FC95875-B841-4867-ACCF-B7321D14178E}" destId="{0AAB9823-1E0A-4023-A708-DF7AF72F95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EDC30-7926-4BA7-802D-C7B67DB5DA9A}">
      <dsp:nvSpPr>
        <dsp:cNvPr id="0" name=""/>
        <dsp:cNvSpPr/>
      </dsp:nvSpPr>
      <dsp:spPr>
        <a:xfrm>
          <a:off x="42" y="118596"/>
          <a:ext cx="4038441" cy="806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/>
            <a:t>Contribuição</a:t>
          </a:r>
          <a:endParaRPr lang="pt-BR" sz="2800" kern="1200" dirty="0"/>
        </a:p>
      </dsp:txBody>
      <dsp:txXfrm>
        <a:off x="42" y="118596"/>
        <a:ext cx="4038441" cy="806400"/>
      </dsp:txXfrm>
    </dsp:sp>
    <dsp:sp modelId="{1DFF2063-9781-4184-84C5-374AE67657E6}">
      <dsp:nvSpPr>
        <dsp:cNvPr id="0" name=""/>
        <dsp:cNvSpPr/>
      </dsp:nvSpPr>
      <dsp:spPr>
        <a:xfrm>
          <a:off x="42" y="924996"/>
          <a:ext cx="4038441" cy="399671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smtClean="0"/>
            <a:t>Mostrar o caminho de escolha e combinação de vários métodos para gerar os resultados esperado.</a:t>
          </a:r>
          <a:endParaRPr lang="pt-BR" sz="2800" kern="1200" dirty="0" smtClean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smtClean="0"/>
            <a:t>Explicitar os ganhos gerados pela adoção e adequação de processos consagrados.</a:t>
          </a:r>
          <a:endParaRPr lang="pt-BR" sz="2800" kern="1200" dirty="0" smtClean="0"/>
        </a:p>
      </dsp:txBody>
      <dsp:txXfrm>
        <a:off x="42" y="924996"/>
        <a:ext cx="4038441" cy="3996719"/>
      </dsp:txXfrm>
    </dsp:sp>
    <dsp:sp modelId="{A2C628B7-8C20-440F-9E24-879A142CD83B}">
      <dsp:nvSpPr>
        <dsp:cNvPr id="0" name=""/>
        <dsp:cNvSpPr/>
      </dsp:nvSpPr>
      <dsp:spPr>
        <a:xfrm>
          <a:off x="4603865" y="118596"/>
          <a:ext cx="4038441" cy="806400"/>
        </a:xfrm>
        <a:prstGeom prst="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/>
            <a:t>Trabalhos Futuros</a:t>
          </a:r>
        </a:p>
      </dsp:txBody>
      <dsp:txXfrm>
        <a:off x="4603865" y="118596"/>
        <a:ext cx="4038441" cy="806400"/>
      </dsp:txXfrm>
    </dsp:sp>
    <dsp:sp modelId="{0AAB9823-1E0A-4023-A708-DF7AF72F95ED}">
      <dsp:nvSpPr>
        <dsp:cNvPr id="0" name=""/>
        <dsp:cNvSpPr/>
      </dsp:nvSpPr>
      <dsp:spPr>
        <a:xfrm>
          <a:off x="4603865" y="924996"/>
          <a:ext cx="4038441" cy="3996719"/>
        </a:xfrm>
        <a:prstGeom prst="rect">
          <a:avLst/>
        </a:prstGeom>
        <a:solidFill>
          <a:schemeClr val="accent4">
            <a:tint val="40000"/>
            <a:alpha val="90000"/>
            <a:hueOff val="1428005"/>
            <a:satOff val="-24171"/>
            <a:lumOff val="6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Avaliar a situação da área, frente a seus novos desafios e revisar a estratégia.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Preparar a área para venda do </a:t>
          </a:r>
          <a:r>
            <a:rPr lang="pt-BR" sz="2800" kern="1200" dirty="0" err="1" smtClean="0"/>
            <a:t>know</a:t>
          </a:r>
          <a:r>
            <a:rPr lang="pt-BR" sz="2800" kern="1200" dirty="0" smtClean="0"/>
            <a:t> </a:t>
          </a:r>
          <a:r>
            <a:rPr lang="pt-BR" sz="2800" kern="1200" dirty="0" err="1" smtClean="0"/>
            <a:t>how</a:t>
          </a:r>
          <a:r>
            <a:rPr lang="pt-BR" sz="2800" kern="1200" dirty="0" smtClean="0"/>
            <a:t> absorvido.</a:t>
          </a:r>
          <a:endParaRPr lang="pt-BR" sz="2800" kern="1200" dirty="0"/>
        </a:p>
      </dsp:txBody>
      <dsp:txXfrm>
        <a:off x="4603865" y="924996"/>
        <a:ext cx="4038441" cy="3996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22/04/2016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atual cenário corporativo, as empresas têm procurado soluções para buscar um melhor relacionamento com os seus clientes, a fim de melhorar tanto a sua imagem frente a eles, como também aumentar suas receitas.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Uma solução viável neste caso é o uso de TI junto à área de Marketing, mais especificamente através do uso do DBM que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proporciona à empresa uma vantagem em seu domínio competitivo.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1054E-F56C-468B-A936-67F5AE7CFBC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94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22/04/2016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Trip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167843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167843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6084168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8" name="Espaço Reservado para Conteúdo 5"/>
          <p:cNvSpPr>
            <a:spLocks noGrp="1"/>
          </p:cNvSpPr>
          <p:nvPr>
            <p:ph sz="quarter" idx="11"/>
          </p:nvPr>
        </p:nvSpPr>
        <p:spPr>
          <a:xfrm>
            <a:off x="6084168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94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Horizontal s/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1633524"/>
            <a:ext cx="8640961" cy="24793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221088"/>
            <a:ext cx="8639943" cy="2484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599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4"/>
            <a:ext cx="8640961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060848"/>
            <a:ext cx="8640961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252537" y="4221088"/>
            <a:ext cx="8639943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653136"/>
            <a:ext cx="8639943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5844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Si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100" y="160338"/>
            <a:ext cx="7264400" cy="1058862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6" name="Conector reto 5"/>
          <p:cNvCxnSpPr/>
          <p:nvPr userDrawn="1"/>
        </p:nvCxnSpPr>
        <p:spPr>
          <a:xfrm>
            <a:off x="165100" y="1219200"/>
            <a:ext cx="7264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Espaço Reservado para Conteúdo 11"/>
          <p:cNvSpPr>
            <a:spLocks noGrp="1"/>
          </p:cNvSpPr>
          <p:nvPr>
            <p:ph sz="quarter" idx="11"/>
          </p:nvPr>
        </p:nvSpPr>
        <p:spPr>
          <a:xfrm>
            <a:off x="165100" y="1422400"/>
            <a:ext cx="8813800" cy="52959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9834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9" r:id="rId5"/>
    <p:sldLayoutId id="2147483681" r:id="rId6"/>
    <p:sldLayoutId id="2147483680" r:id="rId7"/>
    <p:sldLayoutId id="2147483678" r:id="rId8"/>
    <p:sldLayoutId id="2147483682" r:id="rId9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iocesarpintaudi@terra.com.br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iocesarpintaudi@terra.com.br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hyperlink" Target="http://www.teraits.com/marci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pt-BR" sz="3200" i="1" dirty="0"/>
              <a:t>Callink Service Desk </a:t>
            </a:r>
            <a:r>
              <a:rPr lang="pt-BR" sz="3200" i="1" dirty="0" err="1"/>
              <a:t>Revitalization</a:t>
            </a:r>
            <a:r>
              <a:rPr lang="pt-BR" sz="3200" i="1" dirty="0"/>
              <a:t/>
            </a:r>
            <a:br>
              <a:rPr lang="pt-BR" sz="3200" i="1" dirty="0"/>
            </a:br>
            <a:r>
              <a:rPr lang="pt-BR" sz="3200" dirty="0"/>
              <a:t>Revitalização do Service Desk da </a:t>
            </a:r>
            <a:r>
              <a:rPr lang="pt-BR" sz="3200" dirty="0" smtClean="0"/>
              <a:t>Callink</a:t>
            </a: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404664"/>
            <a:ext cx="8312197" cy="2935798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Mário C. P. Peixoto		</a:t>
            </a:r>
            <a:r>
              <a:rPr lang="pt-BR" sz="2400" dirty="0" smtClean="0">
                <a:hlinkClick r:id="rId3"/>
              </a:rPr>
              <a:t>mariocesarpintaudi@terra.com.br</a:t>
            </a:r>
            <a:endParaRPr lang="pt-BR" sz="2400" dirty="0" smtClean="0"/>
          </a:p>
          <a:p>
            <a:endParaRPr lang="pt-BR" dirty="0" smtClean="0"/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Índice de Competência Disponível</a:t>
            </a:r>
            <a:endParaRPr lang="pt-BR" dirty="0"/>
          </a:p>
        </p:txBody>
      </p:sp>
      <p:graphicFrame>
        <p:nvGraphicFramePr>
          <p:cNvPr id="10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516130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83568" y="6248345"/>
            <a:ext cx="4202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Fontes: Adaptado de </a:t>
            </a:r>
            <a:r>
              <a:rPr lang="fr-FR" sz="1200" dirty="0" smtClean="0"/>
              <a:t>Dietrich – 2008 e Prahalad &amp; Hamel – 1990</a:t>
            </a:r>
          </a:p>
        </p:txBody>
      </p:sp>
    </p:spTree>
    <p:extLst>
      <p:ext uri="{BB962C8B-B14F-4D97-AF65-F5344CB8AC3E}">
        <p14:creationId xmlns:p14="http://schemas.microsoft.com/office/powerpoint/2010/main" val="14135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Pessoas Adequadas ao Papel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080174"/>
              </p:ext>
            </p:extLst>
          </p:nvPr>
        </p:nvGraphicFramePr>
        <p:xfrm>
          <a:off x="165100" y="1422400"/>
          <a:ext cx="7042317" cy="5411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0131"/>
                <a:gridCol w="644842"/>
                <a:gridCol w="757660"/>
                <a:gridCol w="644842"/>
                <a:gridCol w="644842"/>
              </a:tblGrid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Papel </a:t>
                      </a:r>
                      <a:r>
                        <a:rPr lang="pt-BR" sz="1200" u="none" strike="noStrike" dirty="0">
                          <a:effectLst/>
                        </a:rPr>
                        <a:t>(Perfil)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Fulano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Beltrano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Ciclano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 smtClean="0">
                          <a:effectLst/>
                        </a:rPr>
                        <a:t>Novato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Acessos Júnior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1,7167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2,1000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1,7833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2,8000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Acessos Júnior de Infra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1,8292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2,1917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1,7917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2,2000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Acessos Júnior de Plataformas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1,7442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2,0117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1,4766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2,1857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Suporte Júnior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1,5792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2,0250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1,6708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2,2458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Suporte Júnior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1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1,8569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1,5806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1,2819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2,4125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Suporte Júnior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2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2,1082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1,9163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1,9027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2,4125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Suporte Júnior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2,0489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1,5705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1,5193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2,4125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Analista de Suporte Júnior </a:t>
                      </a:r>
                      <a:r>
                        <a:rPr lang="pt-BR" sz="1200" u="none" strike="noStrike" dirty="0" smtClean="0">
                          <a:effectLst/>
                        </a:rPr>
                        <a:t>Pool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1,9681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1,6361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1,6153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2,4125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108705">
                <a:tc>
                  <a:txBody>
                    <a:bodyPr/>
                    <a:lstStyle/>
                    <a:p>
                      <a:pPr algn="l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de Negócio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1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1,6113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1,8790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0,9565</a:t>
                      </a:r>
                      <a:endParaRPr lang="pt-BR" sz="1200" b="0" i="0" u="none" strike="noStrike" dirty="0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1,1905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de Negócio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2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1,8090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2,0577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1,3808</a:t>
                      </a:r>
                      <a:endParaRPr lang="pt-BR" sz="1200" b="0" i="0" u="none" strike="noStrike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1,3478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de Negócio </a:t>
                      </a:r>
                      <a:r>
                        <a:rPr lang="pt-BR" sz="1200" u="none" strike="noStrike" dirty="0" smtClean="0">
                          <a:effectLst/>
                        </a:rPr>
                        <a:t>Cliente 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1,7643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1,8643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1,1214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1,1905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de Negócio </a:t>
                      </a:r>
                      <a:r>
                        <a:rPr lang="pt-BR" sz="1200" u="none" strike="noStrike" dirty="0" smtClean="0">
                          <a:effectLst/>
                        </a:rPr>
                        <a:t>Pool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1,6758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1,9113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1,1500</a:t>
                      </a:r>
                      <a:endParaRPr lang="pt-BR" sz="1200" b="0" i="0" u="none" strike="noStrike" dirty="0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1,1905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Técnico de Aplicações </a:t>
                      </a:r>
                      <a:r>
                        <a:rPr lang="pt-BR" sz="1200" u="none" strike="noStrike" dirty="0" smtClean="0">
                          <a:effectLst/>
                        </a:rPr>
                        <a:t>Empresa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1,2123</a:t>
                      </a:r>
                      <a:endParaRPr lang="pt-BR" sz="1200" b="0" i="0" u="none" strike="noStrike" dirty="0">
                        <a:solidFill>
                          <a:srgbClr val="CC99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1,4123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0,9070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0,9286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Técnico de Aplicações de Clientes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1,0692</a:t>
                      </a:r>
                      <a:endParaRPr lang="pt-BR" sz="1200" b="0" i="0" u="none" strike="noStrike" dirty="0">
                        <a:solidFill>
                          <a:srgbClr val="0066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1,2308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0,6000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0,9286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Técnico de Infra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0,9500</a:t>
                      </a:r>
                      <a:endParaRPr lang="pt-BR" sz="1200" b="0" i="0" u="none" strike="noStrike" dirty="0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1,3750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0,8250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1,0250</a:t>
                      </a:r>
                      <a:endParaRPr lang="pt-BR" sz="1200" b="0" i="0" u="none" strike="noStrike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Líder Técnico de Plataformas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1,0222</a:t>
                      </a:r>
                      <a:endParaRPr lang="pt-BR" sz="1200" b="0" i="0" u="none" strike="noStrike" dirty="0">
                        <a:solidFill>
                          <a:srgbClr val="0066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1,4167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0,7111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0,9286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Coordenação de Acessos Pleno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0,8159</a:t>
                      </a:r>
                      <a:endParaRPr lang="pt-BR" sz="1200" b="0" i="0" u="none" strike="noStrike" dirty="0">
                        <a:solidFill>
                          <a:schemeClr val="accent6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1,2386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0,7114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1,0476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Coordenação de Service Desk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0,6443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0,9786</a:t>
                      </a:r>
                      <a:endParaRPr lang="pt-BR" sz="1200" b="0" i="0" u="none" strike="noStrike" dirty="0">
                        <a:solidFill>
                          <a:srgbClr val="0000CC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0,5600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0,8148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  <a:tr h="253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Gerência de Service Desk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0,5833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0,8833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0,5167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0,7857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36000" marB="36000" anchor="b"/>
                </a:tc>
              </a:tr>
            </a:tbl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4582731" y="1674254"/>
            <a:ext cx="4471117" cy="3142445"/>
            <a:chOff x="4582731" y="1674254"/>
            <a:chExt cx="4471117" cy="3142445"/>
          </a:xfrm>
        </p:grpSpPr>
        <p:sp>
          <p:nvSpPr>
            <p:cNvPr id="6" name="Retângulo de cantos arredondados 5"/>
            <p:cNvSpPr/>
            <p:nvPr/>
          </p:nvSpPr>
          <p:spPr>
            <a:xfrm>
              <a:off x="4582731" y="1674254"/>
              <a:ext cx="515155" cy="3142445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Texto Explicativo 1 6"/>
            <p:cNvSpPr/>
            <p:nvPr/>
          </p:nvSpPr>
          <p:spPr>
            <a:xfrm>
              <a:off x="7250806" y="2228040"/>
              <a:ext cx="1803042" cy="968400"/>
            </a:xfrm>
            <a:prstGeom prst="borderCallout1">
              <a:avLst>
                <a:gd name="adj1" fmla="val 18750"/>
                <a:gd name="adj2" fmla="val -8333"/>
                <a:gd name="adj3" fmla="val 49898"/>
                <a:gd name="adj4" fmla="val -117209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Excesso de Competência </a:t>
              </a:r>
              <a:r>
                <a:rPr lang="pt-BR" dirty="0" smtClean="0">
                  <a:sym typeface="Wingdings"/>
                </a:rPr>
                <a:t> Falta de Desafio</a:t>
              </a:r>
              <a:endParaRPr lang="pt-BR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4582731" y="4120444"/>
            <a:ext cx="4471117" cy="1855353"/>
            <a:chOff x="4582731" y="4120444"/>
            <a:chExt cx="4471117" cy="1855353"/>
          </a:xfrm>
        </p:grpSpPr>
        <p:sp>
          <p:nvSpPr>
            <p:cNvPr id="9" name="Retângulo de cantos arredondados 8"/>
            <p:cNvSpPr/>
            <p:nvPr/>
          </p:nvSpPr>
          <p:spPr>
            <a:xfrm>
              <a:off x="4582731" y="4958366"/>
              <a:ext cx="515155" cy="1017431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Texto Explicativo 1 9"/>
            <p:cNvSpPr/>
            <p:nvPr/>
          </p:nvSpPr>
          <p:spPr>
            <a:xfrm>
              <a:off x="7250806" y="4120444"/>
              <a:ext cx="1803042" cy="968400"/>
            </a:xfrm>
            <a:prstGeom prst="borderCallout1">
              <a:avLst>
                <a:gd name="adj1" fmla="val 18750"/>
                <a:gd name="adj2" fmla="val -8333"/>
                <a:gd name="adj3" fmla="val 148312"/>
                <a:gd name="adj4" fmla="val -119352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Competência Adequada </a:t>
              </a:r>
              <a:r>
                <a:rPr lang="pt-BR" dirty="0" smtClean="0">
                  <a:sym typeface="Wingdings"/>
                </a:rPr>
                <a:t> Tensão Criativa</a:t>
              </a:r>
              <a:endParaRPr lang="pt-BR" dirty="0"/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4582731" y="5782614"/>
            <a:ext cx="4471117" cy="1051051"/>
            <a:chOff x="4582731" y="5782614"/>
            <a:chExt cx="4471117" cy="1051051"/>
          </a:xfrm>
        </p:grpSpPr>
        <p:sp>
          <p:nvSpPr>
            <p:cNvPr id="12" name="Retângulo de cantos arredondados 11"/>
            <p:cNvSpPr/>
            <p:nvPr/>
          </p:nvSpPr>
          <p:spPr>
            <a:xfrm>
              <a:off x="4582731" y="6057900"/>
              <a:ext cx="515155" cy="775765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Texto Explicativo 1 12"/>
            <p:cNvSpPr/>
            <p:nvPr/>
          </p:nvSpPr>
          <p:spPr>
            <a:xfrm>
              <a:off x="7250806" y="5782614"/>
              <a:ext cx="1803042" cy="969842"/>
            </a:xfrm>
            <a:prstGeom prst="borderCallout1">
              <a:avLst>
                <a:gd name="adj1" fmla="val 18750"/>
                <a:gd name="adj2" fmla="val -8333"/>
                <a:gd name="adj3" fmla="val 49898"/>
                <a:gd name="adj4" fmla="val -11720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Falta de Competência </a:t>
              </a:r>
              <a:r>
                <a:rPr lang="pt-BR" dirty="0" smtClean="0">
                  <a:sym typeface="Wingdings"/>
                </a:rPr>
                <a:t> Risco de Queima</a:t>
              </a:r>
              <a:endParaRPr lang="pt-BR" dirty="0"/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165100" y="1525138"/>
            <a:ext cx="6929499" cy="2595307"/>
            <a:chOff x="165100" y="1525138"/>
            <a:chExt cx="6929499" cy="2595307"/>
          </a:xfrm>
        </p:grpSpPr>
        <p:sp>
          <p:nvSpPr>
            <p:cNvPr id="15" name="Retângulo de cantos arredondados 14"/>
            <p:cNvSpPr/>
            <p:nvPr/>
          </p:nvSpPr>
          <p:spPr>
            <a:xfrm>
              <a:off x="165100" y="3799269"/>
              <a:ext cx="6929499" cy="321176"/>
            </a:xfrm>
            <a:prstGeom prst="roundRect">
              <a:avLst/>
            </a:prstGeom>
            <a:noFill/>
            <a:ln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Texto Explicativo 1 15"/>
            <p:cNvSpPr/>
            <p:nvPr/>
          </p:nvSpPr>
          <p:spPr>
            <a:xfrm>
              <a:off x="2615684" y="1525138"/>
              <a:ext cx="1803042" cy="968400"/>
            </a:xfrm>
            <a:prstGeom prst="borderCallout1">
              <a:avLst>
                <a:gd name="adj1" fmla="val 18750"/>
                <a:gd name="adj2" fmla="val -8333"/>
                <a:gd name="adj3" fmla="val 229397"/>
                <a:gd name="adj4" fmla="val -46335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Horizontal: Melhor pessoa p/ o papel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39536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Gaps de Competência </a:t>
            </a:r>
            <a:r>
              <a:rPr lang="pt-BR" dirty="0" smtClean="0">
                <a:sym typeface="Wingdings" panose="05000000000000000000" pitchFamily="2" charset="2"/>
              </a:rPr>
              <a:t> Direcionamento de Ações</a:t>
            </a:r>
            <a:endParaRPr lang="pt-BR" dirty="0"/>
          </a:p>
        </p:txBody>
      </p:sp>
      <p:pic>
        <p:nvPicPr>
          <p:cNvPr id="6" name="Espaço Reservado para Conteúdo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416823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44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SWOT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Resultados da análise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3216214"/>
            <a:ext cx="4246563" cy="2657598"/>
          </a:xfrm>
          <a:prstGeom prst="rect">
            <a:avLst/>
          </a:prstGeom>
        </p:spPr>
      </p:pic>
      <p:sp>
        <p:nvSpPr>
          <p:cNvPr id="8" name="Espaço Reservado para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posicionamento</a:t>
            </a:r>
            <a:endParaRPr lang="pt-BR" dirty="0"/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92080" y="3215027"/>
            <a:ext cx="2952722" cy="265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3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Objetivos Estratégicos (BSC)</a:t>
            </a:r>
            <a:br>
              <a:rPr lang="pt-BR" dirty="0" smtClean="0"/>
            </a:br>
            <a:r>
              <a:rPr lang="pt-BR" dirty="0" smtClean="0"/>
              <a:t>Exceto na Perspectiva Financeira</a:t>
            </a:r>
            <a:endParaRPr lang="pt-BR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244" y="1628775"/>
            <a:ext cx="4593512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6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KPIs x Objetivos x Projetos 1/2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3755" y="1628800"/>
            <a:ext cx="7236915" cy="50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KPIs x Objetivos x</a:t>
            </a:r>
            <a:r>
              <a:rPr lang="pt-BR" dirty="0" smtClean="0"/>
              <a:t> Projetos 2/2</a:t>
            </a:r>
            <a:endParaRPr lang="pt-BR" dirty="0"/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393" y="1628800"/>
            <a:ext cx="797804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Escopo dos Projetos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541351"/>
            <a:ext cx="7632848" cy="521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Projetos Envolvidos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907" y="1772816"/>
            <a:ext cx="8674730" cy="4752528"/>
          </a:xfrm>
        </p:spPr>
      </p:pic>
    </p:spTree>
    <p:extLst>
      <p:ext uri="{BB962C8B-B14F-4D97-AF65-F5344CB8AC3E}">
        <p14:creationId xmlns:p14="http://schemas.microsoft.com/office/powerpoint/2010/main" val="32836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Mecanismo de Dimensionamento da Área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ço Reservado para Conteúdo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347472" indent="-347472" eaLnBrk="0" fontAlgn="base" hangingPunct="0">
                  <a:spcBef>
                    <a:spcPts val="672"/>
                  </a:spcBef>
                  <a:buClrTx/>
                  <a:buSzPts val="2800"/>
                  <a:buFont typeface="Wingdings" panose="05000000000000000000" pitchFamily="2" charset="2"/>
                  <a:buChar char="ü"/>
                </a:pPr>
                <a:r>
                  <a:rPr lang="pt-BR" sz="3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ＭＳ Ｐゴシック" panose="020B0600070205080204" pitchFamily="34" charset="-128"/>
                  </a:rPr>
                  <a:t>Parâmetros:</a:t>
                </a:r>
                <a:endParaRPr lang="pt-BR" sz="3600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:r>
                  <a:rPr lang="pt-BR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NoPAs</a:t>
                </a:r>
                <a:r>
                  <a:rPr lang="pt-BR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	Número de PAs da Operação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:r>
                  <a:rPr lang="pt-BR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SPAM:	Número de Analistas de Suporte / Número de PAs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1143000" indent="-228600" eaLnBrk="0" fontAlgn="base" hangingPunct="0">
                  <a:spcBef>
                    <a:spcPts val="480"/>
                  </a:spcBef>
                </a:pPr>
                <a:r>
                  <a:rPr lang="pt-BR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Valores</a:t>
                </a:r>
                <a:r>
                  <a:rPr lang="pt-BR" sz="28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	  50</a:t>
                </a:r>
                <a:r>
                  <a:rPr lang="pt-BR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 Críticas, </a:t>
                </a:r>
                <a:r>
                  <a:rPr lang="pt-BR" sz="28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  75</a:t>
                </a:r>
                <a:r>
                  <a:rPr lang="pt-BR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 Trabalhosas</a:t>
                </a:r>
                <a:r>
                  <a:rPr lang="pt-BR" sz="28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,</a:t>
                </a:r>
              </a:p>
              <a:p>
                <a:pPr marL="1143000" indent="-228600" eaLnBrk="0" fontAlgn="base" hangingPunct="0">
                  <a:spcBef>
                    <a:spcPts val="480"/>
                  </a:spcBef>
                </a:pPr>
                <a:r>
                  <a:rPr lang="pt-BR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	</a:t>
                </a:r>
                <a:r>
                  <a:rPr lang="pt-BR" sz="28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	100</a:t>
                </a:r>
                <a:r>
                  <a:rPr lang="pt-BR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 Normal, 125: Tranquila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:r>
                  <a:rPr lang="pt-BR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Período:	Horário de Término – Horário de Início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:r>
                  <a:rPr lang="pt-BR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Carga:	Carga horária dos analistas de suporte (8h de 2ª a 6ª)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:r>
                  <a:rPr lang="pt-BR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NoAS</a:t>
                </a:r>
                <a:r>
                  <a:rPr lang="pt-BR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:	Número de Analistas de Suporte necessários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640080" lvl="1" indent="-347472" eaLnBrk="0" fontAlgn="base" hangingPunct="0">
                  <a:spcBef>
                    <a:spcPts val="672"/>
                  </a:spcBef>
                </a:pPr>
                <a:endParaRPr lang="pt-BR" dirty="0" smtClean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cs typeface="ＭＳ Ｐゴシック" panose="020B0600070205080204" pitchFamily="34" charset="-128"/>
                </a:endParaRPr>
              </a:p>
              <a:p>
                <a:pPr marL="347472" indent="-347472" eaLnBrk="0" fontAlgn="base" hangingPunct="0">
                  <a:spcBef>
                    <a:spcPts val="672"/>
                  </a:spcBef>
                </a:pPr>
                <a:r>
                  <a:rPr lang="pt-BR" sz="3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ＭＳ Ｐゴシック" panose="020B0600070205080204" pitchFamily="34" charset="-128"/>
                  </a:rPr>
                  <a:t>Fórmula</a:t>
                </a:r>
                <a:r>
                  <a:rPr lang="pt-BR" sz="3600" dirty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  <a:cs typeface="ＭＳ Ｐゴシック" panose="020B0600070205080204" pitchFamily="34" charset="-128"/>
                  </a:rPr>
                  <a:t>:</a:t>
                </a:r>
                <a:endParaRPr lang="pt-BR" dirty="0">
                  <a:solidFill>
                    <a:schemeClr val="tx1"/>
                  </a:solidFill>
                  <a:effectLst/>
                </a:endParaRPr>
              </a:p>
              <a:p>
                <a:pPr marL="740664" indent="-283464" eaLnBrk="0" fontAlgn="base" hangingPunct="0">
                  <a:spcBef>
                    <a:spcPts val="576"/>
                  </a:spcBef>
                </a:pPr>
                <a14:m>
                  <m:oMath xmlns:m="http://schemas.openxmlformats.org/officeDocument/2006/math">
                    <m:r>
                      <a:rPr lang="pt-BR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𝑁𝑜𝐴𝑆</m:t>
                    </m:r>
                    <m:r>
                      <a:rPr lang="pt-BR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 = </m:t>
                    </m:r>
                    <m:f>
                      <m:fPr>
                        <m:ctrlP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𝑁𝑜𝑃𝐴𝑠</m:t>
                        </m:r>
                      </m:num>
                      <m:den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𝑆𝑃𝐴𝑀</m:t>
                        </m:r>
                      </m:den>
                    </m:f>
                    <m:r>
                      <a:rPr lang="pt-BR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 </m:t>
                    </m:r>
                    <m:r>
                      <a:rPr lang="pt-BR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𝑃𝑒𝑟</m:t>
                        </m:r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í</m:t>
                        </m:r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𝑜𝑑𝑜</m:t>
                        </m:r>
                      </m:num>
                      <m:den>
                        <m:r>
                          <a:rPr lang="pt-B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𝐶𝑎𝑟𝑔𝑎</m:t>
                        </m:r>
                      </m:den>
                    </m:f>
                  </m:oMath>
                </a14:m>
                <a:endParaRPr lang="pt-BR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Espaço Reservado para Conteúdo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22" t="-181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74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1. Introdução</a:t>
            </a:r>
          </a:p>
          <a:p>
            <a:r>
              <a:rPr lang="pt-BR" dirty="0" smtClean="0"/>
              <a:t>2. Planejamento</a:t>
            </a:r>
          </a:p>
          <a:p>
            <a:r>
              <a:rPr lang="pt-BR" dirty="0" smtClean="0"/>
              <a:t>3. Referencial Teórico</a:t>
            </a:r>
          </a:p>
          <a:p>
            <a:r>
              <a:rPr lang="pt-BR" dirty="0" smtClean="0"/>
              <a:t>4. Execução do Planejamento</a:t>
            </a:r>
          </a:p>
          <a:p>
            <a:r>
              <a:rPr lang="pt-BR" dirty="0" smtClean="0"/>
              <a:t>5. Resultados Alcançados</a:t>
            </a:r>
          </a:p>
          <a:p>
            <a:r>
              <a:rPr lang="pt-BR" dirty="0" smtClean="0"/>
              <a:t>6. Conclusão</a:t>
            </a:r>
          </a:p>
          <a:p>
            <a:r>
              <a:rPr lang="pt-BR" dirty="0" smtClean="0"/>
              <a:t>7. Referências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055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Complexidade: CPA x TMR</a:t>
            </a:r>
            <a:endParaRPr lang="pt-BR" dirty="0"/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55" y="1628775"/>
            <a:ext cx="8205689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Atuação Utilizando KPIs</a:t>
            </a:r>
            <a:endParaRPr lang="pt-BR" dirty="0"/>
          </a:p>
        </p:txBody>
      </p:sp>
      <p:graphicFrame>
        <p:nvGraphicFramePr>
          <p:cNvPr id="4" name="Espaço Reservado para Conteúdo 9"/>
          <p:cNvGraphicFramePr>
            <a:graphicFrameLocks noGrp="1"/>
          </p:cNvGraphicFramePr>
          <p:nvPr>
            <p:ph idx="1"/>
          </p:nvPr>
        </p:nvGraphicFramePr>
        <p:xfrm>
          <a:off x="250825" y="1628775"/>
          <a:ext cx="8642350" cy="504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/>
          <p:cNvSpPr/>
          <p:nvPr/>
        </p:nvSpPr>
        <p:spPr>
          <a:xfrm>
            <a:off x="3697941" y="1694329"/>
            <a:ext cx="2326341" cy="412824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941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5. Resultados Alcançados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48" y="1628775"/>
            <a:ext cx="8396703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em Termos de SLA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48" y="1628775"/>
            <a:ext cx="8396703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37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TMR e Satisfação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48" y="1628775"/>
            <a:ext cx="8396703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de Agilidade da Área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48" y="1628775"/>
            <a:ext cx="8396703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6. Conclusões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593784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2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Contribuição &amp; Trabalhos Futuros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5999368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0593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7. 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pt-BR" sz="1700" dirty="0"/>
              <a:t>DIETRICH, A. </a:t>
            </a:r>
            <a:r>
              <a:rPr lang="pt-BR" sz="1700" b="1" i="1" dirty="0"/>
              <a:t>Le management </a:t>
            </a:r>
            <a:r>
              <a:rPr lang="pt-BR" sz="1700" b="1" i="1" dirty="0" err="1"/>
              <a:t>des</a:t>
            </a:r>
            <a:r>
              <a:rPr lang="pt-BR" sz="1700" b="1" i="1" dirty="0"/>
              <a:t> </a:t>
            </a:r>
            <a:r>
              <a:rPr lang="pt-BR" sz="1700" b="1" i="1" dirty="0" err="1"/>
              <a:t>compétences</a:t>
            </a:r>
            <a:r>
              <a:rPr lang="pt-BR" sz="1700" dirty="0"/>
              <a:t>. Paris: </a:t>
            </a:r>
            <a:r>
              <a:rPr lang="pt-BR" sz="1700" dirty="0" err="1"/>
              <a:t>Viubert</a:t>
            </a:r>
            <a:r>
              <a:rPr lang="pt-BR" sz="1700" dirty="0"/>
              <a:t>, 2008.</a:t>
            </a:r>
          </a:p>
          <a:p>
            <a:r>
              <a:rPr lang="pt-BR" sz="1700" dirty="0" smtClean="0"/>
              <a:t>FERNANDES</a:t>
            </a:r>
            <a:r>
              <a:rPr lang="pt-BR" sz="1700" dirty="0"/>
              <a:t>, Aguinaldo; ABREU, Vladimir. </a:t>
            </a:r>
            <a:r>
              <a:rPr lang="pt-BR" sz="1700" b="1" i="1" dirty="0"/>
              <a:t>Implantando a Governança de TI: Da estratégia à gestão dos processos e serviços</a:t>
            </a:r>
            <a:r>
              <a:rPr lang="pt-BR" sz="1700" dirty="0"/>
              <a:t>. 2ª Edição. Rio de Janeiro: </a:t>
            </a:r>
            <a:r>
              <a:rPr lang="pt-BR" sz="1700" dirty="0" err="1"/>
              <a:t>Brasport</a:t>
            </a:r>
            <a:r>
              <a:rPr lang="pt-BR" sz="1700" dirty="0"/>
              <a:t>. 2008.</a:t>
            </a:r>
          </a:p>
          <a:p>
            <a:r>
              <a:rPr lang="pt-BR" sz="1700" dirty="0" smtClean="0"/>
              <a:t>GASPAR</a:t>
            </a:r>
            <a:r>
              <a:rPr lang="pt-BR" sz="1700" dirty="0"/>
              <a:t>, Marcelo; GOMEZ, Thierry; MIRANDA, </a:t>
            </a:r>
            <a:r>
              <a:rPr lang="pt-BR" sz="1700" dirty="0" err="1"/>
              <a:t>Zailton</a:t>
            </a:r>
            <a:r>
              <a:rPr lang="pt-BR" sz="1700" dirty="0"/>
              <a:t>. </a:t>
            </a:r>
            <a:r>
              <a:rPr lang="pt-BR" sz="1700" b="1" i="1" dirty="0"/>
              <a:t>TI: Mudar e Inovar: Resolvendo conflitos com ITIL® V3 - Aplicado a um estudo de caso</a:t>
            </a:r>
            <a:r>
              <a:rPr lang="pt-BR" sz="1700" dirty="0"/>
              <a:t>. </a:t>
            </a:r>
            <a:r>
              <a:rPr lang="en-US" sz="1700" dirty="0"/>
              <a:t>Brasília: SENAC. 2010.</a:t>
            </a:r>
            <a:endParaRPr lang="pt-BR" sz="1700" dirty="0"/>
          </a:p>
          <a:p>
            <a:r>
              <a:rPr lang="en-US" sz="1700" dirty="0" smtClean="0"/>
              <a:t>KAPLAN </a:t>
            </a:r>
            <a:r>
              <a:rPr lang="en-US" sz="1700" dirty="0"/>
              <a:t>R. S. and NORTON D. P. </a:t>
            </a:r>
            <a:r>
              <a:rPr lang="en-US" sz="1700" b="1" dirty="0"/>
              <a:t>Strategy Maps: Converting Intangible Assets Into Tangible Outcomes</a:t>
            </a:r>
            <a:r>
              <a:rPr lang="en-US" sz="1700" dirty="0"/>
              <a:t>. </a:t>
            </a:r>
            <a:r>
              <a:rPr lang="pt-BR" sz="1700" dirty="0"/>
              <a:t>Harvard Business </a:t>
            </a:r>
            <a:r>
              <a:rPr lang="pt-BR" sz="1700" dirty="0" err="1"/>
              <a:t>School</a:t>
            </a:r>
            <a:r>
              <a:rPr lang="pt-BR" sz="1700" dirty="0"/>
              <a:t> </a:t>
            </a:r>
            <a:r>
              <a:rPr lang="pt-BR" sz="1700" dirty="0" err="1"/>
              <a:t>Publishing</a:t>
            </a:r>
            <a:r>
              <a:rPr lang="pt-BR" sz="1700" dirty="0"/>
              <a:t> Corporation. 2004.</a:t>
            </a:r>
          </a:p>
          <a:p>
            <a:r>
              <a:rPr lang="pt-BR" sz="1700" dirty="0" smtClean="0"/>
              <a:t>MANSUR</a:t>
            </a:r>
            <a:r>
              <a:rPr lang="pt-BR" sz="1700" dirty="0"/>
              <a:t>, Ricardo. </a:t>
            </a:r>
            <a:r>
              <a:rPr lang="pt-BR" sz="1700" b="1" i="1" dirty="0"/>
              <a:t>Governança de TI: Metodologia, frameworks e melhores práticas</a:t>
            </a:r>
            <a:r>
              <a:rPr lang="pt-BR" sz="1700" dirty="0"/>
              <a:t>. Rio de Janeiro: </a:t>
            </a:r>
            <a:r>
              <a:rPr lang="pt-BR" sz="1700" dirty="0" err="1"/>
              <a:t>Brasport</a:t>
            </a:r>
            <a:r>
              <a:rPr lang="pt-BR" sz="1700" dirty="0"/>
              <a:t>, 2007</a:t>
            </a:r>
          </a:p>
          <a:p>
            <a:r>
              <a:rPr lang="pt-BR" sz="1700" dirty="0" smtClean="0"/>
              <a:t>MOREIRA</a:t>
            </a:r>
            <a:r>
              <a:rPr lang="pt-BR" sz="1700" dirty="0"/>
              <a:t>, M., &amp; MENDES, R. </a:t>
            </a:r>
            <a:r>
              <a:rPr lang="pt-BR" sz="1700" b="1" i="1" dirty="0"/>
              <a:t>ITIL na Gestão da Segurança da Informação</a:t>
            </a:r>
            <a:r>
              <a:rPr lang="pt-BR" sz="1700" dirty="0"/>
              <a:t>. 2008. 5º CONTECSI Congresso Internacional de Gestão de Tecnologia e Sistemas de Informação (pp. 3009-3029). </a:t>
            </a:r>
            <a:r>
              <a:rPr lang="en-US" sz="1700" dirty="0"/>
              <a:t>São Paulo: TECSI EAC FEA USP. </a:t>
            </a:r>
            <a:endParaRPr lang="pt-BR" sz="1700" dirty="0"/>
          </a:p>
          <a:p>
            <a:r>
              <a:rPr lang="en-US" sz="1700" dirty="0" smtClean="0"/>
              <a:t>OGC </a:t>
            </a:r>
            <a:r>
              <a:rPr lang="en-US" sz="1700" dirty="0"/>
              <a:t>- Office of Government Service. </a:t>
            </a:r>
            <a:r>
              <a:rPr lang="en-US" sz="1700" b="1" i="1" dirty="0"/>
              <a:t>Official Introduction to the ITIL Service Lifecycle</a:t>
            </a:r>
            <a:r>
              <a:rPr lang="en-US" sz="1700" dirty="0"/>
              <a:t>. </a:t>
            </a:r>
            <a:r>
              <a:rPr lang="pt-BR" sz="1700" dirty="0"/>
              <a:t>Londres: TSO, 2007.</a:t>
            </a:r>
          </a:p>
          <a:p>
            <a:r>
              <a:rPr lang="pt-BR" sz="1700" dirty="0" smtClean="0"/>
              <a:t>PRAHALAD</a:t>
            </a:r>
            <a:r>
              <a:rPr lang="pt-BR" sz="1700" dirty="0"/>
              <a:t>, C. K., HAMEL, G. </a:t>
            </a:r>
            <a:r>
              <a:rPr lang="pt-BR" sz="1700" b="1" dirty="0"/>
              <a:t>A Competência Essencial das Organizações</a:t>
            </a:r>
            <a:r>
              <a:rPr lang="pt-BR" sz="1700" dirty="0"/>
              <a:t>. Harvard Business </a:t>
            </a:r>
            <a:r>
              <a:rPr lang="pt-BR" sz="1700" dirty="0" err="1"/>
              <a:t>Review</a:t>
            </a:r>
            <a:r>
              <a:rPr lang="pt-BR" sz="1700" dirty="0"/>
              <a:t>, 1990.</a:t>
            </a:r>
          </a:p>
          <a:p>
            <a:r>
              <a:rPr lang="pt-BR" sz="1700" dirty="0" smtClean="0"/>
              <a:t>WEILL</a:t>
            </a:r>
            <a:r>
              <a:rPr lang="pt-BR" sz="1700" dirty="0"/>
              <a:t>, Peter; ROSS Jeanne. </a:t>
            </a:r>
            <a:r>
              <a:rPr lang="pt-BR" sz="1700" b="1" i="1" dirty="0"/>
              <a:t>Governança de Tecnologia da Informação</a:t>
            </a:r>
            <a:r>
              <a:rPr lang="pt-BR" sz="1700" dirty="0"/>
              <a:t>. São Paulo: M. Books. 2006</a:t>
            </a:r>
            <a:r>
              <a:rPr lang="pt-BR" sz="1700" dirty="0" smtClean="0"/>
              <a:t>.</a:t>
            </a:r>
            <a:endParaRPr lang="pt-BR" sz="1700" dirty="0"/>
          </a:p>
        </p:txBody>
      </p:sp>
    </p:spTree>
    <p:extLst>
      <p:ext uri="{BB962C8B-B14F-4D97-AF65-F5344CB8AC3E}">
        <p14:creationId xmlns:p14="http://schemas.microsoft.com/office/powerpoint/2010/main" val="22627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pt-BR" sz="3200" i="1" dirty="0"/>
              <a:t>Callink Service Desk </a:t>
            </a:r>
            <a:r>
              <a:rPr lang="pt-BR" sz="3200" i="1" dirty="0" err="1"/>
              <a:t>Revitalization</a:t>
            </a:r>
            <a:r>
              <a:rPr lang="pt-BR" sz="3200" i="1" dirty="0"/>
              <a:t/>
            </a:r>
            <a:br>
              <a:rPr lang="pt-BR" sz="3200" i="1" dirty="0"/>
            </a:br>
            <a:r>
              <a:rPr lang="pt-BR" sz="3200" dirty="0"/>
              <a:t>Revitalização do Service Desk da </a:t>
            </a:r>
            <a:r>
              <a:rPr lang="pt-BR" sz="3200" dirty="0" smtClean="0"/>
              <a:t>Callink</a:t>
            </a: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314646"/>
            <a:ext cx="8312197" cy="2330378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Mário C. P. Peixoto		</a:t>
            </a:r>
            <a:r>
              <a:rPr lang="pt-BR" sz="2400" dirty="0" smtClean="0">
                <a:hlinkClick r:id="rId3"/>
              </a:rPr>
              <a:t>mariocesarpintaudi@terra.com.br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9"/>
              </a:rPr>
              <a:t>http://</a:t>
            </a:r>
            <a:r>
              <a:rPr lang="pt-BR" sz="2600" dirty="0" smtClean="0">
                <a:hlinkClick r:id="rId9"/>
              </a:rPr>
              <a:t>www.teraits.com/marcio/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34940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1. 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Trabalho realizado no Service Desk da Callink:</a:t>
            </a:r>
          </a:p>
          <a:p>
            <a:pPr lvl="1"/>
            <a:r>
              <a:rPr lang="pt-BR" dirty="0" smtClean="0"/>
              <a:t>Empresa de </a:t>
            </a:r>
            <a:r>
              <a:rPr lang="pt-BR" dirty="0" err="1" smtClean="0"/>
              <a:t>Call</a:t>
            </a:r>
            <a:r>
              <a:rPr lang="pt-BR" dirty="0" smtClean="0"/>
              <a:t> Center do Grupo ARCOM</a:t>
            </a:r>
            <a:endParaRPr lang="pt-BR" dirty="0"/>
          </a:p>
          <a:p>
            <a:pPr lvl="1"/>
            <a:r>
              <a:rPr lang="pt-BR" dirty="0" smtClean="0"/>
              <a:t>Localizada em Uberlândia – MG</a:t>
            </a:r>
          </a:p>
          <a:p>
            <a:pPr lvl="1"/>
            <a:r>
              <a:rPr lang="pt-BR" dirty="0" smtClean="0"/>
              <a:t>Mais de 3.700 colaboradores (na época do artigo)</a:t>
            </a:r>
          </a:p>
          <a:p>
            <a:pPr lvl="1"/>
            <a:r>
              <a:rPr lang="pt-BR" dirty="0" smtClean="0"/>
              <a:t>Clientes dos segmentos bancário, </a:t>
            </a:r>
            <a:r>
              <a:rPr lang="pt-BR" dirty="0" err="1" smtClean="0"/>
              <a:t>telecom</a:t>
            </a:r>
            <a:r>
              <a:rPr lang="pt-BR" dirty="0" smtClean="0"/>
              <a:t> e atacados</a:t>
            </a:r>
          </a:p>
          <a:p>
            <a:endParaRPr lang="pt-BR" dirty="0"/>
          </a:p>
          <a:p>
            <a:r>
              <a:rPr lang="pt-BR" dirty="0" smtClean="0"/>
              <a:t>Missão confiada ao executivo:</a:t>
            </a:r>
          </a:p>
          <a:p>
            <a:pPr lvl="1"/>
            <a:r>
              <a:rPr lang="pt-BR" dirty="0" smtClean="0"/>
              <a:t>Revitalizar o Service Desk para transforma-lo numa referência de serviços num prazo de 4 a 6 meses</a:t>
            </a:r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8321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2. Planejamento</a:t>
            </a:r>
            <a:endParaRPr lang="pt-BR" dirty="0"/>
          </a:p>
        </p:txBody>
      </p:sp>
      <p:graphicFrame>
        <p:nvGraphicFramePr>
          <p:cNvPr id="4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821676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31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3. Referencial Teórico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DESAFIOS estratégicos</a:t>
            </a:r>
            <a:endParaRPr lang="pt-BR" dirty="0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5912988"/>
              </p:ext>
            </p:extLst>
          </p:nvPr>
        </p:nvGraphicFramePr>
        <p:xfrm>
          <a:off x="250825" y="2420938"/>
          <a:ext cx="2830513" cy="4248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smtClean="0"/>
              <a:t>ITIL</a:t>
            </a:r>
            <a:endParaRPr lang="pt-BR" dirty="0"/>
          </a:p>
        </p:txBody>
      </p:sp>
      <p:pic>
        <p:nvPicPr>
          <p:cNvPr id="41" name="Espaço Reservado para Conteúdo 40"/>
          <p:cNvPicPr>
            <a:picLocks noGrp="1" noChangeAspect="1"/>
          </p:cNvPicPr>
          <p:nvPr>
            <p:ph sz="quarter" idx="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063" y="3137879"/>
            <a:ext cx="2830512" cy="2814268"/>
          </a:xfrm>
          <a:prstGeom prst="rect">
            <a:avLst/>
          </a:prstGeom>
        </p:spPr>
      </p:pic>
      <p:sp>
        <p:nvSpPr>
          <p:cNvPr id="10" name="Espaço Reservado para Texto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mtClean="0"/>
              <a:t>PMBOK</a:t>
            </a:r>
            <a:endParaRPr lang="pt-BR" dirty="0"/>
          </a:p>
        </p:txBody>
      </p:sp>
      <p:pic>
        <p:nvPicPr>
          <p:cNvPr id="42" name="Espaço Reservado para Conteúdo 41"/>
          <p:cNvPicPr>
            <a:picLocks noGrp="1" noChangeAspect="1"/>
          </p:cNvPicPr>
          <p:nvPr>
            <p:ph sz="quarter" idx="1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888" y="3407993"/>
            <a:ext cx="2828925" cy="2274039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612955" y="6320353"/>
            <a:ext cx="2983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 smtClean="0"/>
              <a:t>Adaptado de Moreira &amp; Mendes 2008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3986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4. Execução do </a:t>
            </a:r>
            <a:r>
              <a:rPr lang="pt-BR" dirty="0" smtClean="0"/>
              <a:t>Planejamento</a:t>
            </a:r>
            <a:br>
              <a:rPr lang="pt-BR" dirty="0" smtClean="0"/>
            </a:br>
            <a:r>
              <a:rPr lang="pt-BR" dirty="0" smtClean="0"/>
              <a:t>Voz do Cliente</a:t>
            </a:r>
            <a:endParaRPr lang="pt-BR" dirty="0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Pontos de melhoria</a:t>
            </a:r>
            <a:endParaRPr lang="pt-BR" dirty="0"/>
          </a:p>
        </p:txBody>
      </p:sp>
      <p:pic>
        <p:nvPicPr>
          <p:cNvPr id="12" name="Espaço Reservado para Conteúdo 11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3594" y="2420938"/>
            <a:ext cx="3901025" cy="4248150"/>
          </a:xfrm>
          <a:prstGeom prst="rect">
            <a:avLst/>
          </a:prstGeom>
          <a:noFill/>
        </p:spPr>
      </p:pic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Pontos fortes</a:t>
            </a:r>
            <a:endParaRPr lang="pt-BR" dirty="0"/>
          </a:p>
        </p:txBody>
      </p:sp>
      <p:pic>
        <p:nvPicPr>
          <p:cNvPr id="16" name="Espaço Reservado para Conteúdo 15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18852" y="2420938"/>
            <a:ext cx="4073628" cy="4436713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1115616" y="6309320"/>
            <a:ext cx="3341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M&amp;C: Monitoramento &amp; Controle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815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Revisão de Responsabilidades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mtClean="0"/>
              <a:t>Estratégia</a:t>
            </a:r>
            <a:endParaRPr lang="pt-BR" dirty="0"/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sz="half" idx="2"/>
          </p:nvPr>
        </p:nvGraphicFramePr>
        <p:xfrm>
          <a:off x="250825" y="2060575"/>
          <a:ext cx="8642350" cy="2052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Espaço Reservado para Texto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mtClean="0"/>
              <a:t>responsabilidades</a:t>
            </a:r>
            <a:endParaRPr lang="pt-BR" dirty="0"/>
          </a:p>
        </p:txBody>
      </p:sp>
      <p:graphicFrame>
        <p:nvGraphicFramePr>
          <p:cNvPr id="17" name="Espaço Reservado para Conteúdo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55950033"/>
              </p:ext>
            </p:extLst>
          </p:nvPr>
        </p:nvGraphicFramePr>
        <p:xfrm>
          <a:off x="252413" y="4652963"/>
          <a:ext cx="8640762" cy="2052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046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Nova Estrutura</a:t>
            </a:r>
          </a:p>
        </p:txBody>
      </p:sp>
      <p:pic>
        <p:nvPicPr>
          <p:cNvPr id="22" name="Espaço Reservado para Conteúdo 2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48" y="1628775"/>
            <a:ext cx="8304303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Inventário de Competências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042507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 rot="16200000">
            <a:off x="7202755" y="2891402"/>
            <a:ext cx="3102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Fontes: Adaptado de </a:t>
            </a:r>
            <a:r>
              <a:rPr lang="fr-FR" sz="1200" dirty="0" smtClean="0"/>
              <a:t>Prahalad &amp; Hamel – 1990</a:t>
            </a:r>
          </a:p>
        </p:txBody>
      </p:sp>
    </p:spTree>
    <p:extLst>
      <p:ext uri="{BB962C8B-B14F-4D97-AF65-F5344CB8AC3E}">
        <p14:creationId xmlns:p14="http://schemas.microsoft.com/office/powerpoint/2010/main" val="52036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4428</TotalTime>
  <Words>1045</Words>
  <Application>Microsoft Office PowerPoint</Application>
  <PresentationFormat>Apresentação na tela (4:3)</PresentationFormat>
  <Paragraphs>265</Paragraphs>
  <Slides>29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9" baseType="lpstr">
      <vt:lpstr>ＭＳ Ｐゴシック</vt:lpstr>
      <vt:lpstr>Arial</vt:lpstr>
      <vt:lpstr>Calibri</vt:lpstr>
      <vt:lpstr>Cambria</vt:lpstr>
      <vt:lpstr>Cambria Math</vt:lpstr>
      <vt:lpstr>Courier New</vt:lpstr>
      <vt:lpstr>Wingdings</vt:lpstr>
      <vt:lpstr>Wingdings 2</vt:lpstr>
      <vt:lpstr>Wingdings 3</vt:lpstr>
      <vt:lpstr>Módulo</vt:lpstr>
      <vt:lpstr>Callink Service Desk Revitalization Revitalização do Service Desk da Callink</vt:lpstr>
      <vt:lpstr>Agenda</vt:lpstr>
      <vt:lpstr>1. Introdução</vt:lpstr>
      <vt:lpstr>2. Planejamento</vt:lpstr>
      <vt:lpstr>3. Referencial Teórico</vt:lpstr>
      <vt:lpstr>4. Execução do Planejamento Voz do Cliente</vt:lpstr>
      <vt:lpstr>Revisão de Responsabilidades</vt:lpstr>
      <vt:lpstr>Nova Estrutura</vt:lpstr>
      <vt:lpstr>Inventário de Competências</vt:lpstr>
      <vt:lpstr>Índice de Competência Disponível</vt:lpstr>
      <vt:lpstr>Pessoas Adequadas ao Papel</vt:lpstr>
      <vt:lpstr>Gaps de Competência  Direcionamento de Ações</vt:lpstr>
      <vt:lpstr>Análise SWOT</vt:lpstr>
      <vt:lpstr>Objetivos Estratégicos (BSC) Exceto na Perspectiva Financeira</vt:lpstr>
      <vt:lpstr>KPIs x Objetivos x Projetos 1/2</vt:lpstr>
      <vt:lpstr>KPIs x Objetivos x Projetos 2/2</vt:lpstr>
      <vt:lpstr>Escopo dos Projetos</vt:lpstr>
      <vt:lpstr>Projetos Envolvidos</vt:lpstr>
      <vt:lpstr>Mecanismo de Dimensionamento da Área</vt:lpstr>
      <vt:lpstr>Complexidade: CPA x TMR</vt:lpstr>
      <vt:lpstr>Atuação Utilizando KPIs</vt:lpstr>
      <vt:lpstr>5. Resultados Alcançados</vt:lpstr>
      <vt:lpstr>Resultados em Termos de SLA</vt:lpstr>
      <vt:lpstr>Resultados TMR e Satisfação</vt:lpstr>
      <vt:lpstr>Resultados de Agilidade da Área</vt:lpstr>
      <vt:lpstr>6. Conclusões</vt:lpstr>
      <vt:lpstr>Contribuição &amp; Trabalhos Futuros</vt:lpstr>
      <vt:lpstr>7. Referências</vt:lpstr>
      <vt:lpstr>Callink Service Desk Revitalization Revitalização do Service Desk da Callink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374</cp:revision>
  <dcterms:created xsi:type="dcterms:W3CDTF">2008-05-19T15:53:37Z</dcterms:created>
  <dcterms:modified xsi:type="dcterms:W3CDTF">2016-04-22T16:54:02Z</dcterms:modified>
</cp:coreProperties>
</file>