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sldIdLst>
    <p:sldId id="410" r:id="rId2"/>
    <p:sldId id="466" r:id="rId3"/>
    <p:sldId id="497" r:id="rId4"/>
    <p:sldId id="498" r:id="rId5"/>
    <p:sldId id="500" r:id="rId6"/>
    <p:sldId id="499" r:id="rId7"/>
    <p:sldId id="501" r:id="rId8"/>
    <p:sldId id="502" r:id="rId9"/>
    <p:sldId id="503" r:id="rId10"/>
    <p:sldId id="504" r:id="rId11"/>
    <p:sldId id="505" r:id="rId12"/>
    <p:sldId id="506" r:id="rId13"/>
    <p:sldId id="507" r:id="rId14"/>
    <p:sldId id="508" r:id="rId15"/>
    <p:sldId id="509" r:id="rId16"/>
    <p:sldId id="515" r:id="rId17"/>
    <p:sldId id="510" r:id="rId18"/>
    <p:sldId id="511" r:id="rId19"/>
    <p:sldId id="516" r:id="rId20"/>
    <p:sldId id="512" r:id="rId21"/>
    <p:sldId id="513" r:id="rId22"/>
    <p:sldId id="514" r:id="rId2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CCEDB1"/>
    <a:srgbClr val="FFCCCC"/>
    <a:srgbClr val="FFCCFF"/>
    <a:srgbClr val="000000"/>
    <a:srgbClr val="0000CC"/>
    <a:srgbClr val="FF0066"/>
    <a:srgbClr val="FF9933"/>
    <a:srgbClr val="FF6600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Estilo com Tema 2 - Ênfas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Estilo com Tema 1 - Ênfas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DCAF9ED-07DC-4A11-8D7F-57B35C25682E}" styleName="Estilo Médio 1 - Ênfas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Estilo Médio 1 - Ênfas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Estilo Médio 3 - Ênfas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Estilo Escuro 1 - Ênfas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A111915-BE36-4E01-A7E5-04B1672EAD32}" styleName="Estilo Claro 2 - Ênfase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2833802-FEF1-4C79-8D5D-14CF1EAF98D9}" styleName="Estilo Claro 2 - Ênfas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12C8C85-51F0-491E-9774-3900AFEF0FD7}" styleName="Estilo Claro 2 - Ênfas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85BE263C-DBD7-4A20-BB59-AAB30ACAA65A}" styleName="Estilo Médio 3 - Ênfas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5" autoAdjust="0"/>
    <p:restoredTop sz="94658" autoAdjust="0"/>
  </p:normalViewPr>
  <p:slideViewPr>
    <p:cSldViewPr>
      <p:cViewPr varScale="1">
        <p:scale>
          <a:sx n="71" d="100"/>
          <a:sy n="71" d="100"/>
        </p:scale>
        <p:origin x="127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Planilha_do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Planilha_do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Notebooks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7500"/>
                    <a:satMod val="137000"/>
                  </a:schemeClr>
                </a:gs>
                <a:gs pos="55000">
                  <a:schemeClr val="accent1">
                    <a:shade val="69000"/>
                    <a:satMod val="137000"/>
                  </a:schemeClr>
                </a:gs>
                <a:gs pos="100000">
                  <a:schemeClr val="accent1">
                    <a:shade val="98000"/>
                    <a:satMod val="137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39000" dist="25400" dir="5400000" rotWithShape="0">
                <a:srgbClr val="000000">
                  <a:alpha val="38000"/>
                </a:srgbClr>
              </a:outerShdw>
            </a:effectLst>
            <a:scene3d>
              <a:camera prst="orthographicFront" fov="0">
                <a:rot lat="0" lon="0" rev="0"/>
              </a:camera>
              <a:lightRig rig="threePt" dir="t">
                <a:rot lat="0" lon="0" rev="1800000"/>
              </a:lightRig>
            </a:scene3d>
            <a:sp3d prstMaterial="matte">
              <a:bevelT h="20000"/>
            </a:sp3d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accent1">
                        <a:lumMod val="40000"/>
                        <a:lumOff val="6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Plan1!$A$2:$A$5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2017</c:v>
                </c:pt>
              </c:numCache>
            </c:numRef>
          </c:cat>
          <c:val>
            <c:numRef>
              <c:f>Plan1!$B$2:$B$5</c:f>
              <c:numCache>
                <c:formatCode>General</c:formatCode>
                <c:ptCount val="4"/>
                <c:pt idx="0">
                  <c:v>341.26299999999998</c:v>
                </c:pt>
                <c:pt idx="1">
                  <c:v>315.22899999999998</c:v>
                </c:pt>
                <c:pt idx="2">
                  <c:v>302.315</c:v>
                </c:pt>
                <c:pt idx="3">
                  <c:v>271.61200000000002</c:v>
                </c:pt>
              </c:numCache>
            </c:numRef>
          </c:val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Tablets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47500"/>
                    <a:satMod val="137000"/>
                  </a:schemeClr>
                </a:gs>
                <a:gs pos="55000">
                  <a:schemeClr val="accent2">
                    <a:shade val="69000"/>
                    <a:satMod val="137000"/>
                  </a:schemeClr>
                </a:gs>
                <a:gs pos="100000">
                  <a:schemeClr val="accent2">
                    <a:shade val="98000"/>
                    <a:satMod val="137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39000" dist="25400" dir="5400000" rotWithShape="0">
                <a:srgbClr val="000000">
                  <a:alpha val="38000"/>
                </a:srgbClr>
              </a:outerShdw>
            </a:effectLst>
            <a:scene3d>
              <a:camera prst="orthographicFront" fov="0">
                <a:rot lat="0" lon="0" rev="0"/>
              </a:camera>
              <a:lightRig rig="threePt" dir="t">
                <a:rot lat="0" lon="0" rev="1800000"/>
              </a:lightRig>
            </a:scene3d>
            <a:sp3d prstMaterial="matte">
              <a:bevelT h="20000"/>
            </a:sp3d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accent2">
                        <a:lumMod val="20000"/>
                        <a:lumOff val="8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Plan1!$A$2:$A$5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2017</c:v>
                </c:pt>
              </c:numCache>
            </c:numRef>
          </c:cat>
          <c:val>
            <c:numRef>
              <c:f>Plan1!$C$2:$C$5</c:f>
              <c:numCache>
                <c:formatCode>General</c:formatCode>
                <c:ptCount val="4"/>
                <c:pt idx="0">
                  <c:v>116.113</c:v>
                </c:pt>
                <c:pt idx="1">
                  <c:v>197.202</c:v>
                </c:pt>
                <c:pt idx="2">
                  <c:v>265.73099999999999</c:v>
                </c:pt>
                <c:pt idx="3">
                  <c:v>467.95100000000002</c:v>
                </c:pt>
              </c:numCache>
            </c:numRef>
          </c:val>
        </c:ser>
        <c:ser>
          <c:idx val="2"/>
          <c:order val="2"/>
          <c:tx>
            <c:strRef>
              <c:f>Plan1!$D$1</c:f>
              <c:strCache>
                <c:ptCount val="1"/>
                <c:pt idx="0">
                  <c:v>Ultrabooks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7500"/>
                    <a:satMod val="137000"/>
                  </a:schemeClr>
                </a:gs>
                <a:gs pos="55000">
                  <a:schemeClr val="accent3">
                    <a:shade val="69000"/>
                    <a:satMod val="137000"/>
                  </a:schemeClr>
                </a:gs>
                <a:gs pos="100000">
                  <a:schemeClr val="accent3">
                    <a:shade val="98000"/>
                    <a:satMod val="137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39000" dist="25400" dir="5400000" rotWithShape="0">
                <a:srgbClr val="000000">
                  <a:alpha val="38000"/>
                </a:srgbClr>
              </a:outerShdw>
            </a:effectLst>
            <a:scene3d>
              <a:camera prst="orthographicFront" fov="0">
                <a:rot lat="0" lon="0" rev="0"/>
              </a:camera>
              <a:lightRig rig="threePt" dir="t">
                <a:rot lat="0" lon="0" rev="1800000"/>
              </a:lightRig>
            </a:scene3d>
            <a:sp3d prstMaterial="matte">
              <a:bevelT h="20000"/>
            </a:sp3d>
          </c:spPr>
          <c:invertIfNegative val="0"/>
          <c:dLbls>
            <c:dLbl>
              <c:idx val="0"/>
              <c:layout>
                <c:manualLayout>
                  <c:x val="-1.3707005150628263E-17"/>
                  <c:y val="-2.98953662182361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9906538534810387E-3"/>
                  <c:y val="-2.69058295964126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1962615413924155E-2"/>
                  <c:y val="-2.98953662182361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1962615413924155E-2"/>
                  <c:y val="-3.58744394618834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t" anchorCtr="0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Plan1!$A$2:$A$5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2017</c:v>
                </c:pt>
              </c:numCache>
            </c:numRef>
          </c:cat>
          <c:val>
            <c:numRef>
              <c:f>Plan1!$D$2:$D$5</c:f>
              <c:numCache>
                <c:formatCode>General</c:formatCode>
                <c:ptCount val="4"/>
                <c:pt idx="0">
                  <c:v>9.8219999999999992</c:v>
                </c:pt>
                <c:pt idx="1">
                  <c:v>23.591999999999999</c:v>
                </c:pt>
                <c:pt idx="2">
                  <c:v>38.686999999999998</c:v>
                </c:pt>
                <c:pt idx="3">
                  <c:v>96.35</c:v>
                </c:pt>
              </c:numCache>
            </c:numRef>
          </c:val>
        </c:ser>
        <c:ser>
          <c:idx val="3"/>
          <c:order val="3"/>
          <c:tx>
            <c:strRef>
              <c:f>Plan1!$E$1</c:f>
              <c:strCache>
                <c:ptCount val="1"/>
                <c:pt idx="0">
                  <c:v>Smartphone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7500"/>
                    <a:satMod val="137000"/>
                  </a:schemeClr>
                </a:gs>
                <a:gs pos="55000">
                  <a:schemeClr val="accent4">
                    <a:shade val="69000"/>
                    <a:satMod val="137000"/>
                  </a:schemeClr>
                </a:gs>
                <a:gs pos="100000">
                  <a:schemeClr val="accent4">
                    <a:shade val="98000"/>
                    <a:satMod val="137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39000" dist="25400" dir="5400000" rotWithShape="0">
                <a:srgbClr val="000000">
                  <a:alpha val="38000"/>
                </a:srgbClr>
              </a:outerShdw>
            </a:effectLst>
            <a:scene3d>
              <a:camera prst="orthographicFront" fov="0">
                <a:rot lat="0" lon="0" rev="0"/>
              </a:camera>
              <a:lightRig rig="threePt" dir="t">
                <a:rot lat="0" lon="0" rev="1800000"/>
              </a:lightRig>
            </a:scene3d>
            <a:sp3d prstMaterial="matte">
              <a:bevelT h="20000"/>
            </a:sp3d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accent4">
                        <a:lumMod val="20000"/>
                        <a:lumOff val="8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Plan1!$A$2:$A$5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2017</c:v>
                </c:pt>
              </c:numCache>
            </c:numRef>
          </c:cat>
          <c:val>
            <c:numRef>
              <c:f>Plan1!$E$2:$E$5</c:f>
              <c:numCache>
                <c:formatCode>General</c:formatCode>
                <c:ptCount val="4"/>
                <c:pt idx="0">
                  <c:v>1746.1759999999999</c:v>
                </c:pt>
                <c:pt idx="1">
                  <c:v>1875.7739999999999</c:v>
                </c:pt>
                <c:pt idx="2">
                  <c:v>1949.722</c:v>
                </c:pt>
                <c:pt idx="3">
                  <c:v>2128.8710000000001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62326624"/>
        <c:axId val="162327712"/>
        <c:axId val="0"/>
      </c:bar3DChart>
      <c:catAx>
        <c:axId val="162326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62327712"/>
        <c:crosses val="autoZero"/>
        <c:auto val="1"/>
        <c:lblAlgn val="ctr"/>
        <c:lblOffset val="100"/>
        <c:noMultiLvlLbl val="0"/>
      </c:catAx>
      <c:valAx>
        <c:axId val="16232771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623266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Android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47500"/>
                    <a:satMod val="137000"/>
                  </a:schemeClr>
                </a:gs>
                <a:gs pos="55000">
                  <a:schemeClr val="accent1">
                    <a:shade val="69000"/>
                    <a:satMod val="137000"/>
                  </a:schemeClr>
                </a:gs>
                <a:gs pos="100000">
                  <a:schemeClr val="accent1">
                    <a:shade val="98000"/>
                    <a:satMod val="137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39000" dist="25400" dir="5400000" rotWithShape="0">
                <a:srgbClr val="000000">
                  <a:alpha val="38000"/>
                </a:srgbClr>
              </a:outerShdw>
            </a:effectLst>
            <a:scene3d>
              <a:camera prst="orthographicFront" fov="0">
                <a:rot lat="0" lon="0" rev="0"/>
              </a:camera>
              <a:lightRig rig="threePt" dir="t">
                <a:rot lat="0" lon="0" rev="1800000"/>
              </a:lightRig>
            </a:scene3d>
            <a:sp3d prstMaterial="matte">
              <a:bevelT h="20000"/>
            </a:sp3d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accent1">
                        <a:lumMod val="40000"/>
                        <a:lumOff val="6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Plan1!$A$2:$A$5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2017</c:v>
                </c:pt>
              </c:numCache>
            </c:numRef>
          </c:cat>
          <c:val>
            <c:numRef>
              <c:f>Plan1!$B$2:$B$5</c:f>
              <c:numCache>
                <c:formatCode>General</c:formatCode>
                <c:ptCount val="4"/>
                <c:pt idx="0">
                  <c:v>497.08199999999999</c:v>
                </c:pt>
                <c:pt idx="1">
                  <c:v>860.93700000000001</c:v>
                </c:pt>
                <c:pt idx="2">
                  <c:v>1069.5029999999999</c:v>
                </c:pt>
                <c:pt idx="3">
                  <c:v>1468.6189999999999</c:v>
                </c:pt>
              </c:numCache>
            </c:numRef>
          </c:val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Windows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hade val="47500"/>
                    <a:satMod val="137000"/>
                  </a:schemeClr>
                </a:gs>
                <a:gs pos="55000">
                  <a:schemeClr val="accent2">
                    <a:shade val="69000"/>
                    <a:satMod val="137000"/>
                  </a:schemeClr>
                </a:gs>
                <a:gs pos="100000">
                  <a:schemeClr val="accent2">
                    <a:shade val="98000"/>
                    <a:satMod val="137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39000" dist="25400" dir="5400000" rotWithShape="0">
                <a:srgbClr val="000000">
                  <a:alpha val="38000"/>
                </a:srgbClr>
              </a:outerShdw>
            </a:effectLst>
            <a:scene3d>
              <a:camera prst="orthographicFront" fov="0">
                <a:rot lat="0" lon="0" rev="0"/>
              </a:camera>
              <a:lightRig rig="threePt" dir="t">
                <a:rot lat="0" lon="0" rev="1800000"/>
              </a:lightRig>
            </a:scene3d>
            <a:sp3d prstMaterial="matte">
              <a:bevelT h="20000"/>
            </a:sp3d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accent2">
                        <a:lumMod val="20000"/>
                        <a:lumOff val="8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Plan1!$A$2:$A$5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2017</c:v>
                </c:pt>
              </c:numCache>
            </c:numRef>
          </c:cat>
          <c:val>
            <c:numRef>
              <c:f>Plan1!$C$2:$C$5</c:f>
              <c:numCache>
                <c:formatCode>General</c:formatCode>
                <c:ptCount val="4"/>
                <c:pt idx="0">
                  <c:v>346.45699999999999</c:v>
                </c:pt>
                <c:pt idx="1">
                  <c:v>354.41</c:v>
                </c:pt>
                <c:pt idx="2">
                  <c:v>397.53300000000002</c:v>
                </c:pt>
                <c:pt idx="3">
                  <c:v>570.93700000000001</c:v>
                </c:pt>
              </c:numCache>
            </c:numRef>
          </c:val>
        </c:ser>
        <c:ser>
          <c:idx val="2"/>
          <c:order val="2"/>
          <c:tx>
            <c:strRef>
              <c:f>Plan1!$D$1</c:f>
              <c:strCache>
                <c:ptCount val="1"/>
                <c:pt idx="0">
                  <c:v>iOS/MacOS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7500"/>
                    <a:satMod val="137000"/>
                  </a:schemeClr>
                </a:gs>
                <a:gs pos="55000">
                  <a:schemeClr val="accent3">
                    <a:shade val="69000"/>
                    <a:satMod val="137000"/>
                  </a:schemeClr>
                </a:gs>
                <a:gs pos="100000">
                  <a:schemeClr val="accent3">
                    <a:shade val="98000"/>
                    <a:satMod val="137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39000" dist="25400" dir="5400000" rotWithShape="0">
                <a:srgbClr val="000000">
                  <a:alpha val="38000"/>
                </a:srgbClr>
              </a:outerShdw>
            </a:effectLst>
            <a:scene3d>
              <a:camera prst="orthographicFront" fov="0">
                <a:rot lat="0" lon="0" rev="0"/>
              </a:camera>
              <a:lightRig rig="threePt" dir="t">
                <a:rot lat="0" lon="0" rev="1800000"/>
              </a:lightRig>
            </a:scene3d>
            <a:sp3d prstMaterial="matte">
              <a:bevelT h="20000"/>
            </a:sp3d>
          </c:spPr>
          <c:invertIfNegative val="0"/>
          <c:dLbls>
            <c:dLbl>
              <c:idx val="0"/>
              <c:layout>
                <c:manualLayout>
                  <c:x val="2.9895366218236174E-3"/>
                  <c:y val="2.989536621823507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1769829219229945E-6"/>
                  <c:y val="2.989536621823562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8.9730824005743674E-3"/>
                  <c:y val="5.97907324364718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4.4725351034060328E-6"/>
                  <c:y val="-5.979073243647234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t" anchorCtr="0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Plan1!$A$2:$A$5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2017</c:v>
                </c:pt>
              </c:numCache>
            </c:numRef>
          </c:cat>
          <c:val>
            <c:numRef>
              <c:f>Plan1!$D$2:$D$5</c:f>
              <c:numCache>
                <c:formatCode>General</c:formatCode>
                <c:ptCount val="4"/>
                <c:pt idx="0">
                  <c:v>212.899</c:v>
                </c:pt>
                <c:pt idx="1">
                  <c:v>293.428</c:v>
                </c:pt>
                <c:pt idx="2">
                  <c:v>359.483</c:v>
                </c:pt>
                <c:pt idx="3">
                  <c:v>504.14699999999999</c:v>
                </c:pt>
              </c:numCache>
            </c:numRef>
          </c:val>
        </c:ser>
        <c:ser>
          <c:idx val="3"/>
          <c:order val="3"/>
          <c:tx>
            <c:strRef>
              <c:f>Plan1!$E$1</c:f>
              <c:strCache>
                <c:ptCount val="1"/>
                <c:pt idx="0">
                  <c:v>RIM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7500"/>
                    <a:satMod val="137000"/>
                  </a:schemeClr>
                </a:gs>
                <a:gs pos="55000">
                  <a:schemeClr val="accent4">
                    <a:shade val="69000"/>
                    <a:satMod val="137000"/>
                  </a:schemeClr>
                </a:gs>
                <a:gs pos="100000">
                  <a:schemeClr val="accent4">
                    <a:shade val="98000"/>
                    <a:satMod val="137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39000" dist="25400" dir="5400000" rotWithShape="0">
                <a:srgbClr val="000000">
                  <a:alpha val="38000"/>
                </a:srgbClr>
              </a:outerShdw>
            </a:effectLst>
            <a:scene3d>
              <a:camera prst="orthographicFront" fov="0">
                <a:rot lat="0" lon="0" rev="0"/>
              </a:camera>
              <a:lightRig rig="threePt" dir="t">
                <a:rot lat="0" lon="0" rev="1800000"/>
              </a:lightRig>
            </a:scene3d>
            <a:sp3d prstMaterial="matte">
              <a:bevelT h="20000"/>
            </a:sp3d>
          </c:spPr>
          <c:invertIfNegative val="0"/>
          <c:dLbls>
            <c:dLbl>
              <c:idx val="0"/>
              <c:layout>
                <c:manualLayout>
                  <c:x val="-2.9895366218236448E-3"/>
                  <c:y val="-3.28849028400597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9895366218236174E-3"/>
                  <c:y val="-2.39162929745889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2.9895366218237272E-3"/>
                  <c:y val="-1.49476831091180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9895366218236174E-3"/>
                  <c:y val="-8.968609865470879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accent4">
                        <a:lumMod val="20000"/>
                        <a:lumOff val="8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Plan1!$A$2:$A$5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2017</c:v>
                </c:pt>
              </c:numCache>
            </c:numRef>
          </c:cat>
          <c:val>
            <c:numRef>
              <c:f>Plan1!$E$2:$E$5</c:f>
              <c:numCache>
                <c:formatCode>General</c:formatCode>
                <c:ptCount val="4"/>
                <c:pt idx="0">
                  <c:v>34.722000000000001</c:v>
                </c:pt>
                <c:pt idx="1">
                  <c:v>31.253</c:v>
                </c:pt>
                <c:pt idx="2">
                  <c:v>27.15</c:v>
                </c:pt>
                <c:pt idx="3">
                  <c:v>24.120999999999999</c:v>
                </c:pt>
              </c:numCache>
            </c:numRef>
          </c:val>
        </c:ser>
        <c:ser>
          <c:idx val="4"/>
          <c:order val="4"/>
          <c:tx>
            <c:strRef>
              <c:f>Plan1!$F$1</c:f>
              <c:strCache>
                <c:ptCount val="1"/>
                <c:pt idx="0">
                  <c:v>Others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47500"/>
                    <a:satMod val="137000"/>
                  </a:schemeClr>
                </a:gs>
                <a:gs pos="55000">
                  <a:schemeClr val="accent5">
                    <a:shade val="69000"/>
                    <a:satMod val="137000"/>
                  </a:schemeClr>
                </a:gs>
                <a:gs pos="100000">
                  <a:schemeClr val="accent5">
                    <a:shade val="98000"/>
                    <a:satMod val="137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39000" dist="25400" dir="5400000" rotWithShape="0">
                <a:srgbClr val="000000">
                  <a:alpha val="38000"/>
                </a:srgbClr>
              </a:outerShdw>
            </a:effectLst>
            <a:scene3d>
              <a:camera prst="orthographicFront" fov="0">
                <a:rot lat="0" lon="0" rev="0"/>
              </a:camera>
              <a:lightRig rig="threePt" dir="t">
                <a:rot lat="0" lon="0" rev="1800000"/>
              </a:lightRig>
            </a:scene3d>
            <a:sp3d prstMaterial="matte">
              <a:bevelT h="20000"/>
            </a:sp3d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accent5">
                        <a:lumMod val="20000"/>
                        <a:lumOff val="8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Plan1!$A$2:$A$5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2017</c:v>
                </c:pt>
              </c:numCache>
            </c:numRef>
          </c:cat>
          <c:val>
            <c:numRef>
              <c:f>Plan1!$F$2:$F$5</c:f>
              <c:numCache>
                <c:formatCode>General</c:formatCode>
                <c:ptCount val="4"/>
                <c:pt idx="0">
                  <c:v>1122.213</c:v>
                </c:pt>
                <c:pt idx="1">
                  <c:v>871.71799999999996</c:v>
                </c:pt>
                <c:pt idx="2">
                  <c:v>702.78599999999994</c:v>
                </c:pt>
                <c:pt idx="3">
                  <c:v>396.959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62330976"/>
        <c:axId val="162321728"/>
        <c:axId val="0"/>
      </c:bar3DChart>
      <c:catAx>
        <c:axId val="1623309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62321728"/>
        <c:crosses val="autoZero"/>
        <c:auto val="1"/>
        <c:lblAlgn val="ctr"/>
        <c:lblOffset val="100"/>
        <c:noMultiLvlLbl val="0"/>
      </c:catAx>
      <c:valAx>
        <c:axId val="16232172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623309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PCs</c:v>
                </c:pt>
              </c:strCache>
            </c:strRef>
          </c:tx>
          <c:invertIfNegative val="0"/>
          <c:cat>
            <c:numRef>
              <c:f>Plan1!$A$2:$A$4</c:f>
              <c:numCache>
                <c:formatCode>General</c:formatCode>
                <c:ptCount val="3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</c:numCache>
            </c:numRef>
          </c:cat>
          <c:val>
            <c:numRef>
              <c:f>Plan1!$B$2:$B$4</c:f>
              <c:numCache>
                <c:formatCode>General</c:formatCode>
                <c:ptCount val="3"/>
                <c:pt idx="0">
                  <c:v>6253</c:v>
                </c:pt>
                <c:pt idx="1">
                  <c:v>4989</c:v>
                </c:pt>
                <c:pt idx="2">
                  <c:v>5291</c:v>
                </c:pt>
              </c:numCache>
            </c:numRef>
          </c:val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Mobile</c:v>
                </c:pt>
              </c:strCache>
            </c:strRef>
          </c:tx>
          <c:invertIfNegative val="0"/>
          <c:cat>
            <c:numRef>
              <c:f>Plan1!$A$2:$A$4</c:f>
              <c:numCache>
                <c:formatCode>General</c:formatCode>
                <c:ptCount val="3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</c:numCache>
            </c:numRef>
          </c:cat>
          <c:val>
            <c:numRef>
              <c:f>Plan1!$C$2:$C$4</c:f>
              <c:numCache>
                <c:formatCode>General</c:formatCode>
                <c:ptCount val="3"/>
                <c:pt idx="0">
                  <c:v>163</c:v>
                </c:pt>
                <c:pt idx="1">
                  <c:v>315</c:v>
                </c:pt>
                <c:pt idx="2">
                  <c:v>415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5"/>
        <c:gapDepth val="95"/>
        <c:shape val="cylinder"/>
        <c:axId val="162329344"/>
        <c:axId val="162324992"/>
        <c:axId val="0"/>
      </c:bar3DChart>
      <c:catAx>
        <c:axId val="162329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62324992"/>
        <c:crosses val="autoZero"/>
        <c:auto val="1"/>
        <c:lblAlgn val="ctr"/>
        <c:lblOffset val="100"/>
        <c:noMultiLvlLbl val="0"/>
      </c:catAx>
      <c:valAx>
        <c:axId val="16232499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62329344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  <c:showDLblsOverMax val="0"/>
  </c:chart>
  <c:txPr>
    <a:bodyPr/>
    <a:lstStyle/>
    <a:p>
      <a:pPr>
        <a:defRPr sz="1400"/>
      </a:pPr>
      <a:endParaRPr lang="pt-BR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diagrams/_rels/data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diagrams/_rels/drawing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1CB6BC-7D9C-4E38-B822-2B454BDE1D97}" type="doc">
      <dgm:prSet loTypeId="urn:microsoft.com/office/officeart/2005/8/layout/vProcess5" loCatId="process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pt-BR"/>
        </a:p>
      </dgm:t>
    </dgm:pt>
    <dgm:pt modelId="{560587AA-7E1A-46E7-8F6B-185EC8EECD11}">
      <dgm:prSet/>
      <dgm:spPr/>
      <dgm:t>
        <a:bodyPr/>
        <a:lstStyle/>
        <a:p>
          <a:r>
            <a:rPr lang="pt-BR" dirty="0" smtClean="0"/>
            <a:t>As </a:t>
          </a:r>
          <a:r>
            <a:rPr lang="pt-BR" dirty="0" err="1" smtClean="0"/>
            <a:t>Malnets</a:t>
          </a:r>
          <a:r>
            <a:rPr lang="pt-BR" dirty="0" smtClean="0"/>
            <a:t> surgiram em 2011</a:t>
          </a:r>
        </a:p>
      </dgm:t>
    </dgm:pt>
    <dgm:pt modelId="{A888D29B-46CA-4097-966A-B742F3640663}" type="parTrans" cxnId="{62F710C0-EE65-4942-A85C-9626B7812BF0}">
      <dgm:prSet/>
      <dgm:spPr/>
      <dgm:t>
        <a:bodyPr/>
        <a:lstStyle/>
        <a:p>
          <a:endParaRPr lang="pt-BR"/>
        </a:p>
      </dgm:t>
    </dgm:pt>
    <dgm:pt modelId="{A801E5AE-278A-426B-9A41-1CD0E3066B27}" type="sibTrans" cxnId="{62F710C0-EE65-4942-A85C-9626B7812BF0}">
      <dgm:prSet/>
      <dgm:spPr/>
      <dgm:t>
        <a:bodyPr/>
        <a:lstStyle/>
        <a:p>
          <a:endParaRPr lang="pt-BR"/>
        </a:p>
      </dgm:t>
    </dgm:pt>
    <dgm:pt modelId="{A8250288-C082-4375-B5EA-098FB572FF20}">
      <dgm:prSet/>
      <dgm:spPr/>
      <dgm:t>
        <a:bodyPr/>
        <a:lstStyle/>
        <a:p>
          <a:r>
            <a:rPr lang="pt-BR" dirty="0" smtClean="0"/>
            <a:t>Resultado: os sites maliciosos aumentaram 240% em 2011</a:t>
          </a:r>
          <a:endParaRPr lang="pt-BR" dirty="0"/>
        </a:p>
      </dgm:t>
    </dgm:pt>
    <dgm:pt modelId="{6C7BD29F-1EC0-4B91-9027-D0051A60A093}" type="parTrans" cxnId="{A5E70FF1-4A92-427A-8BC4-A38F9AC7D14E}">
      <dgm:prSet/>
      <dgm:spPr/>
      <dgm:t>
        <a:bodyPr/>
        <a:lstStyle/>
        <a:p>
          <a:endParaRPr lang="pt-BR"/>
        </a:p>
      </dgm:t>
    </dgm:pt>
    <dgm:pt modelId="{897BBC1F-9244-4B05-8939-FE2525E24B3F}" type="sibTrans" cxnId="{A5E70FF1-4A92-427A-8BC4-A38F9AC7D14E}">
      <dgm:prSet/>
      <dgm:spPr/>
      <dgm:t>
        <a:bodyPr/>
        <a:lstStyle/>
        <a:p>
          <a:endParaRPr lang="pt-BR"/>
        </a:p>
      </dgm:t>
    </dgm:pt>
    <dgm:pt modelId="{178A1EE7-7B2B-42D0-A8D5-21AD25A255A3}">
      <dgm:prSet/>
      <dgm:spPr/>
      <dgm:t>
        <a:bodyPr/>
        <a:lstStyle/>
        <a:p>
          <a:r>
            <a:rPr lang="pt-BR" dirty="0" smtClean="0"/>
            <a:t>Este trabalho visa entender as </a:t>
          </a:r>
          <a:r>
            <a:rPr lang="pt-BR" dirty="0" err="1" smtClean="0"/>
            <a:t>Malnets</a:t>
          </a:r>
          <a:endParaRPr lang="pt-BR" dirty="0"/>
        </a:p>
      </dgm:t>
    </dgm:pt>
    <dgm:pt modelId="{3803A0D5-345E-4C72-82A8-0451E6E05A72}" type="parTrans" cxnId="{680B1D77-3840-4641-93A2-C55843AA4204}">
      <dgm:prSet/>
      <dgm:spPr/>
      <dgm:t>
        <a:bodyPr/>
        <a:lstStyle/>
        <a:p>
          <a:endParaRPr lang="pt-BR"/>
        </a:p>
      </dgm:t>
    </dgm:pt>
    <dgm:pt modelId="{3E319669-DA23-4D40-BCE2-49C60CE634E6}" type="sibTrans" cxnId="{680B1D77-3840-4641-93A2-C55843AA4204}">
      <dgm:prSet/>
      <dgm:spPr/>
      <dgm:t>
        <a:bodyPr/>
        <a:lstStyle/>
        <a:p>
          <a:endParaRPr lang="pt-BR"/>
        </a:p>
      </dgm:t>
    </dgm:pt>
    <dgm:pt modelId="{C614C39C-4219-472E-ABFA-2B5F20B9E6BE}">
      <dgm:prSet/>
      <dgm:spPr/>
      <dgm:t>
        <a:bodyPr/>
        <a:lstStyle/>
        <a:p>
          <a:r>
            <a:rPr lang="pt-BR" dirty="0" smtClean="0"/>
            <a:t>Exploram sites de busca, redes sociais e e-mails</a:t>
          </a:r>
        </a:p>
      </dgm:t>
    </dgm:pt>
    <dgm:pt modelId="{7E0432B7-B222-48FA-8E10-B608FE1CDA68}" type="parTrans" cxnId="{98B3281A-513D-420E-9D3F-8A485902DB60}">
      <dgm:prSet/>
      <dgm:spPr/>
      <dgm:t>
        <a:bodyPr/>
        <a:lstStyle/>
        <a:p>
          <a:endParaRPr lang="pt-BR"/>
        </a:p>
      </dgm:t>
    </dgm:pt>
    <dgm:pt modelId="{E2E8C150-2B8B-4471-BAEF-FF0E8798C0CF}" type="sibTrans" cxnId="{98B3281A-513D-420E-9D3F-8A485902DB60}">
      <dgm:prSet/>
      <dgm:spPr/>
      <dgm:t>
        <a:bodyPr/>
        <a:lstStyle/>
        <a:p>
          <a:endParaRPr lang="pt-BR"/>
        </a:p>
      </dgm:t>
    </dgm:pt>
    <dgm:pt modelId="{0C72B4F4-79D6-430B-9728-29C5E0CA320C}">
      <dgm:prSet/>
      <dgm:spPr/>
      <dgm:t>
        <a:bodyPr/>
        <a:lstStyle/>
        <a:p>
          <a:r>
            <a:rPr lang="pt-BR" dirty="0" smtClean="0"/>
            <a:t>Permitem lançar ataques massivos com baixo custo</a:t>
          </a:r>
        </a:p>
      </dgm:t>
    </dgm:pt>
    <dgm:pt modelId="{FD37DFC1-CE78-4E52-AB3A-1AAC589797E9}" type="parTrans" cxnId="{7C9E2C2B-09BA-4387-BB5A-F2AD080DF4B8}">
      <dgm:prSet/>
      <dgm:spPr/>
      <dgm:t>
        <a:bodyPr/>
        <a:lstStyle/>
        <a:p>
          <a:endParaRPr lang="pt-BR"/>
        </a:p>
      </dgm:t>
    </dgm:pt>
    <dgm:pt modelId="{E98FE989-4D37-4848-B0EF-DF4A16BCB662}" type="sibTrans" cxnId="{7C9E2C2B-09BA-4387-BB5A-F2AD080DF4B8}">
      <dgm:prSet/>
      <dgm:spPr/>
      <dgm:t>
        <a:bodyPr/>
        <a:lstStyle/>
        <a:p>
          <a:endParaRPr lang="pt-BR"/>
        </a:p>
      </dgm:t>
    </dgm:pt>
    <dgm:pt modelId="{0E2D59C4-4F50-4916-A3CA-8840A94D4613}" type="pres">
      <dgm:prSet presAssocID="{2D1CB6BC-7D9C-4E38-B822-2B454BDE1D97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856F874E-2096-4EA1-8072-20663EF7DFA6}" type="pres">
      <dgm:prSet presAssocID="{2D1CB6BC-7D9C-4E38-B822-2B454BDE1D97}" presName="dummyMaxCanvas" presStyleCnt="0">
        <dgm:presLayoutVars/>
      </dgm:prSet>
      <dgm:spPr/>
    </dgm:pt>
    <dgm:pt modelId="{6D33180A-B85A-41BD-8659-39BA12D15193}" type="pres">
      <dgm:prSet presAssocID="{2D1CB6BC-7D9C-4E38-B822-2B454BDE1D97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2444C08-0C23-4BD0-83BC-943DDEE48B49}" type="pres">
      <dgm:prSet presAssocID="{2D1CB6BC-7D9C-4E38-B822-2B454BDE1D97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022C443-1B55-44CA-BA45-D47F8BE6B768}" type="pres">
      <dgm:prSet presAssocID="{2D1CB6BC-7D9C-4E38-B822-2B454BDE1D97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2F839C1-B9AF-4E86-AA58-DCED273413FA}" type="pres">
      <dgm:prSet presAssocID="{2D1CB6BC-7D9C-4E38-B822-2B454BDE1D97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1E5D77E-0C24-4491-8B86-D0F616CA469E}" type="pres">
      <dgm:prSet presAssocID="{2D1CB6BC-7D9C-4E38-B822-2B454BDE1D97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E88E171-737B-4A44-8A41-7FB0A2756159}" type="pres">
      <dgm:prSet presAssocID="{2D1CB6BC-7D9C-4E38-B822-2B454BDE1D97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CCC63E5-F3FA-46B3-AA60-57714DD1B533}" type="pres">
      <dgm:prSet presAssocID="{2D1CB6BC-7D9C-4E38-B822-2B454BDE1D97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F5E7419-EEAC-4DCE-AD25-91BB4E2D2AAA}" type="pres">
      <dgm:prSet presAssocID="{2D1CB6BC-7D9C-4E38-B822-2B454BDE1D97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A59D3AC-C2F2-40DA-80A0-6154B6625A06}" type="pres">
      <dgm:prSet presAssocID="{2D1CB6BC-7D9C-4E38-B822-2B454BDE1D97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5C17505-4654-44C3-AF02-5E7B1C7BEDB3}" type="pres">
      <dgm:prSet presAssocID="{2D1CB6BC-7D9C-4E38-B822-2B454BDE1D97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0B5AE69-E185-4678-9841-989B43205A03}" type="pres">
      <dgm:prSet presAssocID="{2D1CB6BC-7D9C-4E38-B822-2B454BDE1D97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3CE8B04-377C-4263-B9FE-D789FAA2BBE8}" type="pres">
      <dgm:prSet presAssocID="{2D1CB6BC-7D9C-4E38-B822-2B454BDE1D97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32A8144-3EFF-4304-92B2-74961EAB6A42}" type="pres">
      <dgm:prSet presAssocID="{2D1CB6BC-7D9C-4E38-B822-2B454BDE1D97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DAED6C9-9F72-4265-8189-A737D7E71673}" type="pres">
      <dgm:prSet presAssocID="{2D1CB6BC-7D9C-4E38-B822-2B454BDE1D97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DE6A0724-B4F7-495C-BA72-D5AC116A0CAB}" type="presOf" srcId="{178A1EE7-7B2B-42D0-A8D5-21AD25A255A3}" destId="{ADAED6C9-9F72-4265-8189-A737D7E71673}" srcOrd="1" destOrd="0" presId="urn:microsoft.com/office/officeart/2005/8/layout/vProcess5"/>
    <dgm:cxn modelId="{76267451-0E0A-42EF-8DA3-1903097DA965}" type="presOf" srcId="{897BBC1F-9244-4B05-8939-FE2525E24B3F}" destId="{8A59D3AC-C2F2-40DA-80A0-6154B6625A06}" srcOrd="0" destOrd="0" presId="urn:microsoft.com/office/officeart/2005/8/layout/vProcess5"/>
    <dgm:cxn modelId="{9EBDF058-AA68-4B9B-9750-6CA977CC5F02}" type="presOf" srcId="{E98FE989-4D37-4848-B0EF-DF4A16BCB662}" destId="{0F5E7419-EEAC-4DCE-AD25-91BB4E2D2AAA}" srcOrd="0" destOrd="0" presId="urn:microsoft.com/office/officeart/2005/8/layout/vProcess5"/>
    <dgm:cxn modelId="{778FEF58-F7C0-47CF-9CD1-6BC763BC05D2}" type="presOf" srcId="{A8250288-C082-4375-B5EA-098FB572FF20}" destId="{12F839C1-B9AF-4E86-AA58-DCED273413FA}" srcOrd="0" destOrd="0" presId="urn:microsoft.com/office/officeart/2005/8/layout/vProcess5"/>
    <dgm:cxn modelId="{680B1D77-3840-4641-93A2-C55843AA4204}" srcId="{2D1CB6BC-7D9C-4E38-B822-2B454BDE1D97}" destId="{178A1EE7-7B2B-42D0-A8D5-21AD25A255A3}" srcOrd="4" destOrd="0" parTransId="{3803A0D5-345E-4C72-82A8-0451E6E05A72}" sibTransId="{3E319669-DA23-4D40-BCE2-49C60CE634E6}"/>
    <dgm:cxn modelId="{98B3281A-513D-420E-9D3F-8A485902DB60}" srcId="{2D1CB6BC-7D9C-4E38-B822-2B454BDE1D97}" destId="{C614C39C-4219-472E-ABFA-2B5F20B9E6BE}" srcOrd="1" destOrd="0" parTransId="{7E0432B7-B222-48FA-8E10-B608FE1CDA68}" sibTransId="{E2E8C150-2B8B-4471-BAEF-FF0E8798C0CF}"/>
    <dgm:cxn modelId="{654C52CD-6603-4122-B78E-6BADF3B50B1A}" type="presOf" srcId="{560587AA-7E1A-46E7-8F6B-185EC8EECD11}" destId="{85C17505-4654-44C3-AF02-5E7B1C7BEDB3}" srcOrd="1" destOrd="0" presId="urn:microsoft.com/office/officeart/2005/8/layout/vProcess5"/>
    <dgm:cxn modelId="{F4CC30D3-FE15-4A60-8FAE-EDA44CBF1A18}" type="presOf" srcId="{C614C39C-4219-472E-ABFA-2B5F20B9E6BE}" destId="{00B5AE69-E185-4678-9841-989B43205A03}" srcOrd="1" destOrd="0" presId="urn:microsoft.com/office/officeart/2005/8/layout/vProcess5"/>
    <dgm:cxn modelId="{CCDE4375-6E53-4353-ADBB-EA4064A516CD}" type="presOf" srcId="{178A1EE7-7B2B-42D0-A8D5-21AD25A255A3}" destId="{F1E5D77E-0C24-4491-8B86-D0F616CA469E}" srcOrd="0" destOrd="0" presId="urn:microsoft.com/office/officeart/2005/8/layout/vProcess5"/>
    <dgm:cxn modelId="{BB5799B5-D65F-40E2-9ADF-4B238CCA8701}" type="presOf" srcId="{A8250288-C082-4375-B5EA-098FB572FF20}" destId="{732A8144-3EFF-4304-92B2-74961EAB6A42}" srcOrd="1" destOrd="0" presId="urn:microsoft.com/office/officeart/2005/8/layout/vProcess5"/>
    <dgm:cxn modelId="{9C3E7A90-EA06-4D6A-8085-F446CFCAE9F3}" type="presOf" srcId="{560587AA-7E1A-46E7-8F6B-185EC8EECD11}" destId="{6D33180A-B85A-41BD-8659-39BA12D15193}" srcOrd="0" destOrd="0" presId="urn:microsoft.com/office/officeart/2005/8/layout/vProcess5"/>
    <dgm:cxn modelId="{62F710C0-EE65-4942-A85C-9626B7812BF0}" srcId="{2D1CB6BC-7D9C-4E38-B822-2B454BDE1D97}" destId="{560587AA-7E1A-46E7-8F6B-185EC8EECD11}" srcOrd="0" destOrd="0" parTransId="{A888D29B-46CA-4097-966A-B742F3640663}" sibTransId="{A801E5AE-278A-426B-9A41-1CD0E3066B27}"/>
    <dgm:cxn modelId="{72854543-B418-457B-905B-39948C2ED287}" type="presOf" srcId="{A801E5AE-278A-426B-9A41-1CD0E3066B27}" destId="{6E88E171-737B-4A44-8A41-7FB0A2756159}" srcOrd="0" destOrd="0" presId="urn:microsoft.com/office/officeart/2005/8/layout/vProcess5"/>
    <dgm:cxn modelId="{7C9E2C2B-09BA-4387-BB5A-F2AD080DF4B8}" srcId="{2D1CB6BC-7D9C-4E38-B822-2B454BDE1D97}" destId="{0C72B4F4-79D6-430B-9728-29C5E0CA320C}" srcOrd="2" destOrd="0" parTransId="{FD37DFC1-CE78-4E52-AB3A-1AAC589797E9}" sibTransId="{E98FE989-4D37-4848-B0EF-DF4A16BCB662}"/>
    <dgm:cxn modelId="{4E0B86E6-6DED-41F3-88E0-8AC04C7B5C7F}" type="presOf" srcId="{C614C39C-4219-472E-ABFA-2B5F20B9E6BE}" destId="{72444C08-0C23-4BD0-83BC-943DDEE48B49}" srcOrd="0" destOrd="0" presId="urn:microsoft.com/office/officeart/2005/8/layout/vProcess5"/>
    <dgm:cxn modelId="{F677617A-0EC4-4BAC-A5D6-CD6392A83B20}" type="presOf" srcId="{0C72B4F4-79D6-430B-9728-29C5E0CA320C}" destId="{03CE8B04-377C-4263-B9FE-D789FAA2BBE8}" srcOrd="1" destOrd="0" presId="urn:microsoft.com/office/officeart/2005/8/layout/vProcess5"/>
    <dgm:cxn modelId="{A5E70FF1-4A92-427A-8BC4-A38F9AC7D14E}" srcId="{2D1CB6BC-7D9C-4E38-B822-2B454BDE1D97}" destId="{A8250288-C082-4375-B5EA-098FB572FF20}" srcOrd="3" destOrd="0" parTransId="{6C7BD29F-1EC0-4B91-9027-D0051A60A093}" sibTransId="{897BBC1F-9244-4B05-8939-FE2525E24B3F}"/>
    <dgm:cxn modelId="{D5291190-B3CB-4D69-8C94-4C358128F0FB}" type="presOf" srcId="{E2E8C150-2B8B-4471-BAEF-FF0E8798C0CF}" destId="{7CCC63E5-F3FA-46B3-AA60-57714DD1B533}" srcOrd="0" destOrd="0" presId="urn:microsoft.com/office/officeart/2005/8/layout/vProcess5"/>
    <dgm:cxn modelId="{C11CA245-C3A7-4DB2-B81C-82216C74D6F5}" type="presOf" srcId="{2D1CB6BC-7D9C-4E38-B822-2B454BDE1D97}" destId="{0E2D59C4-4F50-4916-A3CA-8840A94D4613}" srcOrd="0" destOrd="0" presId="urn:microsoft.com/office/officeart/2005/8/layout/vProcess5"/>
    <dgm:cxn modelId="{87F1CD01-A52D-41CD-AA56-E4D9BE0716D1}" type="presOf" srcId="{0C72B4F4-79D6-430B-9728-29C5E0CA320C}" destId="{2022C443-1B55-44CA-BA45-D47F8BE6B768}" srcOrd="0" destOrd="0" presId="urn:microsoft.com/office/officeart/2005/8/layout/vProcess5"/>
    <dgm:cxn modelId="{B7E4428D-10B0-42D2-B7BA-6F584B8B3277}" type="presParOf" srcId="{0E2D59C4-4F50-4916-A3CA-8840A94D4613}" destId="{856F874E-2096-4EA1-8072-20663EF7DFA6}" srcOrd="0" destOrd="0" presId="urn:microsoft.com/office/officeart/2005/8/layout/vProcess5"/>
    <dgm:cxn modelId="{7BF4F35B-950D-439E-BDDC-5ECFD9A7E02A}" type="presParOf" srcId="{0E2D59C4-4F50-4916-A3CA-8840A94D4613}" destId="{6D33180A-B85A-41BD-8659-39BA12D15193}" srcOrd="1" destOrd="0" presId="urn:microsoft.com/office/officeart/2005/8/layout/vProcess5"/>
    <dgm:cxn modelId="{E80CBEE0-93CA-4FA2-B329-2BC702DD6784}" type="presParOf" srcId="{0E2D59C4-4F50-4916-A3CA-8840A94D4613}" destId="{72444C08-0C23-4BD0-83BC-943DDEE48B49}" srcOrd="2" destOrd="0" presId="urn:microsoft.com/office/officeart/2005/8/layout/vProcess5"/>
    <dgm:cxn modelId="{BC8DA838-7C0B-488E-9FF4-754CCABB9372}" type="presParOf" srcId="{0E2D59C4-4F50-4916-A3CA-8840A94D4613}" destId="{2022C443-1B55-44CA-BA45-D47F8BE6B768}" srcOrd="3" destOrd="0" presId="urn:microsoft.com/office/officeart/2005/8/layout/vProcess5"/>
    <dgm:cxn modelId="{B1AA0B44-D89C-4272-805C-F2D56733AB1D}" type="presParOf" srcId="{0E2D59C4-4F50-4916-A3CA-8840A94D4613}" destId="{12F839C1-B9AF-4E86-AA58-DCED273413FA}" srcOrd="4" destOrd="0" presId="urn:microsoft.com/office/officeart/2005/8/layout/vProcess5"/>
    <dgm:cxn modelId="{465D5E7B-0EBB-47C0-9891-B37E15D26953}" type="presParOf" srcId="{0E2D59C4-4F50-4916-A3CA-8840A94D4613}" destId="{F1E5D77E-0C24-4491-8B86-D0F616CA469E}" srcOrd="5" destOrd="0" presId="urn:microsoft.com/office/officeart/2005/8/layout/vProcess5"/>
    <dgm:cxn modelId="{398E030B-0E3C-4811-9E25-7623CD4AA536}" type="presParOf" srcId="{0E2D59C4-4F50-4916-A3CA-8840A94D4613}" destId="{6E88E171-737B-4A44-8A41-7FB0A2756159}" srcOrd="6" destOrd="0" presId="urn:microsoft.com/office/officeart/2005/8/layout/vProcess5"/>
    <dgm:cxn modelId="{FBCF86F4-E50C-4CFF-983B-70B28A549B93}" type="presParOf" srcId="{0E2D59C4-4F50-4916-A3CA-8840A94D4613}" destId="{7CCC63E5-F3FA-46B3-AA60-57714DD1B533}" srcOrd="7" destOrd="0" presId="urn:microsoft.com/office/officeart/2005/8/layout/vProcess5"/>
    <dgm:cxn modelId="{7DA94ED3-5794-43AC-BB7A-A1F2FF56BD7A}" type="presParOf" srcId="{0E2D59C4-4F50-4916-A3CA-8840A94D4613}" destId="{0F5E7419-EEAC-4DCE-AD25-91BB4E2D2AAA}" srcOrd="8" destOrd="0" presId="urn:microsoft.com/office/officeart/2005/8/layout/vProcess5"/>
    <dgm:cxn modelId="{EBE364AF-241F-493B-A85A-8FA1B132A66D}" type="presParOf" srcId="{0E2D59C4-4F50-4916-A3CA-8840A94D4613}" destId="{8A59D3AC-C2F2-40DA-80A0-6154B6625A06}" srcOrd="9" destOrd="0" presId="urn:microsoft.com/office/officeart/2005/8/layout/vProcess5"/>
    <dgm:cxn modelId="{75FB9D0B-FC6A-4DA2-B2E3-E28828168E87}" type="presParOf" srcId="{0E2D59C4-4F50-4916-A3CA-8840A94D4613}" destId="{85C17505-4654-44C3-AF02-5E7B1C7BEDB3}" srcOrd="10" destOrd="0" presId="urn:microsoft.com/office/officeart/2005/8/layout/vProcess5"/>
    <dgm:cxn modelId="{F653B4F6-0497-439F-8EFD-C8FB517EACAE}" type="presParOf" srcId="{0E2D59C4-4F50-4916-A3CA-8840A94D4613}" destId="{00B5AE69-E185-4678-9841-989B43205A03}" srcOrd="11" destOrd="0" presId="urn:microsoft.com/office/officeart/2005/8/layout/vProcess5"/>
    <dgm:cxn modelId="{A7775774-03E6-488C-95DB-FBB6F9EB8177}" type="presParOf" srcId="{0E2D59C4-4F50-4916-A3CA-8840A94D4613}" destId="{03CE8B04-377C-4263-B9FE-D789FAA2BBE8}" srcOrd="12" destOrd="0" presId="urn:microsoft.com/office/officeart/2005/8/layout/vProcess5"/>
    <dgm:cxn modelId="{4761FF7D-E6BF-477A-9073-0D33C707D0EF}" type="presParOf" srcId="{0E2D59C4-4F50-4916-A3CA-8840A94D4613}" destId="{732A8144-3EFF-4304-92B2-74961EAB6A42}" srcOrd="13" destOrd="0" presId="urn:microsoft.com/office/officeart/2005/8/layout/vProcess5"/>
    <dgm:cxn modelId="{9E9DD9C5-5357-4585-85E5-308567E4D782}" type="presParOf" srcId="{0E2D59C4-4F50-4916-A3CA-8840A94D4613}" destId="{ADAED6C9-9F72-4265-8189-A737D7E71673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A07733-0FE2-4069-AF8B-7EB971421A76}" type="doc">
      <dgm:prSet loTypeId="urn:microsoft.com/office/officeart/2005/8/layout/hChevron3" loCatId="process" qsTypeId="urn:microsoft.com/office/officeart/2005/8/quickstyle/3d3" qsCatId="3D" csTypeId="urn:microsoft.com/office/officeart/2005/8/colors/accent1_2" csCatId="accent1" phldr="1"/>
      <dgm:spPr/>
    </dgm:pt>
    <dgm:pt modelId="{C5691416-004C-430F-A41E-258A3EFECBC0}">
      <dgm:prSet phldrT="[Texto]" custT="1"/>
      <dgm:spPr>
        <a:solidFill>
          <a:srgbClr val="00B050"/>
        </a:solidFill>
      </dgm:spPr>
      <dgm:t>
        <a:bodyPr/>
        <a:lstStyle/>
        <a:p>
          <a:r>
            <a:rPr lang="pt-BR" sz="1400" dirty="0" smtClean="0"/>
            <a:t>Site Confiável</a:t>
          </a:r>
          <a:endParaRPr lang="pt-BR" sz="1400" dirty="0"/>
        </a:p>
      </dgm:t>
    </dgm:pt>
    <dgm:pt modelId="{E7B50A1E-0C1E-41C2-835A-B135E2341968}" type="parTrans" cxnId="{051F80C6-5F1E-4FE3-98AE-98D34CDA8120}">
      <dgm:prSet/>
      <dgm:spPr/>
      <dgm:t>
        <a:bodyPr/>
        <a:lstStyle/>
        <a:p>
          <a:endParaRPr lang="pt-BR" sz="1400"/>
        </a:p>
      </dgm:t>
    </dgm:pt>
    <dgm:pt modelId="{339169C0-0A99-4505-825A-EBB717C8006C}" type="sibTrans" cxnId="{051F80C6-5F1E-4FE3-98AE-98D34CDA8120}">
      <dgm:prSet/>
      <dgm:spPr/>
      <dgm:t>
        <a:bodyPr/>
        <a:lstStyle/>
        <a:p>
          <a:endParaRPr lang="pt-BR" sz="1400"/>
        </a:p>
      </dgm:t>
    </dgm:pt>
    <dgm:pt modelId="{B2671400-CB6F-412A-853A-FC15A0FAB742}">
      <dgm:prSet phldrT="[Texto]" custT="1"/>
      <dgm:spPr>
        <a:solidFill>
          <a:srgbClr val="FFFF00"/>
        </a:solidFill>
      </dgm:spPr>
      <dgm:t>
        <a:bodyPr/>
        <a:lstStyle/>
        <a:p>
          <a:r>
            <a:rPr lang="pt-BR" sz="1400" dirty="0" smtClean="0">
              <a:solidFill>
                <a:sysClr val="windowText" lastClr="000000"/>
              </a:solidFill>
            </a:rPr>
            <a:t>Isca</a:t>
          </a:r>
          <a:endParaRPr lang="pt-BR" sz="1400" dirty="0">
            <a:solidFill>
              <a:sysClr val="windowText" lastClr="000000"/>
            </a:solidFill>
          </a:endParaRPr>
        </a:p>
      </dgm:t>
    </dgm:pt>
    <dgm:pt modelId="{CD07B995-80A1-483A-9EB2-DCFC99129ADE}" type="parTrans" cxnId="{E952F8C7-0A68-4789-B774-665CC13747BE}">
      <dgm:prSet/>
      <dgm:spPr/>
      <dgm:t>
        <a:bodyPr/>
        <a:lstStyle/>
        <a:p>
          <a:endParaRPr lang="pt-BR" sz="1400"/>
        </a:p>
      </dgm:t>
    </dgm:pt>
    <dgm:pt modelId="{536240FE-F18F-47F7-8F29-0D300F5EE43F}" type="sibTrans" cxnId="{E952F8C7-0A68-4789-B774-665CC13747BE}">
      <dgm:prSet/>
      <dgm:spPr/>
      <dgm:t>
        <a:bodyPr/>
        <a:lstStyle/>
        <a:p>
          <a:endParaRPr lang="pt-BR" sz="1400"/>
        </a:p>
      </dgm:t>
    </dgm:pt>
    <dgm:pt modelId="{FACAB698-F84E-4284-8B4B-C3D3D487D5B8}">
      <dgm:prSet phldrT="[Texto]" custT="1"/>
      <dgm:spPr>
        <a:solidFill>
          <a:srgbClr val="FFFF00"/>
        </a:solidFill>
      </dgm:spPr>
      <dgm:t>
        <a:bodyPr/>
        <a:lstStyle/>
        <a:p>
          <a:r>
            <a:rPr lang="pt-BR" sz="1400" dirty="0" smtClean="0">
              <a:solidFill>
                <a:sysClr val="windowText" lastClr="000000"/>
              </a:solidFill>
            </a:rPr>
            <a:t>Servidor Roteador</a:t>
          </a:r>
          <a:endParaRPr lang="pt-BR" sz="1400" dirty="0">
            <a:solidFill>
              <a:sysClr val="windowText" lastClr="000000"/>
            </a:solidFill>
          </a:endParaRPr>
        </a:p>
      </dgm:t>
    </dgm:pt>
    <dgm:pt modelId="{D4AD6006-DDD6-4F3B-8DAE-F7A8CC18E80F}" type="parTrans" cxnId="{7B836C4A-63E2-4DDE-9D87-863A62BDB484}">
      <dgm:prSet/>
      <dgm:spPr/>
      <dgm:t>
        <a:bodyPr/>
        <a:lstStyle/>
        <a:p>
          <a:endParaRPr lang="pt-BR" sz="1400"/>
        </a:p>
      </dgm:t>
    </dgm:pt>
    <dgm:pt modelId="{CF461A27-004F-4CC3-A8E9-AEAE6166A8BE}" type="sibTrans" cxnId="{7B836C4A-63E2-4DDE-9D87-863A62BDB484}">
      <dgm:prSet/>
      <dgm:spPr/>
      <dgm:t>
        <a:bodyPr/>
        <a:lstStyle/>
        <a:p>
          <a:endParaRPr lang="pt-BR" sz="1400"/>
        </a:p>
      </dgm:t>
    </dgm:pt>
    <dgm:pt modelId="{7CF6DF5D-E2F2-4A73-90E9-F7A3F036D994}">
      <dgm:prSet phldrT="[Texto]" custT="1"/>
      <dgm:spPr>
        <a:solidFill>
          <a:srgbClr val="FF0000"/>
        </a:solidFill>
      </dgm:spPr>
      <dgm:t>
        <a:bodyPr/>
        <a:lstStyle/>
        <a:p>
          <a:r>
            <a:rPr lang="pt-BR" sz="1400" dirty="0" smtClean="0"/>
            <a:t>Servidor Atacado</a:t>
          </a:r>
          <a:endParaRPr lang="pt-BR" sz="1400" dirty="0"/>
        </a:p>
      </dgm:t>
    </dgm:pt>
    <dgm:pt modelId="{75EC8E7E-38AA-4993-8948-8F556621CECB}" type="parTrans" cxnId="{73A87C3B-EEBA-4E57-96F7-1196C2893700}">
      <dgm:prSet/>
      <dgm:spPr/>
      <dgm:t>
        <a:bodyPr/>
        <a:lstStyle/>
        <a:p>
          <a:endParaRPr lang="pt-BR" sz="1400"/>
        </a:p>
      </dgm:t>
    </dgm:pt>
    <dgm:pt modelId="{C2888BD2-DDEB-4A6E-89DA-57C25E6E9F04}" type="sibTrans" cxnId="{73A87C3B-EEBA-4E57-96F7-1196C2893700}">
      <dgm:prSet/>
      <dgm:spPr/>
      <dgm:t>
        <a:bodyPr/>
        <a:lstStyle/>
        <a:p>
          <a:endParaRPr lang="pt-BR" sz="1400"/>
        </a:p>
      </dgm:t>
    </dgm:pt>
    <dgm:pt modelId="{BCDA3265-17D8-4541-AB06-83CC723DC394}">
      <dgm:prSet phldrT="[Texto]" custT="1"/>
      <dgm:spPr>
        <a:solidFill>
          <a:srgbClr val="FF0000"/>
        </a:solidFill>
      </dgm:spPr>
      <dgm:t>
        <a:bodyPr/>
        <a:lstStyle/>
        <a:p>
          <a:r>
            <a:rPr lang="pt-BR" sz="1400" dirty="0" err="1" smtClean="0"/>
            <a:t>Malware</a:t>
          </a:r>
          <a:endParaRPr lang="pt-BR" sz="1400" dirty="0"/>
        </a:p>
      </dgm:t>
    </dgm:pt>
    <dgm:pt modelId="{7C6508B1-06D6-4EFB-813B-BBE54B51E7E6}" type="parTrans" cxnId="{AFC0C97B-6E29-4B1C-A475-C03795BE60B9}">
      <dgm:prSet/>
      <dgm:spPr/>
      <dgm:t>
        <a:bodyPr/>
        <a:lstStyle/>
        <a:p>
          <a:endParaRPr lang="pt-BR" sz="1400"/>
        </a:p>
      </dgm:t>
    </dgm:pt>
    <dgm:pt modelId="{8DC7957F-3F73-4BE0-B244-9D87782E5B00}" type="sibTrans" cxnId="{AFC0C97B-6E29-4B1C-A475-C03795BE60B9}">
      <dgm:prSet/>
      <dgm:spPr/>
      <dgm:t>
        <a:bodyPr/>
        <a:lstStyle/>
        <a:p>
          <a:endParaRPr lang="pt-BR" sz="1400"/>
        </a:p>
      </dgm:t>
    </dgm:pt>
    <dgm:pt modelId="{D0830413-AA6B-4D84-A171-4504C8A856FA}" type="pres">
      <dgm:prSet presAssocID="{95A07733-0FE2-4069-AF8B-7EB971421A76}" presName="Name0" presStyleCnt="0">
        <dgm:presLayoutVars>
          <dgm:dir/>
          <dgm:resizeHandles val="exact"/>
        </dgm:presLayoutVars>
      </dgm:prSet>
      <dgm:spPr/>
    </dgm:pt>
    <dgm:pt modelId="{459B9213-BD76-414D-972B-C1C891BBEC8C}" type="pres">
      <dgm:prSet presAssocID="{C5691416-004C-430F-A41E-258A3EFECBC0}" presName="parTxOnly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E11C68C-C51E-4E9C-8807-CA71302BA99F}" type="pres">
      <dgm:prSet presAssocID="{339169C0-0A99-4505-825A-EBB717C8006C}" presName="parSpace" presStyleCnt="0"/>
      <dgm:spPr/>
    </dgm:pt>
    <dgm:pt modelId="{E334B0CB-A141-443E-9BB7-91D8B3E8C3B0}" type="pres">
      <dgm:prSet presAssocID="{B2671400-CB6F-412A-853A-FC15A0FAB742}" presName="parTxOnly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7BE9824-FC54-47F4-A9FA-096B7076AC15}" type="pres">
      <dgm:prSet presAssocID="{536240FE-F18F-47F7-8F29-0D300F5EE43F}" presName="parSpace" presStyleCnt="0"/>
      <dgm:spPr/>
    </dgm:pt>
    <dgm:pt modelId="{16C5935A-3E78-41D9-9934-A5E76D330781}" type="pres">
      <dgm:prSet presAssocID="{FACAB698-F84E-4284-8B4B-C3D3D487D5B8}" presName="parTxOnly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F8BED7C-95FE-45FD-93B6-5235E5327BF7}" type="pres">
      <dgm:prSet presAssocID="{CF461A27-004F-4CC3-A8E9-AEAE6166A8BE}" presName="parSpace" presStyleCnt="0"/>
      <dgm:spPr/>
    </dgm:pt>
    <dgm:pt modelId="{1A3432F4-D337-4227-8305-BF7485B147BA}" type="pres">
      <dgm:prSet presAssocID="{7CF6DF5D-E2F2-4A73-90E9-F7A3F036D994}" presName="parTxOnly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092257E-79C8-4557-B7DF-A1AD119E6E81}" type="pres">
      <dgm:prSet presAssocID="{C2888BD2-DDEB-4A6E-89DA-57C25E6E9F04}" presName="parSpace" presStyleCnt="0"/>
      <dgm:spPr/>
    </dgm:pt>
    <dgm:pt modelId="{D7589805-0724-4BB3-A3D1-5DA6AC96A5F3}" type="pres">
      <dgm:prSet presAssocID="{BCDA3265-17D8-4541-AB06-83CC723DC394}" presName="parTxOnly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7B836C4A-63E2-4DDE-9D87-863A62BDB484}" srcId="{95A07733-0FE2-4069-AF8B-7EB971421A76}" destId="{FACAB698-F84E-4284-8B4B-C3D3D487D5B8}" srcOrd="2" destOrd="0" parTransId="{D4AD6006-DDD6-4F3B-8DAE-F7A8CC18E80F}" sibTransId="{CF461A27-004F-4CC3-A8E9-AEAE6166A8BE}"/>
    <dgm:cxn modelId="{4D1EFEE7-DF7D-4F89-A716-FDEA8D1FDE61}" type="presOf" srcId="{FACAB698-F84E-4284-8B4B-C3D3D487D5B8}" destId="{16C5935A-3E78-41D9-9934-A5E76D330781}" srcOrd="0" destOrd="0" presId="urn:microsoft.com/office/officeart/2005/8/layout/hChevron3"/>
    <dgm:cxn modelId="{2072D469-D90E-42C0-87D4-4CACCF1C9D04}" type="presOf" srcId="{95A07733-0FE2-4069-AF8B-7EB971421A76}" destId="{D0830413-AA6B-4D84-A171-4504C8A856FA}" srcOrd="0" destOrd="0" presId="urn:microsoft.com/office/officeart/2005/8/layout/hChevron3"/>
    <dgm:cxn modelId="{8BBA4EC1-B610-49C0-BD11-7C014AC4FE71}" type="presOf" srcId="{7CF6DF5D-E2F2-4A73-90E9-F7A3F036D994}" destId="{1A3432F4-D337-4227-8305-BF7485B147BA}" srcOrd="0" destOrd="0" presId="urn:microsoft.com/office/officeart/2005/8/layout/hChevron3"/>
    <dgm:cxn modelId="{E952F8C7-0A68-4789-B774-665CC13747BE}" srcId="{95A07733-0FE2-4069-AF8B-7EB971421A76}" destId="{B2671400-CB6F-412A-853A-FC15A0FAB742}" srcOrd="1" destOrd="0" parTransId="{CD07B995-80A1-483A-9EB2-DCFC99129ADE}" sibTransId="{536240FE-F18F-47F7-8F29-0D300F5EE43F}"/>
    <dgm:cxn modelId="{051F80C6-5F1E-4FE3-98AE-98D34CDA8120}" srcId="{95A07733-0FE2-4069-AF8B-7EB971421A76}" destId="{C5691416-004C-430F-A41E-258A3EFECBC0}" srcOrd="0" destOrd="0" parTransId="{E7B50A1E-0C1E-41C2-835A-B135E2341968}" sibTransId="{339169C0-0A99-4505-825A-EBB717C8006C}"/>
    <dgm:cxn modelId="{B0E55FC9-8D86-42B2-B236-DCF98F47B7FD}" type="presOf" srcId="{BCDA3265-17D8-4541-AB06-83CC723DC394}" destId="{D7589805-0724-4BB3-A3D1-5DA6AC96A5F3}" srcOrd="0" destOrd="0" presId="urn:microsoft.com/office/officeart/2005/8/layout/hChevron3"/>
    <dgm:cxn modelId="{AFC0C97B-6E29-4B1C-A475-C03795BE60B9}" srcId="{95A07733-0FE2-4069-AF8B-7EB971421A76}" destId="{BCDA3265-17D8-4541-AB06-83CC723DC394}" srcOrd="4" destOrd="0" parTransId="{7C6508B1-06D6-4EFB-813B-BBE54B51E7E6}" sibTransId="{8DC7957F-3F73-4BE0-B244-9D87782E5B00}"/>
    <dgm:cxn modelId="{73A87C3B-EEBA-4E57-96F7-1196C2893700}" srcId="{95A07733-0FE2-4069-AF8B-7EB971421A76}" destId="{7CF6DF5D-E2F2-4A73-90E9-F7A3F036D994}" srcOrd="3" destOrd="0" parTransId="{75EC8E7E-38AA-4993-8948-8F556621CECB}" sibTransId="{C2888BD2-DDEB-4A6E-89DA-57C25E6E9F04}"/>
    <dgm:cxn modelId="{68865B2D-D4BD-4E49-8B1E-7734F7423152}" type="presOf" srcId="{B2671400-CB6F-412A-853A-FC15A0FAB742}" destId="{E334B0CB-A141-443E-9BB7-91D8B3E8C3B0}" srcOrd="0" destOrd="0" presId="urn:microsoft.com/office/officeart/2005/8/layout/hChevron3"/>
    <dgm:cxn modelId="{0A5273C2-6F49-4F30-812C-871B77292BD0}" type="presOf" srcId="{C5691416-004C-430F-A41E-258A3EFECBC0}" destId="{459B9213-BD76-414D-972B-C1C891BBEC8C}" srcOrd="0" destOrd="0" presId="urn:microsoft.com/office/officeart/2005/8/layout/hChevron3"/>
    <dgm:cxn modelId="{9C494261-60D7-4A9B-96DA-C5A32E21CFA5}" type="presParOf" srcId="{D0830413-AA6B-4D84-A171-4504C8A856FA}" destId="{459B9213-BD76-414D-972B-C1C891BBEC8C}" srcOrd="0" destOrd="0" presId="urn:microsoft.com/office/officeart/2005/8/layout/hChevron3"/>
    <dgm:cxn modelId="{BB1E59A5-89F3-49BD-9F69-DC04CF7206A2}" type="presParOf" srcId="{D0830413-AA6B-4D84-A171-4504C8A856FA}" destId="{EE11C68C-C51E-4E9C-8807-CA71302BA99F}" srcOrd="1" destOrd="0" presId="urn:microsoft.com/office/officeart/2005/8/layout/hChevron3"/>
    <dgm:cxn modelId="{4DC81B17-CF7D-4C2F-9CB1-9C49D30C183D}" type="presParOf" srcId="{D0830413-AA6B-4D84-A171-4504C8A856FA}" destId="{E334B0CB-A141-443E-9BB7-91D8B3E8C3B0}" srcOrd="2" destOrd="0" presId="urn:microsoft.com/office/officeart/2005/8/layout/hChevron3"/>
    <dgm:cxn modelId="{82EDD0A1-C9D0-4894-8FB7-8651200B4B08}" type="presParOf" srcId="{D0830413-AA6B-4D84-A171-4504C8A856FA}" destId="{D7BE9824-FC54-47F4-A9FA-096B7076AC15}" srcOrd="3" destOrd="0" presId="urn:microsoft.com/office/officeart/2005/8/layout/hChevron3"/>
    <dgm:cxn modelId="{AA039D31-0FB8-46E6-B7A3-01616E4178CF}" type="presParOf" srcId="{D0830413-AA6B-4D84-A171-4504C8A856FA}" destId="{16C5935A-3E78-41D9-9934-A5E76D330781}" srcOrd="4" destOrd="0" presId="urn:microsoft.com/office/officeart/2005/8/layout/hChevron3"/>
    <dgm:cxn modelId="{19D6452C-E3EA-4E7B-8AD6-5FDB0D08DDD1}" type="presParOf" srcId="{D0830413-AA6B-4D84-A171-4504C8A856FA}" destId="{BF8BED7C-95FE-45FD-93B6-5235E5327BF7}" srcOrd="5" destOrd="0" presId="urn:microsoft.com/office/officeart/2005/8/layout/hChevron3"/>
    <dgm:cxn modelId="{5D40FCFB-C823-46A9-A23C-00ADCCEF231A}" type="presParOf" srcId="{D0830413-AA6B-4D84-A171-4504C8A856FA}" destId="{1A3432F4-D337-4227-8305-BF7485B147BA}" srcOrd="6" destOrd="0" presId="urn:microsoft.com/office/officeart/2005/8/layout/hChevron3"/>
    <dgm:cxn modelId="{5C0689A9-B00D-4D1E-AF2B-F5F8FA22032D}" type="presParOf" srcId="{D0830413-AA6B-4D84-A171-4504C8A856FA}" destId="{D092257E-79C8-4557-B7DF-A1AD119E6E81}" srcOrd="7" destOrd="0" presId="urn:microsoft.com/office/officeart/2005/8/layout/hChevron3"/>
    <dgm:cxn modelId="{99E3FC06-2DA2-4AED-BE71-FD1C5D639C74}" type="presParOf" srcId="{D0830413-AA6B-4D84-A171-4504C8A856FA}" destId="{D7589805-0724-4BB3-A3D1-5DA6AC96A5F3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C96599C-F0DD-45D2-BE02-3495FA388E8F}" type="doc">
      <dgm:prSet loTypeId="urn:microsoft.com/office/officeart/2005/8/layout/equation1" loCatId="process" qsTypeId="urn:microsoft.com/office/officeart/2005/8/quickstyle/3d3" qsCatId="3D" csTypeId="urn:microsoft.com/office/officeart/2005/8/colors/colorful1" csCatId="colorful" phldr="1"/>
      <dgm:spPr/>
    </dgm:pt>
    <dgm:pt modelId="{5FD76799-D657-45EC-AB21-DD0C67A6DD1F}">
      <dgm:prSet phldrT="[Texto]" custT="1"/>
      <dgm:spPr/>
      <dgm:t>
        <a:bodyPr/>
        <a:lstStyle/>
        <a:p>
          <a:r>
            <a:rPr lang="pt-BR" sz="1600" dirty="0" smtClean="0">
              <a:sym typeface="Wingdings" panose="05000000000000000000" pitchFamily="2" charset="2"/>
            </a:rPr>
            <a:t></a:t>
          </a:r>
          <a:r>
            <a:rPr lang="pt-BR" sz="1600" dirty="0" smtClean="0"/>
            <a:t> Acesso</a:t>
          </a:r>
          <a:endParaRPr lang="pt-BR" sz="1600" dirty="0"/>
        </a:p>
      </dgm:t>
    </dgm:pt>
    <dgm:pt modelId="{6F7357BB-D4B2-49B9-AD78-B27F29773F01}" type="parTrans" cxnId="{F43A059C-0174-45AC-9212-BF45C0BFDEC8}">
      <dgm:prSet/>
      <dgm:spPr/>
      <dgm:t>
        <a:bodyPr/>
        <a:lstStyle/>
        <a:p>
          <a:endParaRPr lang="pt-BR" sz="4000"/>
        </a:p>
      </dgm:t>
    </dgm:pt>
    <dgm:pt modelId="{EA9365DE-B685-4BD5-8DE4-DD05191D4B54}" type="sibTrans" cxnId="{F43A059C-0174-45AC-9212-BF45C0BFDEC8}">
      <dgm:prSet custT="1"/>
      <dgm:spPr/>
      <dgm:t>
        <a:bodyPr/>
        <a:lstStyle/>
        <a:p>
          <a:endParaRPr lang="pt-BR" sz="1200"/>
        </a:p>
      </dgm:t>
    </dgm:pt>
    <dgm:pt modelId="{D32AB5D0-9A82-4750-B3B2-22D5D1D502AB}">
      <dgm:prSet phldrT="[Texto]" custT="1"/>
      <dgm:spPr/>
      <dgm:t>
        <a:bodyPr/>
        <a:lstStyle/>
        <a:p>
          <a:r>
            <a:rPr lang="pt-BR" sz="1600" dirty="0" smtClean="0">
              <a:sym typeface="Wingdings" panose="05000000000000000000" pitchFamily="2" charset="2"/>
            </a:rPr>
            <a:t></a:t>
          </a:r>
          <a:r>
            <a:rPr lang="pt-BR" sz="1600" dirty="0" smtClean="0"/>
            <a:t> Usuários</a:t>
          </a:r>
          <a:endParaRPr lang="pt-BR" sz="1600" dirty="0"/>
        </a:p>
      </dgm:t>
    </dgm:pt>
    <dgm:pt modelId="{294746BE-365A-4242-AD0E-0076052572D7}" type="parTrans" cxnId="{36F185F5-1C59-4E62-9B3C-6E6E3C406549}">
      <dgm:prSet/>
      <dgm:spPr/>
      <dgm:t>
        <a:bodyPr/>
        <a:lstStyle/>
        <a:p>
          <a:endParaRPr lang="pt-BR" sz="4000"/>
        </a:p>
      </dgm:t>
    </dgm:pt>
    <dgm:pt modelId="{5585B362-D7B7-469E-BFED-7052F3F735E9}" type="sibTrans" cxnId="{36F185F5-1C59-4E62-9B3C-6E6E3C406549}">
      <dgm:prSet custT="1"/>
      <dgm:spPr/>
      <dgm:t>
        <a:bodyPr/>
        <a:lstStyle/>
        <a:p>
          <a:endParaRPr lang="pt-BR" sz="1200"/>
        </a:p>
      </dgm:t>
    </dgm:pt>
    <dgm:pt modelId="{946EB361-DE42-4994-9C6B-B438B08BCAA9}">
      <dgm:prSet phldrT="[Texto]" custT="1"/>
      <dgm:spPr/>
      <dgm:t>
        <a:bodyPr/>
        <a:lstStyle/>
        <a:p>
          <a:r>
            <a:rPr lang="pt-BR" sz="1600" dirty="0" smtClean="0">
              <a:sym typeface="Wingdings" panose="05000000000000000000" pitchFamily="2" charset="2"/>
            </a:rPr>
            <a:t> </a:t>
          </a:r>
          <a:r>
            <a:rPr lang="pt-BR" sz="1600" dirty="0" smtClean="0"/>
            <a:t>Vulnerabilidade</a:t>
          </a:r>
          <a:endParaRPr lang="pt-BR" sz="1600" dirty="0"/>
        </a:p>
      </dgm:t>
    </dgm:pt>
    <dgm:pt modelId="{90721DB1-3A55-4701-97D3-6BC4AEC4BA81}" type="parTrans" cxnId="{02A309B4-9831-4E6D-8A80-011E6B60B322}">
      <dgm:prSet/>
      <dgm:spPr/>
      <dgm:t>
        <a:bodyPr/>
        <a:lstStyle/>
        <a:p>
          <a:endParaRPr lang="pt-BR" sz="4000"/>
        </a:p>
      </dgm:t>
    </dgm:pt>
    <dgm:pt modelId="{76D7A0C0-1893-4D53-B4C5-761DCA711528}" type="sibTrans" cxnId="{02A309B4-9831-4E6D-8A80-011E6B60B322}">
      <dgm:prSet custT="1"/>
      <dgm:spPr/>
      <dgm:t>
        <a:bodyPr/>
        <a:lstStyle/>
        <a:p>
          <a:endParaRPr lang="pt-BR" sz="1200"/>
        </a:p>
      </dgm:t>
    </dgm:pt>
    <dgm:pt modelId="{A257A089-CECC-402D-AD99-FAABAF5CC877}">
      <dgm:prSet phldrT="[Texto]" custT="1"/>
      <dgm:spPr/>
      <dgm:t>
        <a:bodyPr/>
        <a:lstStyle/>
        <a:p>
          <a:r>
            <a:rPr lang="pt-BR" sz="1600" dirty="0" smtClean="0">
              <a:sym typeface="Wingdings" panose="05000000000000000000" pitchFamily="2" charset="2"/>
            </a:rPr>
            <a:t> Defesas</a:t>
          </a:r>
          <a:endParaRPr lang="pt-BR" sz="1600" dirty="0"/>
        </a:p>
      </dgm:t>
    </dgm:pt>
    <dgm:pt modelId="{010662E3-50CB-49F5-8C53-54C1F8E23B31}" type="parTrans" cxnId="{E289235D-33AC-4EF0-AFA5-8D36722BCBD6}">
      <dgm:prSet/>
      <dgm:spPr/>
      <dgm:t>
        <a:bodyPr/>
        <a:lstStyle/>
        <a:p>
          <a:endParaRPr lang="pt-BR" sz="4000"/>
        </a:p>
      </dgm:t>
    </dgm:pt>
    <dgm:pt modelId="{86A22E56-3633-4D14-91E8-6625DFAC2972}" type="sibTrans" cxnId="{E289235D-33AC-4EF0-AFA5-8D36722BCBD6}">
      <dgm:prSet custT="1"/>
      <dgm:spPr/>
      <dgm:t>
        <a:bodyPr/>
        <a:lstStyle/>
        <a:p>
          <a:endParaRPr lang="pt-BR" sz="1200"/>
        </a:p>
      </dgm:t>
    </dgm:pt>
    <dgm:pt modelId="{4F379031-D8F3-411A-8032-99C86782487F}">
      <dgm:prSet phldrT="[Texto]" custT="1"/>
      <dgm:spPr/>
      <dgm:t>
        <a:bodyPr/>
        <a:lstStyle/>
        <a:p>
          <a:r>
            <a:rPr lang="pt-BR" sz="1600" dirty="0" smtClean="0"/>
            <a:t>Alvo dos Ataques</a:t>
          </a:r>
          <a:endParaRPr lang="pt-BR" sz="1600" dirty="0"/>
        </a:p>
      </dgm:t>
    </dgm:pt>
    <dgm:pt modelId="{B0D41C3A-A453-41D6-B78D-143BC9C80A2A}" type="parTrans" cxnId="{AD7E1997-E797-4C9F-830F-AC589899E703}">
      <dgm:prSet/>
      <dgm:spPr/>
      <dgm:t>
        <a:bodyPr/>
        <a:lstStyle/>
        <a:p>
          <a:endParaRPr lang="pt-BR" sz="4000"/>
        </a:p>
      </dgm:t>
    </dgm:pt>
    <dgm:pt modelId="{30C8ADCA-2D2F-4012-9F2D-312A506373A4}" type="sibTrans" cxnId="{AD7E1997-E797-4C9F-830F-AC589899E703}">
      <dgm:prSet/>
      <dgm:spPr/>
      <dgm:t>
        <a:bodyPr/>
        <a:lstStyle/>
        <a:p>
          <a:endParaRPr lang="pt-BR" sz="4000"/>
        </a:p>
      </dgm:t>
    </dgm:pt>
    <dgm:pt modelId="{EB0BAE75-46FE-4379-962E-1A0FDF3672EB}" type="pres">
      <dgm:prSet presAssocID="{BC96599C-F0DD-45D2-BE02-3495FA388E8F}" presName="linearFlow" presStyleCnt="0">
        <dgm:presLayoutVars>
          <dgm:dir/>
          <dgm:resizeHandles val="exact"/>
        </dgm:presLayoutVars>
      </dgm:prSet>
      <dgm:spPr/>
    </dgm:pt>
    <dgm:pt modelId="{85D13346-A000-4D93-8CB9-181B95F85FB9}" type="pres">
      <dgm:prSet presAssocID="{5FD76799-D657-45EC-AB21-DD0C67A6DD1F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8FF911A-400E-4D14-8C42-E204FD7BE5EA}" type="pres">
      <dgm:prSet presAssocID="{EA9365DE-B685-4BD5-8DE4-DD05191D4B54}" presName="spacerL" presStyleCnt="0"/>
      <dgm:spPr/>
    </dgm:pt>
    <dgm:pt modelId="{48D1FA71-08C3-4246-829F-A81175D4F15A}" type="pres">
      <dgm:prSet presAssocID="{EA9365DE-B685-4BD5-8DE4-DD05191D4B54}" presName="sibTrans" presStyleLbl="sibTrans2D1" presStyleIdx="0" presStyleCnt="4"/>
      <dgm:spPr/>
      <dgm:t>
        <a:bodyPr/>
        <a:lstStyle/>
        <a:p>
          <a:endParaRPr lang="pt-BR"/>
        </a:p>
      </dgm:t>
    </dgm:pt>
    <dgm:pt modelId="{A0AAB2F2-D29B-4F22-B5C7-C6153D7E2417}" type="pres">
      <dgm:prSet presAssocID="{EA9365DE-B685-4BD5-8DE4-DD05191D4B54}" presName="spacerR" presStyleCnt="0"/>
      <dgm:spPr/>
    </dgm:pt>
    <dgm:pt modelId="{48204613-EA18-4B6F-8F84-676DD2E81094}" type="pres">
      <dgm:prSet presAssocID="{D32AB5D0-9A82-4750-B3B2-22D5D1D502A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F2DB26F-8131-4314-9049-EE1A6D9AD319}" type="pres">
      <dgm:prSet presAssocID="{5585B362-D7B7-469E-BFED-7052F3F735E9}" presName="spacerL" presStyleCnt="0"/>
      <dgm:spPr/>
    </dgm:pt>
    <dgm:pt modelId="{EA7C3406-A2EF-4923-B812-23806AEF94B5}" type="pres">
      <dgm:prSet presAssocID="{5585B362-D7B7-469E-BFED-7052F3F735E9}" presName="sibTrans" presStyleLbl="sibTrans2D1" presStyleIdx="1" presStyleCnt="4"/>
      <dgm:spPr/>
      <dgm:t>
        <a:bodyPr/>
        <a:lstStyle/>
        <a:p>
          <a:endParaRPr lang="pt-BR"/>
        </a:p>
      </dgm:t>
    </dgm:pt>
    <dgm:pt modelId="{8946975F-9751-43AF-A0BF-FBD553411061}" type="pres">
      <dgm:prSet presAssocID="{5585B362-D7B7-469E-BFED-7052F3F735E9}" presName="spacerR" presStyleCnt="0"/>
      <dgm:spPr/>
    </dgm:pt>
    <dgm:pt modelId="{2C00B612-09EE-4724-95DE-383B58092577}" type="pres">
      <dgm:prSet presAssocID="{946EB361-DE42-4994-9C6B-B438B08BCAA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8710401-ED95-4CAC-92EE-3BA9C93323F3}" type="pres">
      <dgm:prSet presAssocID="{76D7A0C0-1893-4D53-B4C5-761DCA711528}" presName="spacerL" presStyleCnt="0"/>
      <dgm:spPr/>
    </dgm:pt>
    <dgm:pt modelId="{D53133FB-C2F9-482A-89EB-925AC98FB9DB}" type="pres">
      <dgm:prSet presAssocID="{76D7A0C0-1893-4D53-B4C5-761DCA711528}" presName="sibTrans" presStyleLbl="sibTrans2D1" presStyleIdx="2" presStyleCnt="4"/>
      <dgm:spPr/>
      <dgm:t>
        <a:bodyPr/>
        <a:lstStyle/>
        <a:p>
          <a:endParaRPr lang="pt-BR"/>
        </a:p>
      </dgm:t>
    </dgm:pt>
    <dgm:pt modelId="{5D7CE51D-E167-4A0D-95A4-7FBA6CFE6A5D}" type="pres">
      <dgm:prSet presAssocID="{76D7A0C0-1893-4D53-B4C5-761DCA711528}" presName="spacerR" presStyleCnt="0"/>
      <dgm:spPr/>
    </dgm:pt>
    <dgm:pt modelId="{D4FB232E-F9BB-4B4A-AC1A-523DD2FD840C}" type="pres">
      <dgm:prSet presAssocID="{A257A089-CECC-402D-AD99-FAABAF5CC877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5A6522A-1D3B-4FD8-A97D-4534E02E98E5}" type="pres">
      <dgm:prSet presAssocID="{86A22E56-3633-4D14-91E8-6625DFAC2972}" presName="spacerL" presStyleCnt="0"/>
      <dgm:spPr/>
    </dgm:pt>
    <dgm:pt modelId="{DD2E4F5B-A79C-414A-BCF6-CE1973AA8B11}" type="pres">
      <dgm:prSet presAssocID="{86A22E56-3633-4D14-91E8-6625DFAC2972}" presName="sibTrans" presStyleLbl="sibTrans2D1" presStyleIdx="3" presStyleCnt="4"/>
      <dgm:spPr/>
      <dgm:t>
        <a:bodyPr/>
        <a:lstStyle/>
        <a:p>
          <a:endParaRPr lang="pt-BR"/>
        </a:p>
      </dgm:t>
    </dgm:pt>
    <dgm:pt modelId="{9DBE715E-1DF1-487F-A4D0-D262A429E998}" type="pres">
      <dgm:prSet presAssocID="{86A22E56-3633-4D14-91E8-6625DFAC2972}" presName="spacerR" presStyleCnt="0"/>
      <dgm:spPr/>
    </dgm:pt>
    <dgm:pt modelId="{D1659D7E-8862-4A20-BED3-AF106CF9B4ED}" type="pres">
      <dgm:prSet presAssocID="{4F379031-D8F3-411A-8032-99C86782487F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ED2856BD-0D09-4C09-B584-8AD61F017FB4}" type="presOf" srcId="{76D7A0C0-1893-4D53-B4C5-761DCA711528}" destId="{D53133FB-C2F9-482A-89EB-925AC98FB9DB}" srcOrd="0" destOrd="0" presId="urn:microsoft.com/office/officeart/2005/8/layout/equation1"/>
    <dgm:cxn modelId="{A179B5B3-6769-4580-B733-99F91DDD6640}" type="presOf" srcId="{5FD76799-D657-45EC-AB21-DD0C67A6DD1F}" destId="{85D13346-A000-4D93-8CB9-181B95F85FB9}" srcOrd="0" destOrd="0" presId="urn:microsoft.com/office/officeart/2005/8/layout/equation1"/>
    <dgm:cxn modelId="{E289235D-33AC-4EF0-AFA5-8D36722BCBD6}" srcId="{BC96599C-F0DD-45D2-BE02-3495FA388E8F}" destId="{A257A089-CECC-402D-AD99-FAABAF5CC877}" srcOrd="3" destOrd="0" parTransId="{010662E3-50CB-49F5-8C53-54C1F8E23B31}" sibTransId="{86A22E56-3633-4D14-91E8-6625DFAC2972}"/>
    <dgm:cxn modelId="{22A80736-CB40-43D8-946D-100F3D4A0432}" type="presOf" srcId="{A257A089-CECC-402D-AD99-FAABAF5CC877}" destId="{D4FB232E-F9BB-4B4A-AC1A-523DD2FD840C}" srcOrd="0" destOrd="0" presId="urn:microsoft.com/office/officeart/2005/8/layout/equation1"/>
    <dgm:cxn modelId="{79F75FB4-55C4-470E-A232-F672D2AA4DAB}" type="presOf" srcId="{BC96599C-F0DD-45D2-BE02-3495FA388E8F}" destId="{EB0BAE75-46FE-4379-962E-1A0FDF3672EB}" srcOrd="0" destOrd="0" presId="urn:microsoft.com/office/officeart/2005/8/layout/equation1"/>
    <dgm:cxn modelId="{5C3C59FF-72F7-410F-B63A-2B191DA21B65}" type="presOf" srcId="{5585B362-D7B7-469E-BFED-7052F3F735E9}" destId="{EA7C3406-A2EF-4923-B812-23806AEF94B5}" srcOrd="0" destOrd="0" presId="urn:microsoft.com/office/officeart/2005/8/layout/equation1"/>
    <dgm:cxn modelId="{F43A059C-0174-45AC-9212-BF45C0BFDEC8}" srcId="{BC96599C-F0DD-45D2-BE02-3495FA388E8F}" destId="{5FD76799-D657-45EC-AB21-DD0C67A6DD1F}" srcOrd="0" destOrd="0" parTransId="{6F7357BB-D4B2-49B9-AD78-B27F29773F01}" sibTransId="{EA9365DE-B685-4BD5-8DE4-DD05191D4B54}"/>
    <dgm:cxn modelId="{B54F40A1-9724-40DC-A7B3-D97A2AA9A8FF}" type="presOf" srcId="{4F379031-D8F3-411A-8032-99C86782487F}" destId="{D1659D7E-8862-4A20-BED3-AF106CF9B4ED}" srcOrd="0" destOrd="0" presId="urn:microsoft.com/office/officeart/2005/8/layout/equation1"/>
    <dgm:cxn modelId="{8598AEDF-1E82-4272-9AB7-E9F5B6AB4A9E}" type="presOf" srcId="{946EB361-DE42-4994-9C6B-B438B08BCAA9}" destId="{2C00B612-09EE-4724-95DE-383B58092577}" srcOrd="0" destOrd="0" presId="urn:microsoft.com/office/officeart/2005/8/layout/equation1"/>
    <dgm:cxn modelId="{02A309B4-9831-4E6D-8A80-011E6B60B322}" srcId="{BC96599C-F0DD-45D2-BE02-3495FA388E8F}" destId="{946EB361-DE42-4994-9C6B-B438B08BCAA9}" srcOrd="2" destOrd="0" parTransId="{90721DB1-3A55-4701-97D3-6BC4AEC4BA81}" sibTransId="{76D7A0C0-1893-4D53-B4C5-761DCA711528}"/>
    <dgm:cxn modelId="{545CA538-29FE-410D-8BF7-098AEFB5AFBE}" type="presOf" srcId="{EA9365DE-B685-4BD5-8DE4-DD05191D4B54}" destId="{48D1FA71-08C3-4246-829F-A81175D4F15A}" srcOrd="0" destOrd="0" presId="urn:microsoft.com/office/officeart/2005/8/layout/equation1"/>
    <dgm:cxn modelId="{7541FB2A-ED1A-4776-A45D-F3C6C52F770B}" type="presOf" srcId="{86A22E56-3633-4D14-91E8-6625DFAC2972}" destId="{DD2E4F5B-A79C-414A-BCF6-CE1973AA8B11}" srcOrd="0" destOrd="0" presId="urn:microsoft.com/office/officeart/2005/8/layout/equation1"/>
    <dgm:cxn modelId="{96970CAF-404C-4969-8239-3B5A1B117055}" type="presOf" srcId="{D32AB5D0-9A82-4750-B3B2-22D5D1D502AB}" destId="{48204613-EA18-4B6F-8F84-676DD2E81094}" srcOrd="0" destOrd="0" presId="urn:microsoft.com/office/officeart/2005/8/layout/equation1"/>
    <dgm:cxn modelId="{36F185F5-1C59-4E62-9B3C-6E6E3C406549}" srcId="{BC96599C-F0DD-45D2-BE02-3495FA388E8F}" destId="{D32AB5D0-9A82-4750-B3B2-22D5D1D502AB}" srcOrd="1" destOrd="0" parTransId="{294746BE-365A-4242-AD0E-0076052572D7}" sibTransId="{5585B362-D7B7-469E-BFED-7052F3F735E9}"/>
    <dgm:cxn modelId="{AD7E1997-E797-4C9F-830F-AC589899E703}" srcId="{BC96599C-F0DD-45D2-BE02-3495FA388E8F}" destId="{4F379031-D8F3-411A-8032-99C86782487F}" srcOrd="4" destOrd="0" parTransId="{B0D41C3A-A453-41D6-B78D-143BC9C80A2A}" sibTransId="{30C8ADCA-2D2F-4012-9F2D-312A506373A4}"/>
    <dgm:cxn modelId="{EDB1D74B-EAE8-4F37-BA0B-E4D7E718646D}" type="presParOf" srcId="{EB0BAE75-46FE-4379-962E-1A0FDF3672EB}" destId="{85D13346-A000-4D93-8CB9-181B95F85FB9}" srcOrd="0" destOrd="0" presId="urn:microsoft.com/office/officeart/2005/8/layout/equation1"/>
    <dgm:cxn modelId="{54633484-2866-4214-8BDB-E763ED938C93}" type="presParOf" srcId="{EB0BAE75-46FE-4379-962E-1A0FDF3672EB}" destId="{48FF911A-400E-4D14-8C42-E204FD7BE5EA}" srcOrd="1" destOrd="0" presId="urn:microsoft.com/office/officeart/2005/8/layout/equation1"/>
    <dgm:cxn modelId="{FE7E9855-B3F1-4754-884B-CC56233E5B3C}" type="presParOf" srcId="{EB0BAE75-46FE-4379-962E-1A0FDF3672EB}" destId="{48D1FA71-08C3-4246-829F-A81175D4F15A}" srcOrd="2" destOrd="0" presId="urn:microsoft.com/office/officeart/2005/8/layout/equation1"/>
    <dgm:cxn modelId="{83F67C94-5A71-4165-AB1A-7400316D1592}" type="presParOf" srcId="{EB0BAE75-46FE-4379-962E-1A0FDF3672EB}" destId="{A0AAB2F2-D29B-4F22-B5C7-C6153D7E2417}" srcOrd="3" destOrd="0" presId="urn:microsoft.com/office/officeart/2005/8/layout/equation1"/>
    <dgm:cxn modelId="{565DC17D-97F6-43BE-B536-918949BCD7C6}" type="presParOf" srcId="{EB0BAE75-46FE-4379-962E-1A0FDF3672EB}" destId="{48204613-EA18-4B6F-8F84-676DD2E81094}" srcOrd="4" destOrd="0" presId="urn:microsoft.com/office/officeart/2005/8/layout/equation1"/>
    <dgm:cxn modelId="{A96F3B24-6C52-45A6-A108-E7573673F81A}" type="presParOf" srcId="{EB0BAE75-46FE-4379-962E-1A0FDF3672EB}" destId="{9F2DB26F-8131-4314-9049-EE1A6D9AD319}" srcOrd="5" destOrd="0" presId="urn:microsoft.com/office/officeart/2005/8/layout/equation1"/>
    <dgm:cxn modelId="{D37358A4-6F1D-4097-B52E-23A9E3F6F548}" type="presParOf" srcId="{EB0BAE75-46FE-4379-962E-1A0FDF3672EB}" destId="{EA7C3406-A2EF-4923-B812-23806AEF94B5}" srcOrd="6" destOrd="0" presId="urn:microsoft.com/office/officeart/2005/8/layout/equation1"/>
    <dgm:cxn modelId="{B6A2F6A8-0899-4372-B256-6E88EB2C8F87}" type="presParOf" srcId="{EB0BAE75-46FE-4379-962E-1A0FDF3672EB}" destId="{8946975F-9751-43AF-A0BF-FBD553411061}" srcOrd="7" destOrd="0" presId="urn:microsoft.com/office/officeart/2005/8/layout/equation1"/>
    <dgm:cxn modelId="{9497F0A2-0CE3-4F75-AF8A-DD32B04A4FF9}" type="presParOf" srcId="{EB0BAE75-46FE-4379-962E-1A0FDF3672EB}" destId="{2C00B612-09EE-4724-95DE-383B58092577}" srcOrd="8" destOrd="0" presId="urn:microsoft.com/office/officeart/2005/8/layout/equation1"/>
    <dgm:cxn modelId="{5ABFE033-D333-4192-BADB-6CCC24BCC2F6}" type="presParOf" srcId="{EB0BAE75-46FE-4379-962E-1A0FDF3672EB}" destId="{58710401-ED95-4CAC-92EE-3BA9C93323F3}" srcOrd="9" destOrd="0" presId="urn:microsoft.com/office/officeart/2005/8/layout/equation1"/>
    <dgm:cxn modelId="{49D5BF87-B2E3-4340-B0D4-9375E4666FE0}" type="presParOf" srcId="{EB0BAE75-46FE-4379-962E-1A0FDF3672EB}" destId="{D53133FB-C2F9-482A-89EB-925AC98FB9DB}" srcOrd="10" destOrd="0" presId="urn:microsoft.com/office/officeart/2005/8/layout/equation1"/>
    <dgm:cxn modelId="{6CE0AFE9-E496-4EDF-BF80-9D1C6095A6A5}" type="presParOf" srcId="{EB0BAE75-46FE-4379-962E-1A0FDF3672EB}" destId="{5D7CE51D-E167-4A0D-95A4-7FBA6CFE6A5D}" srcOrd="11" destOrd="0" presId="urn:microsoft.com/office/officeart/2005/8/layout/equation1"/>
    <dgm:cxn modelId="{1487F659-1CE3-4C17-BB61-52F53F8BE745}" type="presParOf" srcId="{EB0BAE75-46FE-4379-962E-1A0FDF3672EB}" destId="{D4FB232E-F9BB-4B4A-AC1A-523DD2FD840C}" srcOrd="12" destOrd="0" presId="urn:microsoft.com/office/officeart/2005/8/layout/equation1"/>
    <dgm:cxn modelId="{3F052464-7A7D-48CE-9242-AFAE3EF292B3}" type="presParOf" srcId="{EB0BAE75-46FE-4379-962E-1A0FDF3672EB}" destId="{75A6522A-1D3B-4FD8-A97D-4534E02E98E5}" srcOrd="13" destOrd="0" presId="urn:microsoft.com/office/officeart/2005/8/layout/equation1"/>
    <dgm:cxn modelId="{363B4B25-0023-4701-A4B2-BB459AD020FB}" type="presParOf" srcId="{EB0BAE75-46FE-4379-962E-1A0FDF3672EB}" destId="{DD2E4F5B-A79C-414A-BCF6-CE1973AA8B11}" srcOrd="14" destOrd="0" presId="urn:microsoft.com/office/officeart/2005/8/layout/equation1"/>
    <dgm:cxn modelId="{74E2336F-EB52-4EEB-B30E-4966BBE3AF58}" type="presParOf" srcId="{EB0BAE75-46FE-4379-962E-1A0FDF3672EB}" destId="{9DBE715E-1DF1-487F-A4D0-D262A429E998}" srcOrd="15" destOrd="0" presId="urn:microsoft.com/office/officeart/2005/8/layout/equation1"/>
    <dgm:cxn modelId="{274722AB-0890-4FE1-9490-AE91AA0ABE21}" type="presParOf" srcId="{EB0BAE75-46FE-4379-962E-1A0FDF3672EB}" destId="{D1659D7E-8862-4A20-BED3-AF106CF9B4ED}" srcOrd="16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0ACF750-6F3E-4125-A183-D15ACCB33FE0}" type="doc">
      <dgm:prSet loTypeId="urn:microsoft.com/office/officeart/2008/layout/PictureStrips" loCatId="picture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pt-BR"/>
        </a:p>
      </dgm:t>
    </dgm:pt>
    <dgm:pt modelId="{658C4798-AD44-4E09-85E1-98C039AD5909}">
      <dgm:prSet phldrT="[Texto]"/>
      <dgm:spPr/>
      <dgm:t>
        <a:bodyPr/>
        <a:lstStyle/>
        <a:p>
          <a:r>
            <a:rPr lang="pt-BR" dirty="0" smtClean="0"/>
            <a:t>Utilizar uma infraestrutura adequada e as melhores práticas de defesa possíveis.</a:t>
          </a:r>
          <a:endParaRPr lang="pt-BR" dirty="0"/>
        </a:p>
      </dgm:t>
    </dgm:pt>
    <dgm:pt modelId="{6A0458BA-2819-470A-BAA4-79DB3514C927}" type="parTrans" cxnId="{14401B0D-F648-48F1-8686-A8F068460CC6}">
      <dgm:prSet/>
      <dgm:spPr/>
      <dgm:t>
        <a:bodyPr/>
        <a:lstStyle/>
        <a:p>
          <a:endParaRPr lang="pt-BR"/>
        </a:p>
      </dgm:t>
    </dgm:pt>
    <dgm:pt modelId="{73D7C1A9-40F9-429D-9475-22F07DF9226A}" type="sibTrans" cxnId="{14401B0D-F648-48F1-8686-A8F068460CC6}">
      <dgm:prSet/>
      <dgm:spPr/>
      <dgm:t>
        <a:bodyPr/>
        <a:lstStyle/>
        <a:p>
          <a:endParaRPr lang="pt-BR"/>
        </a:p>
      </dgm:t>
    </dgm:pt>
    <dgm:pt modelId="{C45AB061-6F4F-4A5B-8112-29FA22586A33}">
      <dgm:prSet/>
      <dgm:spPr/>
      <dgm:t>
        <a:bodyPr/>
        <a:lstStyle/>
        <a:p>
          <a:r>
            <a:rPr lang="pt-BR" dirty="0" smtClean="0"/>
            <a:t>Bloquear os ataques antes deles acontecerem (estratégia de defesa do dia negativo).</a:t>
          </a:r>
        </a:p>
      </dgm:t>
    </dgm:pt>
    <dgm:pt modelId="{00FD099C-737C-4307-80AB-1A6E0A19BA13}" type="parTrans" cxnId="{14886F0D-1217-443C-B8CD-00FBE28ADAF0}">
      <dgm:prSet/>
      <dgm:spPr/>
      <dgm:t>
        <a:bodyPr/>
        <a:lstStyle/>
        <a:p>
          <a:endParaRPr lang="pt-BR"/>
        </a:p>
      </dgm:t>
    </dgm:pt>
    <dgm:pt modelId="{EEF39403-82F1-482C-8D03-61CC07BA5E34}" type="sibTrans" cxnId="{14886F0D-1217-443C-B8CD-00FBE28ADAF0}">
      <dgm:prSet/>
      <dgm:spPr/>
      <dgm:t>
        <a:bodyPr/>
        <a:lstStyle/>
        <a:p>
          <a:endParaRPr lang="pt-BR"/>
        </a:p>
      </dgm:t>
    </dgm:pt>
    <dgm:pt modelId="{46F891A0-5C02-431E-B40A-A829535C445E}">
      <dgm:prSet/>
      <dgm:spPr/>
      <dgm:t>
        <a:bodyPr/>
        <a:lstStyle/>
        <a:p>
          <a:r>
            <a:rPr lang="pt-BR" smtClean="0"/>
            <a:t>Capacitar os usuários para entender os riscos e evitar o uso inadequado dos recursos disponíveis.</a:t>
          </a:r>
          <a:endParaRPr lang="pt-BR" dirty="0" smtClean="0"/>
        </a:p>
      </dgm:t>
    </dgm:pt>
    <dgm:pt modelId="{EE72E361-45C9-4955-A833-B4DA2D0798E3}" type="parTrans" cxnId="{A3FE6B25-64F9-4C65-89FD-4C1D6A3FBF34}">
      <dgm:prSet/>
      <dgm:spPr/>
      <dgm:t>
        <a:bodyPr/>
        <a:lstStyle/>
        <a:p>
          <a:endParaRPr lang="pt-BR"/>
        </a:p>
      </dgm:t>
    </dgm:pt>
    <dgm:pt modelId="{989E71D2-D550-4828-93E4-E1C45A9FDA52}" type="sibTrans" cxnId="{A3FE6B25-64F9-4C65-89FD-4C1D6A3FBF34}">
      <dgm:prSet/>
      <dgm:spPr/>
      <dgm:t>
        <a:bodyPr/>
        <a:lstStyle/>
        <a:p>
          <a:endParaRPr lang="pt-BR"/>
        </a:p>
      </dgm:t>
    </dgm:pt>
    <dgm:pt modelId="{5926E384-1E8F-4FB0-9A34-F33ED2151D0A}" type="pres">
      <dgm:prSet presAssocID="{90ACF750-6F3E-4125-A183-D15ACCB33FE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7DA4AB14-6C6F-4D3F-A2A4-7DC8A6FA5DA2}" type="pres">
      <dgm:prSet presAssocID="{658C4798-AD44-4E09-85E1-98C039AD5909}" presName="composite" presStyleCnt="0"/>
      <dgm:spPr/>
    </dgm:pt>
    <dgm:pt modelId="{4D161D06-4837-43AF-BCA4-417CBDE044E6}" type="pres">
      <dgm:prSet presAssocID="{658C4798-AD44-4E09-85E1-98C039AD5909}" presName="rect1" presStyleLbl="tr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5D450C1-DB15-4272-91DF-720FCA411BC6}" type="pres">
      <dgm:prSet presAssocID="{658C4798-AD44-4E09-85E1-98C039AD5909}" presName="rect2" presStyleLbl="fgImgPlace1" presStyleIdx="0" presStyleCnt="3"/>
      <dgm:spPr>
        <a:blipFill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  <dgm:pt modelId="{714700C3-8250-4643-BA18-946BCE4F4CFB}" type="pres">
      <dgm:prSet presAssocID="{73D7C1A9-40F9-429D-9475-22F07DF9226A}" presName="sibTrans" presStyleCnt="0"/>
      <dgm:spPr/>
    </dgm:pt>
    <dgm:pt modelId="{AE3A32F3-7A83-4AD6-908D-C6793287D525}" type="pres">
      <dgm:prSet presAssocID="{C45AB061-6F4F-4A5B-8112-29FA22586A33}" presName="composite" presStyleCnt="0"/>
      <dgm:spPr/>
    </dgm:pt>
    <dgm:pt modelId="{548D5E47-9B4E-4A92-925C-08AA63EA17D7}" type="pres">
      <dgm:prSet presAssocID="{C45AB061-6F4F-4A5B-8112-29FA22586A33}" presName="rect1" presStyleLbl="tr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FF279DE-B15B-43A6-B010-E54D7187EFE6}" type="pres">
      <dgm:prSet presAssocID="{C45AB061-6F4F-4A5B-8112-29FA22586A33}" presName="rect2" presStyleLbl="fgImgPlace1" presStyleIdx="1" presStyleCnt="3"/>
      <dgm:spPr>
        <a:blipFill rotWithShape="1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  <dgm:pt modelId="{B21860F3-29C2-45B7-AAC9-B5ED2C45F855}" type="pres">
      <dgm:prSet presAssocID="{EEF39403-82F1-482C-8D03-61CC07BA5E34}" presName="sibTrans" presStyleCnt="0"/>
      <dgm:spPr/>
    </dgm:pt>
    <dgm:pt modelId="{A2D5E0D6-C37F-4E1C-857B-9CAA4C58B35F}" type="pres">
      <dgm:prSet presAssocID="{46F891A0-5C02-431E-B40A-A829535C445E}" presName="composite" presStyleCnt="0"/>
      <dgm:spPr/>
    </dgm:pt>
    <dgm:pt modelId="{FB389A52-62BF-4074-A3E9-9F018875D64F}" type="pres">
      <dgm:prSet presAssocID="{46F891A0-5C02-431E-B40A-A829535C445E}" presName="rect1" presStyleLbl="tr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44A4758-1D38-4757-AEA9-F340A91FF8A9}" type="pres">
      <dgm:prSet presAssocID="{46F891A0-5C02-431E-B40A-A829535C445E}" presName="rect2" presStyleLbl="fgImgPlace1" presStyleIdx="2" presStyleCnt="3"/>
      <dgm:spPr>
        <a:blipFill rotWithShape="1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</dgm:ptLst>
  <dgm:cxnLst>
    <dgm:cxn modelId="{14886F0D-1217-443C-B8CD-00FBE28ADAF0}" srcId="{90ACF750-6F3E-4125-A183-D15ACCB33FE0}" destId="{C45AB061-6F4F-4A5B-8112-29FA22586A33}" srcOrd="1" destOrd="0" parTransId="{00FD099C-737C-4307-80AB-1A6E0A19BA13}" sibTransId="{EEF39403-82F1-482C-8D03-61CC07BA5E34}"/>
    <dgm:cxn modelId="{BEB60B16-60C0-4846-9442-25214093F457}" type="presOf" srcId="{C45AB061-6F4F-4A5B-8112-29FA22586A33}" destId="{548D5E47-9B4E-4A92-925C-08AA63EA17D7}" srcOrd="0" destOrd="0" presId="urn:microsoft.com/office/officeart/2008/layout/PictureStrips"/>
    <dgm:cxn modelId="{FA97767A-B697-40CA-83B3-FAAD80A7F97C}" type="presOf" srcId="{90ACF750-6F3E-4125-A183-D15ACCB33FE0}" destId="{5926E384-1E8F-4FB0-9A34-F33ED2151D0A}" srcOrd="0" destOrd="0" presId="urn:microsoft.com/office/officeart/2008/layout/PictureStrips"/>
    <dgm:cxn modelId="{14401B0D-F648-48F1-8686-A8F068460CC6}" srcId="{90ACF750-6F3E-4125-A183-D15ACCB33FE0}" destId="{658C4798-AD44-4E09-85E1-98C039AD5909}" srcOrd="0" destOrd="0" parTransId="{6A0458BA-2819-470A-BAA4-79DB3514C927}" sibTransId="{73D7C1A9-40F9-429D-9475-22F07DF9226A}"/>
    <dgm:cxn modelId="{F93D3A32-2D36-4482-9B14-AEFA93C80E42}" type="presOf" srcId="{658C4798-AD44-4E09-85E1-98C039AD5909}" destId="{4D161D06-4837-43AF-BCA4-417CBDE044E6}" srcOrd="0" destOrd="0" presId="urn:microsoft.com/office/officeart/2008/layout/PictureStrips"/>
    <dgm:cxn modelId="{5832D52A-7EB4-4AF1-B043-A940ED806BE4}" type="presOf" srcId="{46F891A0-5C02-431E-B40A-A829535C445E}" destId="{FB389A52-62BF-4074-A3E9-9F018875D64F}" srcOrd="0" destOrd="0" presId="urn:microsoft.com/office/officeart/2008/layout/PictureStrips"/>
    <dgm:cxn modelId="{A3FE6B25-64F9-4C65-89FD-4C1D6A3FBF34}" srcId="{90ACF750-6F3E-4125-A183-D15ACCB33FE0}" destId="{46F891A0-5C02-431E-B40A-A829535C445E}" srcOrd="2" destOrd="0" parTransId="{EE72E361-45C9-4955-A833-B4DA2D0798E3}" sibTransId="{989E71D2-D550-4828-93E4-E1C45A9FDA52}"/>
    <dgm:cxn modelId="{C54BA9F5-1224-4D73-ACC7-44097FE663F8}" type="presParOf" srcId="{5926E384-1E8F-4FB0-9A34-F33ED2151D0A}" destId="{7DA4AB14-6C6F-4D3F-A2A4-7DC8A6FA5DA2}" srcOrd="0" destOrd="0" presId="urn:microsoft.com/office/officeart/2008/layout/PictureStrips"/>
    <dgm:cxn modelId="{BC4A065A-7CAB-4759-BCF2-192AF1B76AC7}" type="presParOf" srcId="{7DA4AB14-6C6F-4D3F-A2A4-7DC8A6FA5DA2}" destId="{4D161D06-4837-43AF-BCA4-417CBDE044E6}" srcOrd="0" destOrd="0" presId="urn:microsoft.com/office/officeart/2008/layout/PictureStrips"/>
    <dgm:cxn modelId="{8852A4B2-40EB-4D86-BC2D-3E2F68B76525}" type="presParOf" srcId="{7DA4AB14-6C6F-4D3F-A2A4-7DC8A6FA5DA2}" destId="{D5D450C1-DB15-4272-91DF-720FCA411BC6}" srcOrd="1" destOrd="0" presId="urn:microsoft.com/office/officeart/2008/layout/PictureStrips"/>
    <dgm:cxn modelId="{5CEA38C9-0B81-464E-8E7B-A758CDD3E7BD}" type="presParOf" srcId="{5926E384-1E8F-4FB0-9A34-F33ED2151D0A}" destId="{714700C3-8250-4643-BA18-946BCE4F4CFB}" srcOrd="1" destOrd="0" presId="urn:microsoft.com/office/officeart/2008/layout/PictureStrips"/>
    <dgm:cxn modelId="{7181FDA1-42BC-4DD5-874D-783E2CE6127A}" type="presParOf" srcId="{5926E384-1E8F-4FB0-9A34-F33ED2151D0A}" destId="{AE3A32F3-7A83-4AD6-908D-C6793287D525}" srcOrd="2" destOrd="0" presId="urn:microsoft.com/office/officeart/2008/layout/PictureStrips"/>
    <dgm:cxn modelId="{5696244D-CCA2-4B65-AF91-C7A2AF3B7A0B}" type="presParOf" srcId="{AE3A32F3-7A83-4AD6-908D-C6793287D525}" destId="{548D5E47-9B4E-4A92-925C-08AA63EA17D7}" srcOrd="0" destOrd="0" presId="urn:microsoft.com/office/officeart/2008/layout/PictureStrips"/>
    <dgm:cxn modelId="{7D6CE52B-4FAC-445C-B6D0-CD1394B5116E}" type="presParOf" srcId="{AE3A32F3-7A83-4AD6-908D-C6793287D525}" destId="{6FF279DE-B15B-43A6-B010-E54D7187EFE6}" srcOrd="1" destOrd="0" presId="urn:microsoft.com/office/officeart/2008/layout/PictureStrips"/>
    <dgm:cxn modelId="{5A53B7A6-B36C-4D7F-90E1-12CFC406BED8}" type="presParOf" srcId="{5926E384-1E8F-4FB0-9A34-F33ED2151D0A}" destId="{B21860F3-29C2-45B7-AAC9-B5ED2C45F855}" srcOrd="3" destOrd="0" presId="urn:microsoft.com/office/officeart/2008/layout/PictureStrips"/>
    <dgm:cxn modelId="{C763A780-22A4-43E8-AC10-540E95D4E2E1}" type="presParOf" srcId="{5926E384-1E8F-4FB0-9A34-F33ED2151D0A}" destId="{A2D5E0D6-C37F-4E1C-857B-9CAA4C58B35F}" srcOrd="4" destOrd="0" presId="urn:microsoft.com/office/officeart/2008/layout/PictureStrips"/>
    <dgm:cxn modelId="{130B229F-9647-4466-8D8A-2018FD98ED41}" type="presParOf" srcId="{A2D5E0D6-C37F-4E1C-857B-9CAA4C58B35F}" destId="{FB389A52-62BF-4074-A3E9-9F018875D64F}" srcOrd="0" destOrd="0" presId="urn:microsoft.com/office/officeart/2008/layout/PictureStrips"/>
    <dgm:cxn modelId="{E5ABDDAD-66C3-49D8-8324-3533EF590A02}" type="presParOf" srcId="{A2D5E0D6-C37F-4E1C-857B-9CAA4C58B35F}" destId="{E44A4758-1D38-4757-AEA9-F340A91FF8A9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EB67DF3-9714-45DC-BA30-6995C33FC68F}" type="doc">
      <dgm:prSet loTypeId="urn:microsoft.com/office/officeart/2008/layout/CaptionedPictures" loCatId="pictur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114192B4-AE93-423E-BE8D-8932C9C08C0E}">
      <dgm:prSet phldrT="[Texto]"/>
      <dgm:spPr/>
      <dgm:t>
        <a:bodyPr/>
        <a:lstStyle/>
        <a:p>
          <a:r>
            <a:rPr lang="pt-BR" dirty="0" smtClean="0"/>
            <a:t>Tratar os incidentes e os problemas de segurança.</a:t>
          </a:r>
          <a:endParaRPr lang="pt-BR" dirty="0"/>
        </a:p>
      </dgm:t>
    </dgm:pt>
    <dgm:pt modelId="{D632836D-89BD-4E66-9621-4C9007AE805E}" type="parTrans" cxnId="{C2A7189E-5C29-4016-B6A6-36276BC8BDD8}">
      <dgm:prSet/>
      <dgm:spPr/>
      <dgm:t>
        <a:bodyPr/>
        <a:lstStyle/>
        <a:p>
          <a:endParaRPr lang="pt-BR"/>
        </a:p>
      </dgm:t>
    </dgm:pt>
    <dgm:pt modelId="{48A1FDE2-9CF9-43D9-BF46-8C5DBEA689B3}" type="sibTrans" cxnId="{C2A7189E-5C29-4016-B6A6-36276BC8BDD8}">
      <dgm:prSet/>
      <dgm:spPr/>
      <dgm:t>
        <a:bodyPr/>
        <a:lstStyle/>
        <a:p>
          <a:endParaRPr lang="pt-BR"/>
        </a:p>
      </dgm:t>
    </dgm:pt>
    <dgm:pt modelId="{ABC1EB22-0B5D-499E-8007-1BDCC9EB5FD1}">
      <dgm:prSet/>
      <dgm:spPr/>
      <dgm:t>
        <a:bodyPr/>
        <a:lstStyle/>
        <a:p>
          <a:r>
            <a:rPr lang="pt-BR" dirty="0" smtClean="0"/>
            <a:t>Elevar a maturidade dos técnicos e usuários explorando as lições aprendidas.</a:t>
          </a:r>
          <a:endParaRPr lang="pt-BR" dirty="0"/>
        </a:p>
      </dgm:t>
    </dgm:pt>
    <dgm:pt modelId="{5D48B30D-D74A-44D0-9642-A935C768F501}" type="parTrans" cxnId="{242A40C7-BACD-4E3A-945F-4202A67B9669}">
      <dgm:prSet/>
      <dgm:spPr/>
      <dgm:t>
        <a:bodyPr/>
        <a:lstStyle/>
        <a:p>
          <a:endParaRPr lang="pt-BR"/>
        </a:p>
      </dgm:t>
    </dgm:pt>
    <dgm:pt modelId="{351BA34E-8D7E-4079-B208-0A97DDB0E117}" type="sibTrans" cxnId="{242A40C7-BACD-4E3A-945F-4202A67B9669}">
      <dgm:prSet/>
      <dgm:spPr/>
      <dgm:t>
        <a:bodyPr/>
        <a:lstStyle/>
        <a:p>
          <a:endParaRPr lang="pt-BR"/>
        </a:p>
      </dgm:t>
    </dgm:pt>
    <dgm:pt modelId="{DA323878-F2DA-456B-ADA5-5E949595CAD0}" type="pres">
      <dgm:prSet presAssocID="{1EB67DF3-9714-45DC-BA30-6995C33FC68F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pt-BR"/>
        </a:p>
      </dgm:t>
    </dgm:pt>
    <dgm:pt modelId="{68F93550-9E6D-440B-90FA-9AB43E4DDA5E}" type="pres">
      <dgm:prSet presAssocID="{114192B4-AE93-423E-BE8D-8932C9C08C0E}" presName="composite" presStyleCnt="0">
        <dgm:presLayoutVars>
          <dgm:chMax val="1"/>
          <dgm:chPref val="1"/>
        </dgm:presLayoutVars>
      </dgm:prSet>
      <dgm:spPr/>
    </dgm:pt>
    <dgm:pt modelId="{20D564E6-8831-4652-9825-8C38C431DF72}" type="pres">
      <dgm:prSet presAssocID="{114192B4-AE93-423E-BE8D-8932C9C08C0E}" presName="Accent" presStyleLbl="trAlignAcc1" presStyleIdx="0" presStyleCnt="2">
        <dgm:presLayoutVars>
          <dgm:chMax val="0"/>
          <dgm:chPref val="0"/>
        </dgm:presLayoutVars>
      </dgm:prSet>
      <dgm:spPr/>
    </dgm:pt>
    <dgm:pt modelId="{EBBE2735-0B82-40E3-A58E-530805838D55}" type="pres">
      <dgm:prSet presAssocID="{114192B4-AE93-423E-BE8D-8932C9C08C0E}" presName="Image" presStyleLbl="alignImgPlace1" presStyleIdx="0" presStyleCnt="2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61819ED6-0534-4015-870C-CDE1392935DD}" type="pres">
      <dgm:prSet presAssocID="{114192B4-AE93-423E-BE8D-8932C9C08C0E}" presName="ChildComposite" presStyleCnt="0"/>
      <dgm:spPr/>
    </dgm:pt>
    <dgm:pt modelId="{A8AF2E28-23FC-4B10-9AEE-8974EA2EB81C}" type="pres">
      <dgm:prSet presAssocID="{114192B4-AE93-423E-BE8D-8932C9C08C0E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FE527D78-0666-4DC0-B6B4-CFC1701A1889}" type="pres">
      <dgm:prSet presAssocID="{114192B4-AE93-423E-BE8D-8932C9C08C0E}" presName="Parent" presStyleLbl="revTx" presStyleIdx="0" presStyleCnt="2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467351A-C075-4F29-9819-A147AA610E8C}" type="pres">
      <dgm:prSet presAssocID="{48A1FDE2-9CF9-43D9-BF46-8C5DBEA689B3}" presName="sibTrans" presStyleCnt="0"/>
      <dgm:spPr/>
    </dgm:pt>
    <dgm:pt modelId="{BF92FDF3-A7AD-4662-AD9B-6CC2EBDDFF16}" type="pres">
      <dgm:prSet presAssocID="{ABC1EB22-0B5D-499E-8007-1BDCC9EB5FD1}" presName="composite" presStyleCnt="0">
        <dgm:presLayoutVars>
          <dgm:chMax val="1"/>
          <dgm:chPref val="1"/>
        </dgm:presLayoutVars>
      </dgm:prSet>
      <dgm:spPr/>
    </dgm:pt>
    <dgm:pt modelId="{D4EF96AC-CEA8-41BE-861C-1606F44CB92F}" type="pres">
      <dgm:prSet presAssocID="{ABC1EB22-0B5D-499E-8007-1BDCC9EB5FD1}" presName="Accent" presStyleLbl="trAlignAcc1" presStyleIdx="1" presStyleCnt="2">
        <dgm:presLayoutVars>
          <dgm:chMax val="0"/>
          <dgm:chPref val="0"/>
        </dgm:presLayoutVars>
      </dgm:prSet>
      <dgm:spPr/>
    </dgm:pt>
    <dgm:pt modelId="{9E868194-8B0A-4236-B1C7-5A65E9282E73}" type="pres">
      <dgm:prSet presAssocID="{ABC1EB22-0B5D-499E-8007-1BDCC9EB5FD1}" presName="Image" presStyleLbl="alignImgPlace1" presStyleIdx="1" presStyleCnt="2">
        <dgm:presLayoutVars>
          <dgm:chMax val="0"/>
          <dgm:chPref val="0"/>
        </dgm:presLayoutVars>
      </dgm:prSet>
      <dgm:spPr>
        <a:blipFill rotWithShape="1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</dgm:pt>
    <dgm:pt modelId="{439ABA01-8ACF-4A26-97FE-C0B135739AE0}" type="pres">
      <dgm:prSet presAssocID="{ABC1EB22-0B5D-499E-8007-1BDCC9EB5FD1}" presName="ChildComposite" presStyleCnt="0"/>
      <dgm:spPr/>
    </dgm:pt>
    <dgm:pt modelId="{A8FF202C-6459-4997-9EB4-B43D55CA269C}" type="pres">
      <dgm:prSet presAssocID="{ABC1EB22-0B5D-499E-8007-1BDCC9EB5FD1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41E697B5-1282-4993-A466-ECB3CEE72226}" type="pres">
      <dgm:prSet presAssocID="{ABC1EB22-0B5D-499E-8007-1BDCC9EB5FD1}" presName="Parent" presStyleLbl="revTx" presStyleIdx="1" presStyleCnt="2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C2A7189E-5C29-4016-B6A6-36276BC8BDD8}" srcId="{1EB67DF3-9714-45DC-BA30-6995C33FC68F}" destId="{114192B4-AE93-423E-BE8D-8932C9C08C0E}" srcOrd="0" destOrd="0" parTransId="{D632836D-89BD-4E66-9621-4C9007AE805E}" sibTransId="{48A1FDE2-9CF9-43D9-BF46-8C5DBEA689B3}"/>
    <dgm:cxn modelId="{F71F6C0C-4200-49D9-AE5C-0D33C973E8EC}" type="presOf" srcId="{1EB67DF3-9714-45DC-BA30-6995C33FC68F}" destId="{DA323878-F2DA-456B-ADA5-5E949595CAD0}" srcOrd="0" destOrd="0" presId="urn:microsoft.com/office/officeart/2008/layout/CaptionedPictures"/>
    <dgm:cxn modelId="{A427DBED-526E-417E-BDE3-9720905639EE}" type="presOf" srcId="{114192B4-AE93-423E-BE8D-8932C9C08C0E}" destId="{FE527D78-0666-4DC0-B6B4-CFC1701A1889}" srcOrd="0" destOrd="0" presId="urn:microsoft.com/office/officeart/2008/layout/CaptionedPictures"/>
    <dgm:cxn modelId="{EB3736A1-2629-4CB8-94EA-217DBFDCD968}" type="presOf" srcId="{ABC1EB22-0B5D-499E-8007-1BDCC9EB5FD1}" destId="{41E697B5-1282-4993-A466-ECB3CEE72226}" srcOrd="0" destOrd="0" presId="urn:microsoft.com/office/officeart/2008/layout/CaptionedPictures"/>
    <dgm:cxn modelId="{242A40C7-BACD-4E3A-945F-4202A67B9669}" srcId="{1EB67DF3-9714-45DC-BA30-6995C33FC68F}" destId="{ABC1EB22-0B5D-499E-8007-1BDCC9EB5FD1}" srcOrd="1" destOrd="0" parTransId="{5D48B30D-D74A-44D0-9642-A935C768F501}" sibTransId="{351BA34E-8D7E-4079-B208-0A97DDB0E117}"/>
    <dgm:cxn modelId="{FE9B9019-D020-4217-9586-FE8B02344E9C}" type="presParOf" srcId="{DA323878-F2DA-456B-ADA5-5E949595CAD0}" destId="{68F93550-9E6D-440B-90FA-9AB43E4DDA5E}" srcOrd="0" destOrd="0" presId="urn:microsoft.com/office/officeart/2008/layout/CaptionedPictures"/>
    <dgm:cxn modelId="{B6864F8B-1C9B-4C7D-BC54-4C926FFA5C18}" type="presParOf" srcId="{68F93550-9E6D-440B-90FA-9AB43E4DDA5E}" destId="{20D564E6-8831-4652-9825-8C38C431DF72}" srcOrd="0" destOrd="0" presId="urn:microsoft.com/office/officeart/2008/layout/CaptionedPictures"/>
    <dgm:cxn modelId="{57E10CA5-82B0-4541-BB63-DBAA7A8F91DE}" type="presParOf" srcId="{68F93550-9E6D-440B-90FA-9AB43E4DDA5E}" destId="{EBBE2735-0B82-40E3-A58E-530805838D55}" srcOrd="1" destOrd="0" presId="urn:microsoft.com/office/officeart/2008/layout/CaptionedPictures"/>
    <dgm:cxn modelId="{B6E70E26-94A6-4426-8655-832EA1EBE722}" type="presParOf" srcId="{68F93550-9E6D-440B-90FA-9AB43E4DDA5E}" destId="{61819ED6-0534-4015-870C-CDE1392935DD}" srcOrd="2" destOrd="0" presId="urn:microsoft.com/office/officeart/2008/layout/CaptionedPictures"/>
    <dgm:cxn modelId="{B0EB1AF0-591C-44DD-81C1-755A2F3ED79E}" type="presParOf" srcId="{61819ED6-0534-4015-870C-CDE1392935DD}" destId="{A8AF2E28-23FC-4B10-9AEE-8974EA2EB81C}" srcOrd="0" destOrd="0" presId="urn:microsoft.com/office/officeart/2008/layout/CaptionedPictures"/>
    <dgm:cxn modelId="{5D5B42B2-A32D-4B90-AB16-EBA5711DEAC1}" type="presParOf" srcId="{61819ED6-0534-4015-870C-CDE1392935DD}" destId="{FE527D78-0666-4DC0-B6B4-CFC1701A1889}" srcOrd="1" destOrd="0" presId="urn:microsoft.com/office/officeart/2008/layout/CaptionedPictures"/>
    <dgm:cxn modelId="{CFB27FB6-C395-4311-8FC5-E76E0C714193}" type="presParOf" srcId="{DA323878-F2DA-456B-ADA5-5E949595CAD0}" destId="{6467351A-C075-4F29-9819-A147AA610E8C}" srcOrd="1" destOrd="0" presId="urn:microsoft.com/office/officeart/2008/layout/CaptionedPictures"/>
    <dgm:cxn modelId="{5B155BAE-8023-4A4F-B895-83A1DDB4678F}" type="presParOf" srcId="{DA323878-F2DA-456B-ADA5-5E949595CAD0}" destId="{BF92FDF3-A7AD-4662-AD9B-6CC2EBDDFF16}" srcOrd="2" destOrd="0" presId="urn:microsoft.com/office/officeart/2008/layout/CaptionedPictures"/>
    <dgm:cxn modelId="{E912B5D6-CFAE-4850-9E27-01364F07CC89}" type="presParOf" srcId="{BF92FDF3-A7AD-4662-AD9B-6CC2EBDDFF16}" destId="{D4EF96AC-CEA8-41BE-861C-1606F44CB92F}" srcOrd="0" destOrd="0" presId="urn:microsoft.com/office/officeart/2008/layout/CaptionedPictures"/>
    <dgm:cxn modelId="{45CAF625-E2D9-46CD-A70B-B27CD223419C}" type="presParOf" srcId="{BF92FDF3-A7AD-4662-AD9B-6CC2EBDDFF16}" destId="{9E868194-8B0A-4236-B1C7-5A65E9282E73}" srcOrd="1" destOrd="0" presId="urn:microsoft.com/office/officeart/2008/layout/CaptionedPictures"/>
    <dgm:cxn modelId="{E5A9B734-C655-4DFF-A0BA-FC950B44AE48}" type="presParOf" srcId="{BF92FDF3-A7AD-4662-AD9B-6CC2EBDDFF16}" destId="{439ABA01-8ACF-4A26-97FE-C0B135739AE0}" srcOrd="2" destOrd="0" presId="urn:microsoft.com/office/officeart/2008/layout/CaptionedPictures"/>
    <dgm:cxn modelId="{D20DBEF4-1730-4592-A7D7-B519EF273491}" type="presParOf" srcId="{439ABA01-8ACF-4A26-97FE-C0B135739AE0}" destId="{A8FF202C-6459-4997-9EB4-B43D55CA269C}" srcOrd="0" destOrd="0" presId="urn:microsoft.com/office/officeart/2008/layout/CaptionedPictures"/>
    <dgm:cxn modelId="{0E4AEB6B-DCFB-4804-AFFA-6D6F05381927}" type="presParOf" srcId="{439ABA01-8ACF-4A26-97FE-C0B135739AE0}" destId="{41E697B5-1282-4993-A466-ECB3CEE72226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26E7431-01E2-4EAA-ADC3-05FDD08882A8}" type="doc">
      <dgm:prSet loTypeId="urn:microsoft.com/office/officeart/2005/8/layout/hList1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pt-BR"/>
        </a:p>
      </dgm:t>
    </dgm:pt>
    <dgm:pt modelId="{757EC508-D2E2-4742-90BE-54ED9765321A}">
      <dgm:prSet phldrT="[Texto]"/>
      <dgm:spPr/>
      <dgm:t>
        <a:bodyPr/>
        <a:lstStyle/>
        <a:p>
          <a:r>
            <a:rPr lang="pt-BR" dirty="0" smtClean="0"/>
            <a:t>Contribuição</a:t>
          </a:r>
          <a:endParaRPr lang="pt-BR" dirty="0"/>
        </a:p>
      </dgm:t>
    </dgm:pt>
    <dgm:pt modelId="{8FEE220C-F044-4079-A72A-4DCE325097DA}" type="parTrans" cxnId="{C30E43B7-DB61-4F1F-B60F-5B423D088BF1}">
      <dgm:prSet/>
      <dgm:spPr/>
      <dgm:t>
        <a:bodyPr/>
        <a:lstStyle/>
        <a:p>
          <a:endParaRPr lang="pt-BR"/>
        </a:p>
      </dgm:t>
    </dgm:pt>
    <dgm:pt modelId="{EA120B5D-267A-45A7-BFA7-E86B0379FC6B}" type="sibTrans" cxnId="{C30E43B7-DB61-4F1F-B60F-5B423D088BF1}">
      <dgm:prSet/>
      <dgm:spPr/>
      <dgm:t>
        <a:bodyPr/>
        <a:lstStyle/>
        <a:p>
          <a:endParaRPr lang="pt-BR"/>
        </a:p>
      </dgm:t>
    </dgm:pt>
    <dgm:pt modelId="{1E3A5C48-177D-4C33-AA98-F99B85C6F691}">
      <dgm:prSet/>
      <dgm:spPr/>
      <dgm:t>
        <a:bodyPr/>
        <a:lstStyle/>
        <a:p>
          <a:r>
            <a:rPr lang="pt-BR" dirty="0" smtClean="0"/>
            <a:t>Apresentar as </a:t>
          </a:r>
          <a:r>
            <a:rPr lang="pt-BR" dirty="0" err="1" smtClean="0"/>
            <a:t>Malnets</a:t>
          </a:r>
          <a:r>
            <a:rPr lang="pt-BR" dirty="0" smtClean="0"/>
            <a:t> e como elas atuam.</a:t>
          </a:r>
          <a:endParaRPr lang="pt-BR" dirty="0" smtClean="0"/>
        </a:p>
      </dgm:t>
    </dgm:pt>
    <dgm:pt modelId="{D3508FB6-B91B-4EBB-9D0F-A62BB4E82DDD}" type="parTrans" cxnId="{00879475-0BEB-4AD9-B433-CDBAEC90B33B}">
      <dgm:prSet/>
      <dgm:spPr/>
      <dgm:t>
        <a:bodyPr/>
        <a:lstStyle/>
        <a:p>
          <a:endParaRPr lang="pt-BR"/>
        </a:p>
      </dgm:t>
    </dgm:pt>
    <dgm:pt modelId="{CBD819C0-1A63-45AB-B813-3834A37649F1}" type="sibTrans" cxnId="{00879475-0BEB-4AD9-B433-CDBAEC90B33B}">
      <dgm:prSet/>
      <dgm:spPr/>
      <dgm:t>
        <a:bodyPr/>
        <a:lstStyle/>
        <a:p>
          <a:endParaRPr lang="pt-BR"/>
        </a:p>
      </dgm:t>
    </dgm:pt>
    <dgm:pt modelId="{5C39C57C-DE92-4126-A3CA-BA0AE84C048B}">
      <dgm:prSet/>
      <dgm:spPr/>
      <dgm:t>
        <a:bodyPr/>
        <a:lstStyle/>
        <a:p>
          <a:r>
            <a:rPr lang="pt-BR" dirty="0" smtClean="0"/>
            <a:t>Trabalhos Futuros</a:t>
          </a:r>
        </a:p>
      </dgm:t>
    </dgm:pt>
    <dgm:pt modelId="{6A03C80D-05CD-47EB-95D9-992083D13F55}" type="parTrans" cxnId="{16A43CDF-9F31-44C9-8CD6-BA70EB1F4E66}">
      <dgm:prSet/>
      <dgm:spPr/>
      <dgm:t>
        <a:bodyPr/>
        <a:lstStyle/>
        <a:p>
          <a:endParaRPr lang="pt-BR"/>
        </a:p>
      </dgm:t>
    </dgm:pt>
    <dgm:pt modelId="{6CD8BF41-5E14-4B1E-BFA3-2E25CC314B65}" type="sibTrans" cxnId="{16A43CDF-9F31-44C9-8CD6-BA70EB1F4E66}">
      <dgm:prSet/>
      <dgm:spPr/>
      <dgm:t>
        <a:bodyPr/>
        <a:lstStyle/>
        <a:p>
          <a:endParaRPr lang="pt-BR"/>
        </a:p>
      </dgm:t>
    </dgm:pt>
    <dgm:pt modelId="{A617A62F-2802-40BE-9AA8-8A7A3D4C8077}">
      <dgm:prSet/>
      <dgm:spPr/>
      <dgm:t>
        <a:bodyPr/>
        <a:lstStyle/>
        <a:p>
          <a:r>
            <a:rPr lang="pt-BR" dirty="0" smtClean="0"/>
            <a:t>Avaliar </a:t>
          </a:r>
          <a:r>
            <a:rPr lang="pt-BR" dirty="0" smtClean="0"/>
            <a:t>resultados do tratamento de incidentes em ataques advindos de </a:t>
          </a:r>
          <a:r>
            <a:rPr lang="pt-BR" dirty="0" err="1" smtClean="0"/>
            <a:t>Malnets</a:t>
          </a:r>
          <a:r>
            <a:rPr lang="pt-BR" dirty="0" smtClean="0"/>
            <a:t>.</a:t>
          </a:r>
          <a:endParaRPr lang="pt-BR" dirty="0" smtClean="0"/>
        </a:p>
      </dgm:t>
    </dgm:pt>
    <dgm:pt modelId="{1DB6244F-7700-4F22-BB20-2B263D483579}" type="parTrans" cxnId="{55F7D1AF-DD56-457E-9FA2-6BDE7536CFEA}">
      <dgm:prSet/>
      <dgm:spPr/>
      <dgm:t>
        <a:bodyPr/>
        <a:lstStyle/>
        <a:p>
          <a:endParaRPr lang="pt-BR"/>
        </a:p>
      </dgm:t>
    </dgm:pt>
    <dgm:pt modelId="{AF9F8E58-4876-4444-8A18-A8BE9038DF64}" type="sibTrans" cxnId="{55F7D1AF-DD56-457E-9FA2-6BDE7536CFEA}">
      <dgm:prSet/>
      <dgm:spPr/>
      <dgm:t>
        <a:bodyPr/>
        <a:lstStyle/>
        <a:p>
          <a:endParaRPr lang="pt-BR"/>
        </a:p>
      </dgm:t>
    </dgm:pt>
    <dgm:pt modelId="{FC555933-1B1B-4F15-A017-48D05467403D}">
      <dgm:prSet/>
      <dgm:spPr/>
      <dgm:t>
        <a:bodyPr/>
        <a:lstStyle/>
        <a:p>
          <a:r>
            <a:rPr lang="pt-BR" dirty="0" smtClean="0"/>
            <a:t>Apresentar estratégias de defesa dos ataques das </a:t>
          </a:r>
          <a:r>
            <a:rPr lang="pt-BR" dirty="0" err="1" smtClean="0"/>
            <a:t>Malnets</a:t>
          </a:r>
          <a:r>
            <a:rPr lang="pt-BR" dirty="0" smtClean="0"/>
            <a:t>.</a:t>
          </a:r>
          <a:endParaRPr lang="pt-BR" dirty="0" smtClean="0"/>
        </a:p>
      </dgm:t>
    </dgm:pt>
    <dgm:pt modelId="{7CE18A0E-EF0D-4D31-8978-88AB03D481B7}" type="parTrans" cxnId="{BCAEEA61-5715-4B27-A948-9B34466A27A1}">
      <dgm:prSet/>
      <dgm:spPr/>
      <dgm:t>
        <a:bodyPr/>
        <a:lstStyle/>
        <a:p>
          <a:endParaRPr lang="pt-BR"/>
        </a:p>
      </dgm:t>
    </dgm:pt>
    <dgm:pt modelId="{603E7774-DB6C-49DF-9756-0D24E2A2145A}" type="sibTrans" cxnId="{BCAEEA61-5715-4B27-A948-9B34466A27A1}">
      <dgm:prSet/>
      <dgm:spPr/>
      <dgm:t>
        <a:bodyPr/>
        <a:lstStyle/>
        <a:p>
          <a:endParaRPr lang="pt-BR"/>
        </a:p>
      </dgm:t>
    </dgm:pt>
    <dgm:pt modelId="{CDE99582-EE12-4F50-8366-31283B1052D3}">
      <dgm:prSet/>
      <dgm:spPr/>
      <dgm:t>
        <a:bodyPr/>
        <a:lstStyle/>
        <a:p>
          <a:r>
            <a:rPr lang="pt-BR" dirty="0" smtClean="0"/>
            <a:t>Avaliar a evolução delas no último ano.</a:t>
          </a:r>
          <a:endParaRPr lang="pt-BR" dirty="0" smtClean="0"/>
        </a:p>
      </dgm:t>
    </dgm:pt>
    <dgm:pt modelId="{12621999-4053-4B2F-827B-269D3E257769}" type="parTrans" cxnId="{A432225A-B128-4F91-8B10-C02E07FDF710}">
      <dgm:prSet/>
      <dgm:spPr/>
      <dgm:t>
        <a:bodyPr/>
        <a:lstStyle/>
        <a:p>
          <a:endParaRPr lang="pt-BR"/>
        </a:p>
      </dgm:t>
    </dgm:pt>
    <dgm:pt modelId="{9FB802A0-E18A-4403-A7F9-5C6EDAE6E84D}" type="sibTrans" cxnId="{A432225A-B128-4F91-8B10-C02E07FDF710}">
      <dgm:prSet/>
      <dgm:spPr/>
      <dgm:t>
        <a:bodyPr/>
        <a:lstStyle/>
        <a:p>
          <a:endParaRPr lang="pt-BR"/>
        </a:p>
      </dgm:t>
    </dgm:pt>
    <dgm:pt modelId="{13A65DCC-F2B1-48E2-835D-6E2DC5FA7852}" type="pres">
      <dgm:prSet presAssocID="{A26E7431-01E2-4EAA-ADC3-05FDD08882A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0B707C9F-29E7-4D96-98B7-92CF8029A67B}" type="pres">
      <dgm:prSet presAssocID="{757EC508-D2E2-4742-90BE-54ED9765321A}" presName="composite" presStyleCnt="0"/>
      <dgm:spPr/>
    </dgm:pt>
    <dgm:pt modelId="{CD6EDC30-7926-4BA7-802D-C7B67DB5DA9A}" type="pres">
      <dgm:prSet presAssocID="{757EC508-D2E2-4742-90BE-54ED9765321A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DFF2063-9781-4184-84C5-374AE67657E6}" type="pres">
      <dgm:prSet presAssocID="{757EC508-D2E2-4742-90BE-54ED9765321A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191D133-ADB5-42DD-92D7-BAE2E0DFD9A6}" type="pres">
      <dgm:prSet presAssocID="{EA120B5D-267A-45A7-BFA7-E86B0379FC6B}" presName="space" presStyleCnt="0"/>
      <dgm:spPr/>
    </dgm:pt>
    <dgm:pt modelId="{3FC95875-B841-4867-ACCF-B7321D14178E}" type="pres">
      <dgm:prSet presAssocID="{5C39C57C-DE92-4126-A3CA-BA0AE84C048B}" presName="composite" presStyleCnt="0"/>
      <dgm:spPr/>
    </dgm:pt>
    <dgm:pt modelId="{A2C628B7-8C20-440F-9E24-879A142CD83B}" type="pres">
      <dgm:prSet presAssocID="{5C39C57C-DE92-4126-A3CA-BA0AE84C048B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AAB9823-1E0A-4023-A708-DF7AF72F95ED}" type="pres">
      <dgm:prSet presAssocID="{5C39C57C-DE92-4126-A3CA-BA0AE84C048B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C30E43B7-DB61-4F1F-B60F-5B423D088BF1}" srcId="{A26E7431-01E2-4EAA-ADC3-05FDD08882A8}" destId="{757EC508-D2E2-4742-90BE-54ED9765321A}" srcOrd="0" destOrd="0" parTransId="{8FEE220C-F044-4079-A72A-4DCE325097DA}" sibTransId="{EA120B5D-267A-45A7-BFA7-E86B0379FC6B}"/>
    <dgm:cxn modelId="{1C814053-F727-4D11-8155-0568B593305C}" type="presOf" srcId="{A617A62F-2802-40BE-9AA8-8A7A3D4C8077}" destId="{0AAB9823-1E0A-4023-A708-DF7AF72F95ED}" srcOrd="0" destOrd="0" presId="urn:microsoft.com/office/officeart/2005/8/layout/hList1"/>
    <dgm:cxn modelId="{F6D4D87A-AF2D-46C6-95B4-B9BF8B496FA3}" type="presOf" srcId="{5C39C57C-DE92-4126-A3CA-BA0AE84C048B}" destId="{A2C628B7-8C20-440F-9E24-879A142CD83B}" srcOrd="0" destOrd="0" presId="urn:microsoft.com/office/officeart/2005/8/layout/hList1"/>
    <dgm:cxn modelId="{C5CDD5DA-4874-4B2A-8C50-7764DEDC7757}" type="presOf" srcId="{CDE99582-EE12-4F50-8366-31283B1052D3}" destId="{0AAB9823-1E0A-4023-A708-DF7AF72F95ED}" srcOrd="0" destOrd="1" presId="urn:microsoft.com/office/officeart/2005/8/layout/hList1"/>
    <dgm:cxn modelId="{36BF0F20-83C8-4538-A7BE-4AF51F7401B2}" type="presOf" srcId="{757EC508-D2E2-4742-90BE-54ED9765321A}" destId="{CD6EDC30-7926-4BA7-802D-C7B67DB5DA9A}" srcOrd="0" destOrd="0" presId="urn:microsoft.com/office/officeart/2005/8/layout/hList1"/>
    <dgm:cxn modelId="{A432225A-B128-4F91-8B10-C02E07FDF710}" srcId="{5C39C57C-DE92-4126-A3CA-BA0AE84C048B}" destId="{CDE99582-EE12-4F50-8366-31283B1052D3}" srcOrd="1" destOrd="0" parTransId="{12621999-4053-4B2F-827B-269D3E257769}" sibTransId="{9FB802A0-E18A-4403-A7F9-5C6EDAE6E84D}"/>
    <dgm:cxn modelId="{6A2CC81C-1168-46BA-A717-4E221D38D93A}" type="presOf" srcId="{1E3A5C48-177D-4C33-AA98-F99B85C6F691}" destId="{1DFF2063-9781-4184-84C5-374AE67657E6}" srcOrd="0" destOrd="0" presId="urn:microsoft.com/office/officeart/2005/8/layout/hList1"/>
    <dgm:cxn modelId="{55F7D1AF-DD56-457E-9FA2-6BDE7536CFEA}" srcId="{5C39C57C-DE92-4126-A3CA-BA0AE84C048B}" destId="{A617A62F-2802-40BE-9AA8-8A7A3D4C8077}" srcOrd="0" destOrd="0" parTransId="{1DB6244F-7700-4F22-BB20-2B263D483579}" sibTransId="{AF9F8E58-4876-4444-8A18-A8BE9038DF64}"/>
    <dgm:cxn modelId="{BCAEEA61-5715-4B27-A948-9B34466A27A1}" srcId="{757EC508-D2E2-4742-90BE-54ED9765321A}" destId="{FC555933-1B1B-4F15-A017-48D05467403D}" srcOrd="1" destOrd="0" parTransId="{7CE18A0E-EF0D-4D31-8978-88AB03D481B7}" sibTransId="{603E7774-DB6C-49DF-9756-0D24E2A2145A}"/>
    <dgm:cxn modelId="{0C9BF2A4-3D23-43E2-AE21-C8D36D7D225B}" type="presOf" srcId="{FC555933-1B1B-4F15-A017-48D05467403D}" destId="{1DFF2063-9781-4184-84C5-374AE67657E6}" srcOrd="0" destOrd="1" presId="urn:microsoft.com/office/officeart/2005/8/layout/hList1"/>
    <dgm:cxn modelId="{16A43CDF-9F31-44C9-8CD6-BA70EB1F4E66}" srcId="{A26E7431-01E2-4EAA-ADC3-05FDD08882A8}" destId="{5C39C57C-DE92-4126-A3CA-BA0AE84C048B}" srcOrd="1" destOrd="0" parTransId="{6A03C80D-05CD-47EB-95D9-992083D13F55}" sibTransId="{6CD8BF41-5E14-4B1E-BFA3-2E25CC314B65}"/>
    <dgm:cxn modelId="{00879475-0BEB-4AD9-B433-CDBAEC90B33B}" srcId="{757EC508-D2E2-4742-90BE-54ED9765321A}" destId="{1E3A5C48-177D-4C33-AA98-F99B85C6F691}" srcOrd="0" destOrd="0" parTransId="{D3508FB6-B91B-4EBB-9D0F-A62BB4E82DDD}" sibTransId="{CBD819C0-1A63-45AB-B813-3834A37649F1}"/>
    <dgm:cxn modelId="{CF519811-F270-475A-8199-7D774C19002A}" type="presOf" srcId="{A26E7431-01E2-4EAA-ADC3-05FDD08882A8}" destId="{13A65DCC-F2B1-48E2-835D-6E2DC5FA7852}" srcOrd="0" destOrd="0" presId="urn:microsoft.com/office/officeart/2005/8/layout/hList1"/>
    <dgm:cxn modelId="{0F98988D-E1CE-46DF-8D25-3F7E0FCBAF46}" type="presParOf" srcId="{13A65DCC-F2B1-48E2-835D-6E2DC5FA7852}" destId="{0B707C9F-29E7-4D96-98B7-92CF8029A67B}" srcOrd="0" destOrd="0" presId="urn:microsoft.com/office/officeart/2005/8/layout/hList1"/>
    <dgm:cxn modelId="{011EB8B7-FDBA-47CF-847F-CE2AEF034EA0}" type="presParOf" srcId="{0B707C9F-29E7-4D96-98B7-92CF8029A67B}" destId="{CD6EDC30-7926-4BA7-802D-C7B67DB5DA9A}" srcOrd="0" destOrd="0" presId="urn:microsoft.com/office/officeart/2005/8/layout/hList1"/>
    <dgm:cxn modelId="{F230324D-B2C3-4BBB-B8F7-A11EC8107107}" type="presParOf" srcId="{0B707C9F-29E7-4D96-98B7-92CF8029A67B}" destId="{1DFF2063-9781-4184-84C5-374AE67657E6}" srcOrd="1" destOrd="0" presId="urn:microsoft.com/office/officeart/2005/8/layout/hList1"/>
    <dgm:cxn modelId="{D312E129-0704-4DD6-8B9E-2D3DA07A2DA7}" type="presParOf" srcId="{13A65DCC-F2B1-48E2-835D-6E2DC5FA7852}" destId="{A191D133-ADB5-42DD-92D7-BAE2E0DFD9A6}" srcOrd="1" destOrd="0" presId="urn:microsoft.com/office/officeart/2005/8/layout/hList1"/>
    <dgm:cxn modelId="{0203E650-1C9C-49A4-9E83-A42293B9EAA4}" type="presParOf" srcId="{13A65DCC-F2B1-48E2-835D-6E2DC5FA7852}" destId="{3FC95875-B841-4867-ACCF-B7321D14178E}" srcOrd="2" destOrd="0" presId="urn:microsoft.com/office/officeart/2005/8/layout/hList1"/>
    <dgm:cxn modelId="{77B40A07-D7AB-4EE8-A751-4FA3B15DC555}" type="presParOf" srcId="{3FC95875-B841-4867-ACCF-B7321D14178E}" destId="{A2C628B7-8C20-440F-9E24-879A142CD83B}" srcOrd="0" destOrd="0" presId="urn:microsoft.com/office/officeart/2005/8/layout/hList1"/>
    <dgm:cxn modelId="{792E6DC5-4A44-48F3-9522-4740780D0315}" type="presParOf" srcId="{3FC95875-B841-4867-ACCF-B7321D14178E}" destId="{0AAB9823-1E0A-4023-A708-DF7AF72F95E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33180A-B85A-41BD-8659-39BA12D15193}">
      <dsp:nvSpPr>
        <dsp:cNvPr id="0" name=""/>
        <dsp:cNvSpPr/>
      </dsp:nvSpPr>
      <dsp:spPr>
        <a:xfrm>
          <a:off x="0" y="0"/>
          <a:ext cx="6654609" cy="90725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kern="1200" dirty="0" smtClean="0"/>
            <a:t>As </a:t>
          </a:r>
          <a:r>
            <a:rPr lang="pt-BR" sz="2400" kern="1200" dirty="0" err="1" smtClean="0"/>
            <a:t>Malnets</a:t>
          </a:r>
          <a:r>
            <a:rPr lang="pt-BR" sz="2400" kern="1200" dirty="0" smtClean="0"/>
            <a:t> surgiram em 2011</a:t>
          </a:r>
        </a:p>
      </dsp:txBody>
      <dsp:txXfrm>
        <a:off x="26573" y="26573"/>
        <a:ext cx="5569459" cy="854110"/>
      </dsp:txXfrm>
    </dsp:sp>
    <dsp:sp modelId="{72444C08-0C23-4BD0-83BC-943DDEE48B49}">
      <dsp:nvSpPr>
        <dsp:cNvPr id="0" name=""/>
        <dsp:cNvSpPr/>
      </dsp:nvSpPr>
      <dsp:spPr>
        <a:xfrm>
          <a:off x="496935" y="1033264"/>
          <a:ext cx="6654609" cy="907256"/>
        </a:xfrm>
        <a:prstGeom prst="roundRect">
          <a:avLst>
            <a:gd name="adj" fmla="val 10000"/>
          </a:avLst>
        </a:prstGeom>
        <a:solidFill>
          <a:schemeClr val="accent5">
            <a:hueOff val="-774129"/>
            <a:satOff val="7761"/>
            <a:lumOff val="-5392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kern="1200" dirty="0" smtClean="0"/>
            <a:t>Exploram sites de busca, redes sociais e e-mails</a:t>
          </a:r>
        </a:p>
      </dsp:txBody>
      <dsp:txXfrm>
        <a:off x="523508" y="1059837"/>
        <a:ext cx="5514811" cy="854110"/>
      </dsp:txXfrm>
    </dsp:sp>
    <dsp:sp modelId="{2022C443-1B55-44CA-BA45-D47F8BE6B768}">
      <dsp:nvSpPr>
        <dsp:cNvPr id="0" name=""/>
        <dsp:cNvSpPr/>
      </dsp:nvSpPr>
      <dsp:spPr>
        <a:xfrm>
          <a:off x="993870" y="2066528"/>
          <a:ext cx="6654609" cy="907256"/>
        </a:xfrm>
        <a:prstGeom prst="roundRect">
          <a:avLst>
            <a:gd name="adj" fmla="val 10000"/>
          </a:avLst>
        </a:prstGeom>
        <a:solidFill>
          <a:schemeClr val="accent5">
            <a:hueOff val="-1548259"/>
            <a:satOff val="15522"/>
            <a:lumOff val="-10784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kern="1200" dirty="0" smtClean="0"/>
            <a:t>Permitem lançar ataques massivos com baixo custo</a:t>
          </a:r>
        </a:p>
      </dsp:txBody>
      <dsp:txXfrm>
        <a:off x="1020443" y="2093101"/>
        <a:ext cx="5514811" cy="854110"/>
      </dsp:txXfrm>
    </dsp:sp>
    <dsp:sp modelId="{12F839C1-B9AF-4E86-AA58-DCED273413FA}">
      <dsp:nvSpPr>
        <dsp:cNvPr id="0" name=""/>
        <dsp:cNvSpPr/>
      </dsp:nvSpPr>
      <dsp:spPr>
        <a:xfrm>
          <a:off x="1490805" y="3099792"/>
          <a:ext cx="6654609" cy="907256"/>
        </a:xfrm>
        <a:prstGeom prst="roundRect">
          <a:avLst>
            <a:gd name="adj" fmla="val 10000"/>
          </a:avLst>
        </a:prstGeom>
        <a:solidFill>
          <a:schemeClr val="accent5">
            <a:hueOff val="-2322388"/>
            <a:satOff val="23283"/>
            <a:lumOff val="-16177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kern="1200" dirty="0" smtClean="0"/>
            <a:t>Resultado: os sites maliciosos aumentaram 240% em 2011</a:t>
          </a:r>
          <a:endParaRPr lang="pt-BR" sz="2400" kern="1200" dirty="0"/>
        </a:p>
      </dsp:txBody>
      <dsp:txXfrm>
        <a:off x="1517378" y="3126365"/>
        <a:ext cx="5514811" cy="854110"/>
      </dsp:txXfrm>
    </dsp:sp>
    <dsp:sp modelId="{F1E5D77E-0C24-4491-8B86-D0F616CA469E}">
      <dsp:nvSpPr>
        <dsp:cNvPr id="0" name=""/>
        <dsp:cNvSpPr/>
      </dsp:nvSpPr>
      <dsp:spPr>
        <a:xfrm>
          <a:off x="1987740" y="4133056"/>
          <a:ext cx="6654609" cy="907256"/>
        </a:xfrm>
        <a:prstGeom prst="roundRect">
          <a:avLst>
            <a:gd name="adj" fmla="val 10000"/>
          </a:avLst>
        </a:prstGeom>
        <a:solidFill>
          <a:schemeClr val="accent5">
            <a:hueOff val="-3096518"/>
            <a:satOff val="31044"/>
            <a:lumOff val="-21569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kern="1200" dirty="0" smtClean="0"/>
            <a:t>Este trabalho visa entender as </a:t>
          </a:r>
          <a:r>
            <a:rPr lang="pt-BR" sz="2400" kern="1200" dirty="0" err="1" smtClean="0"/>
            <a:t>Malnets</a:t>
          </a:r>
          <a:endParaRPr lang="pt-BR" sz="2400" kern="1200" dirty="0"/>
        </a:p>
      </dsp:txBody>
      <dsp:txXfrm>
        <a:off x="2014313" y="4159629"/>
        <a:ext cx="5514811" cy="854110"/>
      </dsp:txXfrm>
    </dsp:sp>
    <dsp:sp modelId="{6E88E171-737B-4A44-8A41-7FB0A2756159}">
      <dsp:nvSpPr>
        <dsp:cNvPr id="0" name=""/>
        <dsp:cNvSpPr/>
      </dsp:nvSpPr>
      <dsp:spPr>
        <a:xfrm>
          <a:off x="6064892" y="662801"/>
          <a:ext cx="589716" cy="589716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600" kern="1200"/>
        </a:p>
      </dsp:txBody>
      <dsp:txXfrm>
        <a:off x="6197578" y="662801"/>
        <a:ext cx="324344" cy="443761"/>
      </dsp:txXfrm>
    </dsp:sp>
    <dsp:sp modelId="{7CCC63E5-F3FA-46B3-AA60-57714DD1B533}">
      <dsp:nvSpPr>
        <dsp:cNvPr id="0" name=""/>
        <dsp:cNvSpPr/>
      </dsp:nvSpPr>
      <dsp:spPr>
        <a:xfrm>
          <a:off x="6561828" y="1696065"/>
          <a:ext cx="589716" cy="589716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1210906"/>
            <a:satOff val="-1122"/>
            <a:lumOff val="-103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600" kern="1200"/>
        </a:p>
      </dsp:txBody>
      <dsp:txXfrm>
        <a:off x="6694514" y="1696065"/>
        <a:ext cx="324344" cy="443761"/>
      </dsp:txXfrm>
    </dsp:sp>
    <dsp:sp modelId="{0F5E7419-EEAC-4DCE-AD25-91BB4E2D2AAA}">
      <dsp:nvSpPr>
        <dsp:cNvPr id="0" name=""/>
        <dsp:cNvSpPr/>
      </dsp:nvSpPr>
      <dsp:spPr>
        <a:xfrm>
          <a:off x="7058763" y="2714208"/>
          <a:ext cx="589716" cy="589716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2421813"/>
            <a:satOff val="-2243"/>
            <a:lumOff val="-207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600" kern="1200"/>
        </a:p>
      </dsp:txBody>
      <dsp:txXfrm>
        <a:off x="7191449" y="2714208"/>
        <a:ext cx="324344" cy="443761"/>
      </dsp:txXfrm>
    </dsp:sp>
    <dsp:sp modelId="{8A59D3AC-C2F2-40DA-80A0-6154B6625A06}">
      <dsp:nvSpPr>
        <dsp:cNvPr id="0" name=""/>
        <dsp:cNvSpPr/>
      </dsp:nvSpPr>
      <dsp:spPr>
        <a:xfrm>
          <a:off x="7555698" y="3757553"/>
          <a:ext cx="589716" cy="589716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-3632719"/>
            <a:satOff val="-3365"/>
            <a:lumOff val="-310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600" kern="1200"/>
        </a:p>
      </dsp:txBody>
      <dsp:txXfrm>
        <a:off x="7688384" y="3757553"/>
        <a:ext cx="324344" cy="44376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9B9213-BD76-414D-972B-C1C891BBEC8C}">
      <dsp:nvSpPr>
        <dsp:cNvPr id="0" name=""/>
        <dsp:cNvSpPr/>
      </dsp:nvSpPr>
      <dsp:spPr>
        <a:xfrm>
          <a:off x="744" y="338537"/>
          <a:ext cx="1451074" cy="580429"/>
        </a:xfrm>
        <a:prstGeom prst="homePlate">
          <a:avLst/>
        </a:prstGeom>
        <a:solidFill>
          <a:srgbClr val="00B050"/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4676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Site Confiável</a:t>
          </a:r>
          <a:endParaRPr lang="pt-BR" sz="1400" kern="1200" dirty="0"/>
        </a:p>
      </dsp:txBody>
      <dsp:txXfrm>
        <a:off x="744" y="338537"/>
        <a:ext cx="1305967" cy="580429"/>
      </dsp:txXfrm>
    </dsp:sp>
    <dsp:sp modelId="{E334B0CB-A141-443E-9BB7-91D8B3E8C3B0}">
      <dsp:nvSpPr>
        <dsp:cNvPr id="0" name=""/>
        <dsp:cNvSpPr/>
      </dsp:nvSpPr>
      <dsp:spPr>
        <a:xfrm>
          <a:off x="1161603" y="338537"/>
          <a:ext cx="1451074" cy="580429"/>
        </a:xfrm>
        <a:prstGeom prst="chevron">
          <a:avLst/>
        </a:prstGeom>
        <a:solidFill>
          <a:srgbClr val="FFFF00"/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>
              <a:solidFill>
                <a:sysClr val="windowText" lastClr="000000"/>
              </a:solidFill>
            </a:rPr>
            <a:t>Isca</a:t>
          </a:r>
          <a:endParaRPr lang="pt-BR" sz="1400" kern="1200" dirty="0">
            <a:solidFill>
              <a:sysClr val="windowText" lastClr="000000"/>
            </a:solidFill>
          </a:endParaRPr>
        </a:p>
      </dsp:txBody>
      <dsp:txXfrm>
        <a:off x="1451818" y="338537"/>
        <a:ext cx="870645" cy="580429"/>
      </dsp:txXfrm>
    </dsp:sp>
    <dsp:sp modelId="{16C5935A-3E78-41D9-9934-A5E76D330781}">
      <dsp:nvSpPr>
        <dsp:cNvPr id="0" name=""/>
        <dsp:cNvSpPr/>
      </dsp:nvSpPr>
      <dsp:spPr>
        <a:xfrm>
          <a:off x="2322462" y="338537"/>
          <a:ext cx="1451074" cy="580429"/>
        </a:xfrm>
        <a:prstGeom prst="chevron">
          <a:avLst/>
        </a:prstGeom>
        <a:solidFill>
          <a:srgbClr val="FFFF00"/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>
              <a:solidFill>
                <a:sysClr val="windowText" lastClr="000000"/>
              </a:solidFill>
            </a:rPr>
            <a:t>Servidor Roteador</a:t>
          </a:r>
          <a:endParaRPr lang="pt-BR" sz="1400" kern="1200" dirty="0">
            <a:solidFill>
              <a:sysClr val="windowText" lastClr="000000"/>
            </a:solidFill>
          </a:endParaRPr>
        </a:p>
      </dsp:txBody>
      <dsp:txXfrm>
        <a:off x="2612677" y="338537"/>
        <a:ext cx="870645" cy="580429"/>
      </dsp:txXfrm>
    </dsp:sp>
    <dsp:sp modelId="{1A3432F4-D337-4227-8305-BF7485B147BA}">
      <dsp:nvSpPr>
        <dsp:cNvPr id="0" name=""/>
        <dsp:cNvSpPr/>
      </dsp:nvSpPr>
      <dsp:spPr>
        <a:xfrm>
          <a:off x="3483322" y="338537"/>
          <a:ext cx="1451074" cy="580429"/>
        </a:xfrm>
        <a:prstGeom prst="chevron">
          <a:avLst/>
        </a:prstGeom>
        <a:solidFill>
          <a:srgbClr val="FF0000"/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Servidor Atacado</a:t>
          </a:r>
          <a:endParaRPr lang="pt-BR" sz="1400" kern="1200" dirty="0"/>
        </a:p>
      </dsp:txBody>
      <dsp:txXfrm>
        <a:off x="3773537" y="338537"/>
        <a:ext cx="870645" cy="580429"/>
      </dsp:txXfrm>
    </dsp:sp>
    <dsp:sp modelId="{D7589805-0724-4BB3-A3D1-5DA6AC96A5F3}">
      <dsp:nvSpPr>
        <dsp:cNvPr id="0" name=""/>
        <dsp:cNvSpPr/>
      </dsp:nvSpPr>
      <dsp:spPr>
        <a:xfrm>
          <a:off x="4644181" y="338537"/>
          <a:ext cx="1451074" cy="580429"/>
        </a:xfrm>
        <a:prstGeom prst="chevron">
          <a:avLst/>
        </a:prstGeom>
        <a:solidFill>
          <a:srgbClr val="FF0000"/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37338" rIns="18669" bIns="3733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err="1" smtClean="0"/>
            <a:t>Malware</a:t>
          </a:r>
          <a:endParaRPr lang="pt-BR" sz="1400" kern="1200" dirty="0"/>
        </a:p>
      </dsp:txBody>
      <dsp:txXfrm>
        <a:off x="4934396" y="338537"/>
        <a:ext cx="870645" cy="58042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D13346-A000-4D93-8CB9-181B95F85FB9}">
      <dsp:nvSpPr>
        <dsp:cNvPr id="0" name=""/>
        <dsp:cNvSpPr/>
      </dsp:nvSpPr>
      <dsp:spPr>
        <a:xfrm>
          <a:off x="8011" y="305129"/>
          <a:ext cx="1082204" cy="108220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>
              <a:sym typeface="Wingdings" panose="05000000000000000000" pitchFamily="2" charset="2"/>
            </a:rPr>
            <a:t></a:t>
          </a:r>
          <a:r>
            <a:rPr lang="pt-BR" sz="1600" kern="1200" dirty="0" smtClean="0"/>
            <a:t> Acesso</a:t>
          </a:r>
          <a:endParaRPr lang="pt-BR" sz="1600" kern="1200" dirty="0"/>
        </a:p>
      </dsp:txBody>
      <dsp:txXfrm>
        <a:off x="166496" y="463614"/>
        <a:ext cx="765234" cy="765234"/>
      </dsp:txXfrm>
    </dsp:sp>
    <dsp:sp modelId="{48D1FA71-08C3-4246-829F-A81175D4F15A}">
      <dsp:nvSpPr>
        <dsp:cNvPr id="0" name=""/>
        <dsp:cNvSpPr/>
      </dsp:nvSpPr>
      <dsp:spPr>
        <a:xfrm>
          <a:off x="1178091" y="532392"/>
          <a:ext cx="627678" cy="627678"/>
        </a:xfrm>
        <a:prstGeom prst="mathPlus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kern="1200"/>
        </a:p>
      </dsp:txBody>
      <dsp:txXfrm>
        <a:off x="1261290" y="772416"/>
        <a:ext cx="461280" cy="147630"/>
      </dsp:txXfrm>
    </dsp:sp>
    <dsp:sp modelId="{48204613-EA18-4B6F-8F84-676DD2E81094}">
      <dsp:nvSpPr>
        <dsp:cNvPr id="0" name=""/>
        <dsp:cNvSpPr/>
      </dsp:nvSpPr>
      <dsp:spPr>
        <a:xfrm>
          <a:off x="1893644" y="305129"/>
          <a:ext cx="1082204" cy="108220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>
              <a:sym typeface="Wingdings" panose="05000000000000000000" pitchFamily="2" charset="2"/>
            </a:rPr>
            <a:t></a:t>
          </a:r>
          <a:r>
            <a:rPr lang="pt-BR" sz="1600" kern="1200" dirty="0" smtClean="0"/>
            <a:t> Usuários</a:t>
          </a:r>
          <a:endParaRPr lang="pt-BR" sz="1600" kern="1200" dirty="0"/>
        </a:p>
      </dsp:txBody>
      <dsp:txXfrm>
        <a:off x="2052129" y="463614"/>
        <a:ext cx="765234" cy="765234"/>
      </dsp:txXfrm>
    </dsp:sp>
    <dsp:sp modelId="{EA7C3406-A2EF-4923-B812-23806AEF94B5}">
      <dsp:nvSpPr>
        <dsp:cNvPr id="0" name=""/>
        <dsp:cNvSpPr/>
      </dsp:nvSpPr>
      <dsp:spPr>
        <a:xfrm>
          <a:off x="3063724" y="532392"/>
          <a:ext cx="627678" cy="627678"/>
        </a:xfrm>
        <a:prstGeom prst="mathPlus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kern="1200"/>
        </a:p>
      </dsp:txBody>
      <dsp:txXfrm>
        <a:off x="3146923" y="772416"/>
        <a:ext cx="461280" cy="147630"/>
      </dsp:txXfrm>
    </dsp:sp>
    <dsp:sp modelId="{2C00B612-09EE-4724-95DE-383B58092577}">
      <dsp:nvSpPr>
        <dsp:cNvPr id="0" name=""/>
        <dsp:cNvSpPr/>
      </dsp:nvSpPr>
      <dsp:spPr>
        <a:xfrm>
          <a:off x="3779278" y="305129"/>
          <a:ext cx="1082204" cy="108220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>
              <a:sym typeface="Wingdings" panose="05000000000000000000" pitchFamily="2" charset="2"/>
            </a:rPr>
            <a:t> </a:t>
          </a:r>
          <a:r>
            <a:rPr lang="pt-BR" sz="1600" kern="1200" dirty="0" smtClean="0"/>
            <a:t>Vulnerabilidade</a:t>
          </a:r>
          <a:endParaRPr lang="pt-BR" sz="1600" kern="1200" dirty="0"/>
        </a:p>
      </dsp:txBody>
      <dsp:txXfrm>
        <a:off x="3937763" y="463614"/>
        <a:ext cx="765234" cy="765234"/>
      </dsp:txXfrm>
    </dsp:sp>
    <dsp:sp modelId="{D53133FB-C2F9-482A-89EB-925AC98FB9DB}">
      <dsp:nvSpPr>
        <dsp:cNvPr id="0" name=""/>
        <dsp:cNvSpPr/>
      </dsp:nvSpPr>
      <dsp:spPr>
        <a:xfrm>
          <a:off x="4949358" y="532392"/>
          <a:ext cx="627678" cy="627678"/>
        </a:xfrm>
        <a:prstGeom prst="mathPlus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kern="1200"/>
        </a:p>
      </dsp:txBody>
      <dsp:txXfrm>
        <a:off x="5032557" y="772416"/>
        <a:ext cx="461280" cy="147630"/>
      </dsp:txXfrm>
    </dsp:sp>
    <dsp:sp modelId="{D4FB232E-F9BB-4B4A-AC1A-523DD2FD840C}">
      <dsp:nvSpPr>
        <dsp:cNvPr id="0" name=""/>
        <dsp:cNvSpPr/>
      </dsp:nvSpPr>
      <dsp:spPr>
        <a:xfrm>
          <a:off x="5664912" y="305129"/>
          <a:ext cx="1082204" cy="1082204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>
              <a:sym typeface="Wingdings" panose="05000000000000000000" pitchFamily="2" charset="2"/>
            </a:rPr>
            <a:t> Defesas</a:t>
          </a:r>
          <a:endParaRPr lang="pt-BR" sz="1600" kern="1200" dirty="0"/>
        </a:p>
      </dsp:txBody>
      <dsp:txXfrm>
        <a:off x="5823397" y="463614"/>
        <a:ext cx="765234" cy="765234"/>
      </dsp:txXfrm>
    </dsp:sp>
    <dsp:sp modelId="{DD2E4F5B-A79C-414A-BCF6-CE1973AA8B11}">
      <dsp:nvSpPr>
        <dsp:cNvPr id="0" name=""/>
        <dsp:cNvSpPr/>
      </dsp:nvSpPr>
      <dsp:spPr>
        <a:xfrm>
          <a:off x="6834992" y="532392"/>
          <a:ext cx="627678" cy="627678"/>
        </a:xfrm>
        <a:prstGeom prst="mathEqual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kern="1200"/>
        </a:p>
      </dsp:txBody>
      <dsp:txXfrm>
        <a:off x="6918191" y="661694"/>
        <a:ext cx="461280" cy="369074"/>
      </dsp:txXfrm>
    </dsp:sp>
    <dsp:sp modelId="{D1659D7E-8862-4A20-BED3-AF106CF9B4ED}">
      <dsp:nvSpPr>
        <dsp:cNvPr id="0" name=""/>
        <dsp:cNvSpPr/>
      </dsp:nvSpPr>
      <dsp:spPr>
        <a:xfrm>
          <a:off x="7550545" y="305129"/>
          <a:ext cx="1082204" cy="1082204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Alvo dos Ataques</a:t>
          </a:r>
          <a:endParaRPr lang="pt-BR" sz="1600" kern="1200" dirty="0"/>
        </a:p>
      </dsp:txBody>
      <dsp:txXfrm>
        <a:off x="7709030" y="463614"/>
        <a:ext cx="765234" cy="76523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161D06-4837-43AF-BCA4-417CBDE044E6}">
      <dsp:nvSpPr>
        <dsp:cNvPr id="0" name=""/>
        <dsp:cNvSpPr/>
      </dsp:nvSpPr>
      <dsp:spPr>
        <a:xfrm>
          <a:off x="2302376" y="299477"/>
          <a:ext cx="4213145" cy="131660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891782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Utilizar uma infraestrutura adequada e as melhores práticas de defesa possíveis.</a:t>
          </a:r>
          <a:endParaRPr lang="pt-BR" sz="2000" kern="1200" dirty="0"/>
        </a:p>
      </dsp:txBody>
      <dsp:txXfrm>
        <a:off x="2302376" y="299477"/>
        <a:ext cx="4213145" cy="1316608"/>
      </dsp:txXfrm>
    </dsp:sp>
    <dsp:sp modelId="{D5D450C1-DB15-4272-91DF-720FCA411BC6}">
      <dsp:nvSpPr>
        <dsp:cNvPr id="0" name=""/>
        <dsp:cNvSpPr/>
      </dsp:nvSpPr>
      <dsp:spPr>
        <a:xfrm>
          <a:off x="2126828" y="109300"/>
          <a:ext cx="921625" cy="1382438"/>
        </a:xfrm>
        <a:prstGeom prst="rect">
          <a:avLst/>
        </a:prstGeom>
        <a:blipFill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48D5E47-9B4E-4A92-925C-08AA63EA17D7}">
      <dsp:nvSpPr>
        <dsp:cNvPr id="0" name=""/>
        <dsp:cNvSpPr/>
      </dsp:nvSpPr>
      <dsp:spPr>
        <a:xfrm>
          <a:off x="2302376" y="1956940"/>
          <a:ext cx="4213145" cy="131660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891782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Bloquear os ataques antes deles acontecerem (estratégia de defesa do dia negativo).</a:t>
          </a:r>
        </a:p>
      </dsp:txBody>
      <dsp:txXfrm>
        <a:off x="2302376" y="1956940"/>
        <a:ext cx="4213145" cy="1316608"/>
      </dsp:txXfrm>
    </dsp:sp>
    <dsp:sp modelId="{6FF279DE-B15B-43A6-B010-E54D7187EFE6}">
      <dsp:nvSpPr>
        <dsp:cNvPr id="0" name=""/>
        <dsp:cNvSpPr/>
      </dsp:nvSpPr>
      <dsp:spPr>
        <a:xfrm>
          <a:off x="2126828" y="1766764"/>
          <a:ext cx="921625" cy="1382438"/>
        </a:xfrm>
        <a:prstGeom prst="rect">
          <a:avLst/>
        </a:prstGeom>
        <a:blipFill rotWithShape="1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B389A52-62BF-4074-A3E9-9F018875D64F}">
      <dsp:nvSpPr>
        <dsp:cNvPr id="0" name=""/>
        <dsp:cNvSpPr/>
      </dsp:nvSpPr>
      <dsp:spPr>
        <a:xfrm>
          <a:off x="2302376" y="3614404"/>
          <a:ext cx="4213145" cy="1316608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891782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smtClean="0"/>
            <a:t>Capacitar os usuários para entender os riscos e evitar o uso inadequado dos recursos disponíveis.</a:t>
          </a:r>
          <a:endParaRPr lang="pt-BR" sz="2000" kern="1200" dirty="0" smtClean="0"/>
        </a:p>
      </dsp:txBody>
      <dsp:txXfrm>
        <a:off x="2302376" y="3614404"/>
        <a:ext cx="4213145" cy="1316608"/>
      </dsp:txXfrm>
    </dsp:sp>
    <dsp:sp modelId="{E44A4758-1D38-4757-AEA9-F340A91FF8A9}">
      <dsp:nvSpPr>
        <dsp:cNvPr id="0" name=""/>
        <dsp:cNvSpPr/>
      </dsp:nvSpPr>
      <dsp:spPr>
        <a:xfrm>
          <a:off x="2126828" y="3424227"/>
          <a:ext cx="921625" cy="1382438"/>
        </a:xfrm>
        <a:prstGeom prst="rect">
          <a:avLst/>
        </a:prstGeom>
        <a:blipFill rotWithShape="1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D564E6-8831-4652-9825-8C38C431DF72}">
      <dsp:nvSpPr>
        <dsp:cNvPr id="0" name=""/>
        <dsp:cNvSpPr/>
      </dsp:nvSpPr>
      <dsp:spPr>
        <a:xfrm>
          <a:off x="893" y="211653"/>
          <a:ext cx="3924454" cy="461700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BBE2735-0B82-40E3-A58E-530805838D55}">
      <dsp:nvSpPr>
        <dsp:cNvPr id="0" name=""/>
        <dsp:cNvSpPr/>
      </dsp:nvSpPr>
      <dsp:spPr>
        <a:xfrm>
          <a:off x="197116" y="396333"/>
          <a:ext cx="3532009" cy="3001053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E527D78-0666-4DC0-B6B4-CFC1701A1889}">
      <dsp:nvSpPr>
        <dsp:cNvPr id="0" name=""/>
        <dsp:cNvSpPr/>
      </dsp:nvSpPr>
      <dsp:spPr>
        <a:xfrm>
          <a:off x="197116" y="3397387"/>
          <a:ext cx="3532009" cy="1246591"/>
        </a:xfrm>
        <a:prstGeom prst="rect">
          <a:avLst/>
        </a:prstGeom>
        <a:noFill/>
        <a:ln w="6350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100" kern="1200" dirty="0" smtClean="0"/>
            <a:t>Tratar os incidentes e os problemas de segurança.</a:t>
          </a:r>
          <a:endParaRPr lang="pt-BR" sz="2100" kern="1200" dirty="0"/>
        </a:p>
      </dsp:txBody>
      <dsp:txXfrm>
        <a:off x="197116" y="3397387"/>
        <a:ext cx="3532009" cy="1246591"/>
      </dsp:txXfrm>
    </dsp:sp>
    <dsp:sp modelId="{D4EF96AC-CEA8-41BE-861C-1606F44CB92F}">
      <dsp:nvSpPr>
        <dsp:cNvPr id="0" name=""/>
        <dsp:cNvSpPr/>
      </dsp:nvSpPr>
      <dsp:spPr>
        <a:xfrm>
          <a:off x="4717001" y="211653"/>
          <a:ext cx="3924454" cy="461700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E868194-8B0A-4236-B1C7-5A65E9282E73}">
      <dsp:nvSpPr>
        <dsp:cNvPr id="0" name=""/>
        <dsp:cNvSpPr/>
      </dsp:nvSpPr>
      <dsp:spPr>
        <a:xfrm>
          <a:off x="4913224" y="396333"/>
          <a:ext cx="3532009" cy="3001053"/>
        </a:xfrm>
        <a:prstGeom prst="rect">
          <a:avLst/>
        </a:prstGeom>
        <a:blipFill rotWithShape="1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1E697B5-1282-4993-A466-ECB3CEE72226}">
      <dsp:nvSpPr>
        <dsp:cNvPr id="0" name=""/>
        <dsp:cNvSpPr/>
      </dsp:nvSpPr>
      <dsp:spPr>
        <a:xfrm>
          <a:off x="4913224" y="3397387"/>
          <a:ext cx="3532009" cy="1246591"/>
        </a:xfrm>
        <a:prstGeom prst="rect">
          <a:avLst/>
        </a:prstGeom>
        <a:noFill/>
        <a:ln w="6350" cap="rnd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100" kern="1200" dirty="0" smtClean="0"/>
            <a:t>Elevar a maturidade dos técnicos e usuários explorando as lições aprendidas.</a:t>
          </a:r>
          <a:endParaRPr lang="pt-BR" sz="2100" kern="1200" dirty="0"/>
        </a:p>
      </dsp:txBody>
      <dsp:txXfrm>
        <a:off x="4913224" y="3397387"/>
        <a:ext cx="3532009" cy="124659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6EDC30-7926-4BA7-802D-C7B67DB5DA9A}">
      <dsp:nvSpPr>
        <dsp:cNvPr id="0" name=""/>
        <dsp:cNvSpPr/>
      </dsp:nvSpPr>
      <dsp:spPr>
        <a:xfrm>
          <a:off x="42" y="286761"/>
          <a:ext cx="4038441" cy="8928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72" tIns="125984" rIns="220472" bIns="125984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100" kern="1200" dirty="0" smtClean="0"/>
            <a:t>Contribuição</a:t>
          </a:r>
          <a:endParaRPr lang="pt-BR" sz="3100" kern="1200" dirty="0"/>
        </a:p>
      </dsp:txBody>
      <dsp:txXfrm>
        <a:off x="42" y="286761"/>
        <a:ext cx="4038441" cy="892800"/>
      </dsp:txXfrm>
    </dsp:sp>
    <dsp:sp modelId="{1DFF2063-9781-4184-84C5-374AE67657E6}">
      <dsp:nvSpPr>
        <dsp:cNvPr id="0" name=""/>
        <dsp:cNvSpPr/>
      </dsp:nvSpPr>
      <dsp:spPr>
        <a:xfrm>
          <a:off x="42" y="1179561"/>
          <a:ext cx="4038441" cy="3573990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354" tIns="165354" rIns="220472" bIns="248031" numCol="1" spcCol="1270" anchor="t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3100" kern="1200" dirty="0" smtClean="0"/>
            <a:t>Apresentar as </a:t>
          </a:r>
          <a:r>
            <a:rPr lang="pt-BR" sz="3100" kern="1200" dirty="0" err="1" smtClean="0"/>
            <a:t>Malnets</a:t>
          </a:r>
          <a:r>
            <a:rPr lang="pt-BR" sz="3100" kern="1200" dirty="0" smtClean="0"/>
            <a:t> e como elas atuam.</a:t>
          </a:r>
          <a:endParaRPr lang="pt-BR" sz="3100" kern="1200" dirty="0" smtClean="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3100" kern="1200" dirty="0" smtClean="0"/>
            <a:t>Apresentar estratégias de defesa dos ataques das </a:t>
          </a:r>
          <a:r>
            <a:rPr lang="pt-BR" sz="3100" kern="1200" dirty="0" err="1" smtClean="0"/>
            <a:t>Malnets</a:t>
          </a:r>
          <a:r>
            <a:rPr lang="pt-BR" sz="3100" kern="1200" dirty="0" smtClean="0"/>
            <a:t>.</a:t>
          </a:r>
          <a:endParaRPr lang="pt-BR" sz="3100" kern="1200" dirty="0" smtClean="0"/>
        </a:p>
      </dsp:txBody>
      <dsp:txXfrm>
        <a:off x="42" y="1179561"/>
        <a:ext cx="4038441" cy="3573990"/>
      </dsp:txXfrm>
    </dsp:sp>
    <dsp:sp modelId="{A2C628B7-8C20-440F-9E24-879A142CD83B}">
      <dsp:nvSpPr>
        <dsp:cNvPr id="0" name=""/>
        <dsp:cNvSpPr/>
      </dsp:nvSpPr>
      <dsp:spPr>
        <a:xfrm>
          <a:off x="4603865" y="286761"/>
          <a:ext cx="4038441" cy="892800"/>
        </a:xfrm>
        <a:prstGeom prst="rect">
          <a:avLst/>
        </a:prstGeom>
        <a:solidFill>
          <a:schemeClr val="accent4">
            <a:hueOff val="1856823"/>
            <a:satOff val="-56410"/>
            <a:lumOff val="18628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72" tIns="125984" rIns="220472" bIns="125984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100" kern="1200" dirty="0" smtClean="0"/>
            <a:t>Trabalhos Futuros</a:t>
          </a:r>
        </a:p>
      </dsp:txBody>
      <dsp:txXfrm>
        <a:off x="4603865" y="286761"/>
        <a:ext cx="4038441" cy="892800"/>
      </dsp:txXfrm>
    </dsp:sp>
    <dsp:sp modelId="{0AAB9823-1E0A-4023-A708-DF7AF72F95ED}">
      <dsp:nvSpPr>
        <dsp:cNvPr id="0" name=""/>
        <dsp:cNvSpPr/>
      </dsp:nvSpPr>
      <dsp:spPr>
        <a:xfrm>
          <a:off x="4603865" y="1179561"/>
          <a:ext cx="4038441" cy="3573990"/>
        </a:xfrm>
        <a:prstGeom prst="rect">
          <a:avLst/>
        </a:prstGeom>
        <a:solidFill>
          <a:schemeClr val="accent4">
            <a:tint val="40000"/>
            <a:alpha val="90000"/>
            <a:hueOff val="1428005"/>
            <a:satOff val="-24171"/>
            <a:lumOff val="639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354" tIns="165354" rIns="220472" bIns="248031" numCol="1" spcCol="1270" anchor="t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3100" kern="1200" dirty="0" smtClean="0"/>
            <a:t>Avaliar </a:t>
          </a:r>
          <a:r>
            <a:rPr lang="pt-BR" sz="3100" kern="1200" dirty="0" smtClean="0"/>
            <a:t>resultados do tratamento de incidentes em ataques advindos de </a:t>
          </a:r>
          <a:r>
            <a:rPr lang="pt-BR" sz="3100" kern="1200" dirty="0" err="1" smtClean="0"/>
            <a:t>Malnets</a:t>
          </a:r>
          <a:r>
            <a:rPr lang="pt-BR" sz="3100" kern="1200" dirty="0" smtClean="0"/>
            <a:t>.</a:t>
          </a:r>
          <a:endParaRPr lang="pt-BR" sz="3100" kern="1200" dirty="0" smtClean="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3100" kern="1200" dirty="0" smtClean="0"/>
            <a:t>Avaliar a evolução delas no último ano.</a:t>
          </a:r>
          <a:endParaRPr lang="pt-BR" sz="3100" kern="1200" dirty="0" smtClean="0"/>
        </a:p>
      </dsp:txBody>
      <dsp:txXfrm>
        <a:off x="4603865" y="1179561"/>
        <a:ext cx="4038441" cy="35739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B86A5B-F3A8-49BB-8152-AB0B59A20D8F}" type="datetimeFigureOut">
              <a:rPr lang="pt-BR" smtClean="0"/>
              <a:pPr/>
              <a:t>20/05/2015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130E5-1E58-4A9B-B22B-A63F968A42A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23654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EF943B-EE03-4C4C-90DC-052A2A419BDE}" type="datetimeFigureOut">
              <a:rPr lang="pt-BR" smtClean="0"/>
              <a:pPr/>
              <a:t>20/05/2015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Retângulo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55448"/>
            <a:ext cx="8640960" cy="1252728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628800"/>
            <a:ext cx="8640960" cy="5040559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dirty="0" smtClean="0"/>
              <a:t>Clique para editar o estilo do título mestre</a:t>
            </a:r>
            <a:endParaRPr kumimoji="0"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255712" y="1628800"/>
            <a:ext cx="4244280" cy="5040560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28800"/>
            <a:ext cx="4244280" cy="504056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19" y="1633525"/>
            <a:ext cx="424578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251519" y="2420888"/>
            <a:ext cx="4245787" cy="4248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633525"/>
            <a:ext cx="424745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420888"/>
            <a:ext cx="4247455" cy="4248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 Trip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19" y="1633525"/>
            <a:ext cx="2829600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dirty="0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251519" y="2420888"/>
            <a:ext cx="2829600" cy="4248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3167843" y="1633525"/>
            <a:ext cx="2829600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dirty="0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3167843" y="2420888"/>
            <a:ext cx="2829600" cy="4248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Texto 4"/>
          <p:cNvSpPr>
            <a:spLocks noGrp="1"/>
          </p:cNvSpPr>
          <p:nvPr>
            <p:ph type="body" sz="quarter" idx="10"/>
          </p:nvPr>
        </p:nvSpPr>
        <p:spPr>
          <a:xfrm>
            <a:off x="6084168" y="1633525"/>
            <a:ext cx="2829600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dirty="0" smtClean="0"/>
              <a:t>Clique para editar os estilos do texto mestre</a:t>
            </a:r>
          </a:p>
        </p:txBody>
      </p:sp>
      <p:sp>
        <p:nvSpPr>
          <p:cNvPr id="8" name="Espaço Reservado para Conteúdo 5"/>
          <p:cNvSpPr>
            <a:spLocks noGrp="1"/>
          </p:cNvSpPr>
          <p:nvPr>
            <p:ph sz="quarter" idx="11"/>
          </p:nvPr>
        </p:nvSpPr>
        <p:spPr>
          <a:xfrm>
            <a:off x="6084168" y="2420888"/>
            <a:ext cx="2829600" cy="4248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9947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 Horizontal s/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251519" y="1633524"/>
            <a:ext cx="8640961" cy="24793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dirty="0" smtClean="0"/>
              <a:t>Clique para editar os estilos do texto mestre</a:t>
            </a:r>
          </a:p>
          <a:p>
            <a:pPr lvl="1" eaLnBrk="1" latinLnBrk="0" hangingPunct="1"/>
            <a:r>
              <a:rPr lang="pt-BR" dirty="0" smtClean="0"/>
              <a:t>Segundo nível</a:t>
            </a:r>
          </a:p>
          <a:p>
            <a:pPr lvl="2" eaLnBrk="1" latinLnBrk="0" hangingPunct="1"/>
            <a:r>
              <a:rPr lang="pt-BR" dirty="0" smtClean="0"/>
              <a:t>Terceiro nível</a:t>
            </a:r>
          </a:p>
          <a:p>
            <a:pPr lvl="3" eaLnBrk="1" latinLnBrk="0" hangingPunct="1"/>
            <a:r>
              <a:rPr lang="pt-BR" dirty="0" smtClean="0"/>
              <a:t>Quarto nível</a:t>
            </a:r>
          </a:p>
          <a:p>
            <a:pPr lvl="4" eaLnBrk="1" latinLnBrk="0" hangingPunct="1"/>
            <a:r>
              <a:rPr lang="pt-BR" dirty="0" smtClean="0"/>
              <a:t>Quinto nível</a:t>
            </a:r>
            <a:endParaRPr kumimoji="0" lang="en-US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252537" y="4221088"/>
            <a:ext cx="8639943" cy="24840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dirty="0" smtClean="0"/>
              <a:t>Clique para editar os estilos do texto mestre</a:t>
            </a:r>
          </a:p>
          <a:p>
            <a:pPr lvl="1" eaLnBrk="1" latinLnBrk="0" hangingPunct="1"/>
            <a:r>
              <a:rPr lang="pt-BR" dirty="0" smtClean="0"/>
              <a:t>Segundo nível</a:t>
            </a:r>
          </a:p>
          <a:p>
            <a:pPr lvl="2" eaLnBrk="1" latinLnBrk="0" hangingPunct="1"/>
            <a:r>
              <a:rPr lang="pt-BR" dirty="0" smtClean="0"/>
              <a:t>Terceiro nível</a:t>
            </a:r>
          </a:p>
          <a:p>
            <a:pPr lvl="3" eaLnBrk="1" latinLnBrk="0" hangingPunct="1"/>
            <a:r>
              <a:rPr lang="pt-BR" dirty="0" smtClean="0"/>
              <a:t>Quarto nível</a:t>
            </a:r>
          </a:p>
          <a:p>
            <a:pPr lvl="4" eaLnBrk="1" latinLnBrk="0" hangingPunct="1"/>
            <a:r>
              <a:rPr lang="pt-BR" dirty="0" smtClean="0"/>
              <a:t>Quinto nível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573097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19" y="1633524"/>
            <a:ext cx="8640961" cy="360000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dirty="0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251519" y="2060848"/>
            <a:ext cx="8640961" cy="2052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dirty="0" smtClean="0"/>
              <a:t>Clique para editar os estilos do texto mestre</a:t>
            </a:r>
          </a:p>
          <a:p>
            <a:pPr lvl="1" eaLnBrk="1" latinLnBrk="0" hangingPunct="1"/>
            <a:r>
              <a:rPr lang="pt-BR" dirty="0" smtClean="0"/>
              <a:t>Segundo nível</a:t>
            </a:r>
          </a:p>
          <a:p>
            <a:pPr lvl="2" eaLnBrk="1" latinLnBrk="0" hangingPunct="1"/>
            <a:r>
              <a:rPr lang="pt-BR" dirty="0" smtClean="0"/>
              <a:t>Terceiro nível</a:t>
            </a:r>
          </a:p>
          <a:p>
            <a:pPr lvl="3" eaLnBrk="1" latinLnBrk="0" hangingPunct="1"/>
            <a:r>
              <a:rPr lang="pt-BR" dirty="0" smtClean="0"/>
              <a:t>Quarto nível</a:t>
            </a:r>
          </a:p>
          <a:p>
            <a:pPr lvl="4" eaLnBrk="1" latinLnBrk="0" hangingPunct="1"/>
            <a:r>
              <a:rPr lang="pt-BR" dirty="0" smtClean="0"/>
              <a:t>Quinto nível</a:t>
            </a:r>
            <a:endParaRPr kumimoji="0" lang="en-US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252537" y="4221088"/>
            <a:ext cx="8639943" cy="360000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dirty="0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252537" y="4653136"/>
            <a:ext cx="8639943" cy="2052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dirty="0" smtClean="0"/>
              <a:t>Clique para editar os estilos do texto mestre</a:t>
            </a:r>
          </a:p>
          <a:p>
            <a:pPr lvl="1" eaLnBrk="1" latinLnBrk="0" hangingPunct="1"/>
            <a:r>
              <a:rPr lang="pt-BR" dirty="0" smtClean="0"/>
              <a:t>Segundo nível</a:t>
            </a:r>
          </a:p>
          <a:p>
            <a:pPr lvl="2" eaLnBrk="1" latinLnBrk="0" hangingPunct="1"/>
            <a:r>
              <a:rPr lang="pt-BR" dirty="0" smtClean="0"/>
              <a:t>Terceiro nível</a:t>
            </a:r>
          </a:p>
          <a:p>
            <a:pPr lvl="3" eaLnBrk="1" latinLnBrk="0" hangingPunct="1"/>
            <a:r>
              <a:rPr lang="pt-BR" dirty="0" smtClean="0"/>
              <a:t>Quarto nível</a:t>
            </a:r>
          </a:p>
          <a:p>
            <a:pPr lvl="4" eaLnBrk="1" latinLnBrk="0" hangingPunct="1"/>
            <a:r>
              <a:rPr lang="pt-BR" dirty="0" smtClean="0"/>
              <a:t>Quinto nível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758441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tângulo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251520" y="152400"/>
            <a:ext cx="864096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pt-BR" dirty="0" smtClean="0"/>
              <a:t>Clique para editar o estilo do título mestre</a:t>
            </a:r>
            <a:endParaRPr kumimoji="0"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1520" y="1628800"/>
            <a:ext cx="8640960" cy="504055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pt-BR" dirty="0" smtClean="0"/>
              <a:t>Clique para editar os estilos do texto mestre</a:t>
            </a:r>
          </a:p>
          <a:p>
            <a:pPr lvl="1" eaLnBrk="1" latinLnBrk="0" hangingPunct="1"/>
            <a:r>
              <a:rPr kumimoji="0" lang="pt-BR" dirty="0" smtClean="0"/>
              <a:t>Segundo nível</a:t>
            </a:r>
          </a:p>
          <a:p>
            <a:pPr lvl="2" eaLnBrk="1" latinLnBrk="0" hangingPunct="1"/>
            <a:r>
              <a:rPr kumimoji="0" lang="pt-BR" dirty="0" smtClean="0"/>
              <a:t>Terceiro nível</a:t>
            </a:r>
          </a:p>
          <a:p>
            <a:pPr lvl="3" eaLnBrk="1" latinLnBrk="0" hangingPunct="1"/>
            <a:r>
              <a:rPr kumimoji="0" lang="pt-BR" dirty="0" smtClean="0"/>
              <a:t>Quarto nível</a:t>
            </a:r>
          </a:p>
          <a:p>
            <a:pPr lvl="4" eaLnBrk="1" latinLnBrk="0" hangingPunct="1"/>
            <a:r>
              <a:rPr kumimoji="0" lang="pt-BR" dirty="0" smtClean="0"/>
              <a:t>Quinto nível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6" r:id="rId3"/>
    <p:sldLayoutId id="2147483677" r:id="rId4"/>
    <p:sldLayoutId id="2147483679" r:id="rId5"/>
    <p:sldLayoutId id="2147483681" r:id="rId6"/>
    <p:sldLayoutId id="2147483680" r:id="rId7"/>
    <p:sldLayoutId id="2147483678" r:id="rId8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mailto:menixmendes@gmail.com" TargetMode="External"/><Relationship Id="rId7" Type="http://schemas.openxmlformats.org/officeDocument/2006/relationships/image" Target="../media/image5.jpeg"/><Relationship Id="rId2" Type="http://schemas.openxmlformats.org/officeDocument/2006/relationships/hyperlink" Target="mailto:marcio.moreira@pitagoras.com.br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mailto:menixmendes@gmail.com" TargetMode="External"/><Relationship Id="rId7" Type="http://schemas.openxmlformats.org/officeDocument/2006/relationships/image" Target="../media/image5.jpeg"/><Relationship Id="rId2" Type="http://schemas.openxmlformats.org/officeDocument/2006/relationships/hyperlink" Target="mailto:marcio.moreira@pitagoras.com.br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gif"/><Relationship Id="rId9" Type="http://schemas.openxmlformats.org/officeDocument/2006/relationships/hyperlink" Target="http://si.lopesgazzani.com.br/docentes/marcio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0.jpeg"/><Relationship Id="rId7" Type="http://schemas.openxmlformats.org/officeDocument/2006/relationships/diagramColors" Target="../diagrams/colors2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67544" y="3212976"/>
            <a:ext cx="8280920" cy="1745926"/>
          </a:xfrm>
        </p:spPr>
        <p:txBody>
          <a:bodyPr anchor="ctr">
            <a:noAutofit/>
          </a:bodyPr>
          <a:lstStyle/>
          <a:p>
            <a:pPr algn="ctr"/>
            <a:r>
              <a:rPr lang="pt-BR" sz="5400" dirty="0" smtClean="0"/>
              <a:t>Conhecendo as </a:t>
            </a:r>
            <a:r>
              <a:rPr lang="pt-BR" sz="5400" dirty="0" err="1" smtClean="0"/>
              <a:t>Malnets</a:t>
            </a:r>
            <a:endParaRPr lang="en-US" sz="54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08275" y="404664"/>
            <a:ext cx="8312197" cy="3384376"/>
          </a:xfrm>
        </p:spPr>
        <p:txBody>
          <a:bodyPr anchor="ctr">
            <a:normAutofit/>
          </a:bodyPr>
          <a:lstStyle/>
          <a:p>
            <a:r>
              <a:rPr lang="pt-BR" sz="2400" dirty="0" smtClean="0"/>
              <a:t>Márcio A. R. Moreira		</a:t>
            </a:r>
            <a:r>
              <a:rPr lang="pt-BR" sz="2400" dirty="0" smtClean="0">
                <a:hlinkClick r:id="rId2"/>
              </a:rPr>
              <a:t>marcio.moreira@pitagoras.com.br</a:t>
            </a:r>
            <a:endParaRPr lang="pt-BR" sz="2400" dirty="0" smtClean="0"/>
          </a:p>
          <a:p>
            <a:r>
              <a:rPr lang="pt-BR" sz="2400" dirty="0" err="1" smtClean="0"/>
              <a:t>Menix</a:t>
            </a:r>
            <a:r>
              <a:rPr lang="pt-BR" sz="2400" dirty="0" smtClean="0"/>
              <a:t> </a:t>
            </a:r>
            <a:r>
              <a:rPr lang="pt-BR" sz="2400" dirty="0"/>
              <a:t>Araújo </a:t>
            </a:r>
            <a:r>
              <a:rPr lang="pt-BR" sz="2400" dirty="0" smtClean="0"/>
              <a:t>Mendes		</a:t>
            </a:r>
            <a:r>
              <a:rPr lang="pt-BR" sz="2400" dirty="0" smtClean="0">
                <a:hlinkClick r:id="rId3"/>
              </a:rPr>
              <a:t>menixmendes@gmail.com</a:t>
            </a:r>
            <a:endParaRPr lang="pt-BR" sz="2400" dirty="0" smtClean="0"/>
          </a:p>
          <a:p>
            <a:endParaRPr lang="pt-BR" dirty="0" smtClean="0"/>
          </a:p>
          <a:p>
            <a:pPr algn="ctr"/>
            <a:r>
              <a:rPr lang="pt-BR" dirty="0" smtClean="0"/>
              <a:t>12º CONTECSI  - 20 a 22 de Maio de 2015 – FEA – USP – São Paulo – Brasil</a:t>
            </a:r>
          </a:p>
        </p:txBody>
      </p:sp>
      <p:pic>
        <p:nvPicPr>
          <p:cNvPr id="10" name="Picture 8" descr="http://www.tecsi.fea.usp.br/jornal_tecsi/edicao002/Logo_web_peq.gif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5724" y="5221526"/>
            <a:ext cx="828675" cy="771525"/>
          </a:xfrm>
          <a:prstGeom prst="rect">
            <a:avLst/>
          </a:prstGeom>
          <a:noFill/>
        </p:spPr>
      </p:pic>
      <p:pic>
        <p:nvPicPr>
          <p:cNvPr id="13" name="Imagem 12" descr="fea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6399" y="6038937"/>
            <a:ext cx="828000" cy="828000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9040" y="5229200"/>
            <a:ext cx="1368868" cy="1545538"/>
          </a:xfrm>
          <a:prstGeom prst="rect">
            <a:avLst/>
          </a:prstGeom>
        </p:spPr>
      </p:pic>
      <p:pic>
        <p:nvPicPr>
          <p:cNvPr id="1028" name="Picture 4" descr="http://www.tecsi.fea.usp.br/ntecsi/upload/images/12thCONTECSI-fn.jpg"/>
          <p:cNvPicPr>
            <a:picLocks noChangeAspect="1" noChangeArrowheads="1"/>
          </p:cNvPicPr>
          <p:nvPr/>
        </p:nvPicPr>
        <p:blipFill rotWithShape="1"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5301208"/>
            <a:ext cx="3099254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1357" y="5328663"/>
            <a:ext cx="1950724" cy="1463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29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Acessos x Escolha dos Alvos</a:t>
            </a:r>
            <a:endParaRPr lang="pt-BR" dirty="0"/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dirty="0" smtClean="0"/>
              <a:t>Conteúdos mais requisitados na internet</a:t>
            </a:r>
            <a:endParaRPr lang="pt-BR" dirty="0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79318" y="1988840"/>
            <a:ext cx="8513162" cy="2520280"/>
          </a:xfrm>
        </p:spPr>
      </p:pic>
      <p:sp>
        <p:nvSpPr>
          <p:cNvPr id="8" name="Espaço Reservado para Texto 7"/>
          <p:cNvSpPr>
            <a:spLocks noGrp="1"/>
          </p:cNvSpPr>
          <p:nvPr>
            <p:ph type="body" sz="quarter" idx="3"/>
          </p:nvPr>
        </p:nvSpPr>
        <p:spPr>
          <a:xfrm>
            <a:off x="252537" y="4869200"/>
            <a:ext cx="8639943" cy="360000"/>
          </a:xfrm>
        </p:spPr>
        <p:txBody>
          <a:bodyPr>
            <a:normAutofit fontScale="77500" lnSpcReduction="20000"/>
          </a:bodyPr>
          <a:lstStyle/>
          <a:p>
            <a:r>
              <a:rPr lang="pt-BR" dirty="0" smtClean="0"/>
              <a:t>Lógica de escolha dos alvos</a:t>
            </a:r>
            <a:endParaRPr lang="pt-BR" dirty="0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348973477"/>
              </p:ext>
            </p:extLst>
          </p:nvPr>
        </p:nvGraphicFramePr>
        <p:xfrm>
          <a:off x="323726" y="5013136"/>
          <a:ext cx="8640762" cy="1692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aixaDeTexto 2"/>
          <p:cNvSpPr txBox="1"/>
          <p:nvPr/>
        </p:nvSpPr>
        <p:spPr>
          <a:xfrm>
            <a:off x="6066259" y="4725144"/>
            <a:ext cx="28982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/>
              <a:t>Fonte: Adaptado de </a:t>
            </a:r>
            <a:r>
              <a:rPr lang="pt-BR" sz="1200" dirty="0"/>
              <a:t>BLUE COAT, 2012, p. 11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151650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Conteúdos Mais Perigosos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0912868"/>
              </p:ext>
            </p:extLst>
          </p:nvPr>
        </p:nvGraphicFramePr>
        <p:xfrm>
          <a:off x="250825" y="1628775"/>
          <a:ext cx="8641655" cy="48153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560494"/>
                <a:gridCol w="4081161"/>
              </a:tblGrid>
              <a:tr h="425504">
                <a:tc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Categoria</a:t>
                      </a:r>
                      <a:endParaRPr lang="pt-BR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Nível de Risco (0% a 100%)</a:t>
                      </a:r>
                      <a:endParaRPr lang="pt-BR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36000" marB="36000"/>
                </a:tc>
              </a:tr>
              <a:tr h="425504">
                <a:tc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Arquivos Armazenados</a:t>
                      </a:r>
                      <a:endParaRPr lang="pt-BR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74%</a:t>
                      </a:r>
                      <a:endParaRPr lang="pt-BR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36000" marB="36000"/>
                </a:tc>
              </a:tr>
              <a:tr h="425504">
                <a:tc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Conteúdo Aberto ou Mesclado</a:t>
                      </a:r>
                      <a:endParaRPr lang="pt-BR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39%</a:t>
                      </a:r>
                      <a:endParaRPr lang="pt-BR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36000" marB="36000"/>
                </a:tc>
              </a:tr>
              <a:tr h="425504">
                <a:tc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Servidor de DNS dinâmico</a:t>
                      </a:r>
                      <a:endParaRPr lang="pt-BR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15%</a:t>
                      </a:r>
                      <a:endParaRPr lang="pt-BR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36000" marB="36000"/>
                </a:tc>
              </a:tr>
              <a:tr h="425504">
                <a:tc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Download de Software</a:t>
                      </a:r>
                      <a:endParaRPr lang="pt-BR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10%</a:t>
                      </a:r>
                      <a:endParaRPr lang="pt-BR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36000" marB="36000"/>
                </a:tc>
              </a:tr>
              <a:tr h="425504">
                <a:tc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Servidores de Conteúdo</a:t>
                      </a:r>
                      <a:endParaRPr lang="pt-BR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5%</a:t>
                      </a:r>
                      <a:endParaRPr lang="pt-BR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36000" marB="36000"/>
                </a:tc>
              </a:tr>
              <a:tr h="425504">
                <a:tc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Servidores de Hospedagem</a:t>
                      </a:r>
                      <a:endParaRPr lang="pt-BR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5%</a:t>
                      </a:r>
                      <a:endParaRPr lang="pt-BR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36000" marB="36000"/>
                </a:tc>
              </a:tr>
              <a:tr h="425504">
                <a:tc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Serviços de Apostas</a:t>
                      </a:r>
                      <a:endParaRPr lang="pt-BR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3%</a:t>
                      </a:r>
                      <a:endParaRPr lang="pt-BR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36000" marB="36000"/>
                </a:tc>
              </a:tr>
              <a:tr h="425504">
                <a:tc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Propagandas</a:t>
                      </a:r>
                      <a:endParaRPr lang="pt-BR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3%</a:t>
                      </a:r>
                      <a:endParaRPr lang="pt-BR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36000" marB="36000"/>
                </a:tc>
              </a:tr>
              <a:tr h="425504">
                <a:tc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Hacking (comprometimento)</a:t>
                      </a:r>
                      <a:endParaRPr lang="pt-BR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3%</a:t>
                      </a:r>
                      <a:endParaRPr lang="pt-BR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36000" marB="36000"/>
                </a:tc>
              </a:tr>
              <a:tr h="425504">
                <a:tc>
                  <a:txBody>
                    <a:bodyPr/>
                    <a:lstStyle/>
                    <a:p>
                      <a:pPr algn="l" fontAlgn="t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Ferramentas de Busca/Portais</a:t>
                      </a:r>
                      <a:endParaRPr lang="pt-BR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 fontAlgn="t"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3%</a:t>
                      </a:r>
                      <a:endParaRPr lang="pt-BR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36000" marB="36000"/>
                </a:tc>
              </a:tr>
            </a:tbl>
          </a:graphicData>
        </a:graphic>
      </p:graphicFrame>
      <p:sp>
        <p:nvSpPr>
          <p:cNvPr id="3" name="CaixaDeTexto 2"/>
          <p:cNvSpPr txBox="1"/>
          <p:nvPr/>
        </p:nvSpPr>
        <p:spPr>
          <a:xfrm>
            <a:off x="6185944" y="6464369"/>
            <a:ext cx="28236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/>
              <a:t>Fonte: </a:t>
            </a:r>
            <a:r>
              <a:rPr lang="pt-BR" sz="1200" dirty="0"/>
              <a:t>Adaptado de Blue </a:t>
            </a:r>
            <a:r>
              <a:rPr lang="pt-BR" sz="1200" dirty="0" err="1"/>
              <a:t>Coat</a:t>
            </a:r>
            <a:r>
              <a:rPr lang="pt-BR" sz="1200" dirty="0"/>
              <a:t>, 2012, p. 16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29459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Desafio da Mobilidade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Vendas mobile (milhares)</a:t>
            </a:r>
            <a:endParaRPr lang="pt-BR" dirty="0"/>
          </a:p>
        </p:txBody>
      </p:sp>
      <p:graphicFrame>
        <p:nvGraphicFramePr>
          <p:cNvPr id="17" name="Espaço Reservado para Conteúdo 16"/>
          <p:cNvGraphicFramePr>
            <a:graphicFrameLocks noGrp="1"/>
          </p:cNvGraphicFramePr>
          <p:nvPr>
            <p:ph sz="half" idx="2"/>
            <p:extLst/>
          </p:nvPr>
        </p:nvGraphicFramePr>
        <p:xfrm>
          <a:off x="250825" y="2420938"/>
          <a:ext cx="4246563" cy="4248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Espaço Reservado para Texto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pt-BR" dirty="0" err="1" smtClean="0"/>
              <a:t>So</a:t>
            </a:r>
            <a:r>
              <a:rPr lang="pt-BR" dirty="0" smtClean="0"/>
              <a:t> dos mobile (milhares)</a:t>
            </a:r>
            <a:endParaRPr lang="pt-BR" dirty="0"/>
          </a:p>
        </p:txBody>
      </p:sp>
      <p:graphicFrame>
        <p:nvGraphicFramePr>
          <p:cNvPr id="21" name="Espaço Reservado para Conteúdo 16"/>
          <p:cNvGraphicFramePr>
            <a:graphicFrameLocks noGrp="1"/>
          </p:cNvGraphicFramePr>
          <p:nvPr>
            <p:ph sz="quarter" idx="4"/>
            <p:extLst/>
          </p:nvPr>
        </p:nvGraphicFramePr>
        <p:xfrm>
          <a:off x="4645025" y="2420938"/>
          <a:ext cx="4248150" cy="4248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CaixaDeTexto 1"/>
          <p:cNvSpPr txBox="1"/>
          <p:nvPr/>
        </p:nvSpPr>
        <p:spPr>
          <a:xfrm>
            <a:off x="2987824" y="6525344"/>
            <a:ext cx="31891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/>
              <a:t>Fonte: </a:t>
            </a:r>
            <a:r>
              <a:rPr lang="pt-BR" sz="1200" dirty="0"/>
              <a:t>Adaptado de Rivera &amp; </a:t>
            </a:r>
            <a:r>
              <a:rPr lang="pt-BR" sz="1200" dirty="0" err="1"/>
              <a:t>Meulen</a:t>
            </a:r>
            <a:r>
              <a:rPr lang="pt-BR" sz="1200" dirty="0"/>
              <a:t>, 2013, p. 1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173969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Vulnerabilidades por Plataforma</a:t>
            </a:r>
            <a:endParaRPr lang="pt-BR" dirty="0"/>
          </a:p>
        </p:txBody>
      </p:sp>
      <p:graphicFrame>
        <p:nvGraphicFramePr>
          <p:cNvPr id="6" name="Espaço Reservado para Conteúdo 6"/>
          <p:cNvGraphicFramePr>
            <a:graphicFrameLocks noGrp="1"/>
          </p:cNvGraphicFramePr>
          <p:nvPr>
            <p:ph idx="1"/>
            <p:extLst/>
          </p:nvPr>
        </p:nvGraphicFramePr>
        <p:xfrm>
          <a:off x="250825" y="1628775"/>
          <a:ext cx="8642350" cy="5040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CaixaDeTexto 2"/>
          <p:cNvSpPr txBox="1"/>
          <p:nvPr/>
        </p:nvSpPr>
        <p:spPr>
          <a:xfrm>
            <a:off x="6660232" y="6525344"/>
            <a:ext cx="19952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/>
              <a:t>Fonte: </a:t>
            </a:r>
            <a:r>
              <a:rPr lang="pt-BR" sz="1200" dirty="0"/>
              <a:t>MOREIRA, 2013, p. 16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376982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Estratégias de Defesa das </a:t>
            </a:r>
            <a:r>
              <a:rPr lang="pt-BR" dirty="0" err="1" smtClean="0"/>
              <a:t>Malnets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Proativas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8295501"/>
              </p:ext>
            </p:extLst>
          </p:nvPr>
        </p:nvGraphicFramePr>
        <p:xfrm>
          <a:off x="250825" y="1628775"/>
          <a:ext cx="8642350" cy="5040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2285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Estratégia do Dia Negativo</a:t>
            </a:r>
            <a:endParaRPr lang="pt-BR" dirty="0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512" y="2564904"/>
            <a:ext cx="8811119" cy="3240360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6147370" y="6021288"/>
            <a:ext cx="274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/>
              <a:t>Fonte: </a:t>
            </a:r>
            <a:r>
              <a:rPr lang="pt-BR" sz="1200" dirty="0"/>
              <a:t>Adaptado de Blue </a:t>
            </a:r>
            <a:r>
              <a:rPr lang="pt-BR" sz="1200" dirty="0" err="1"/>
              <a:t>Coat</a:t>
            </a:r>
            <a:r>
              <a:rPr lang="pt-BR" sz="1200" dirty="0"/>
              <a:t>, 2012, p. 7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337510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Estratégias de defesa das </a:t>
            </a:r>
            <a:r>
              <a:rPr lang="pt-BR" dirty="0" err="1" smtClean="0"/>
              <a:t>Malnets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Reativas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9141174"/>
              </p:ext>
            </p:extLst>
          </p:nvPr>
        </p:nvGraphicFramePr>
        <p:xfrm>
          <a:off x="250825" y="1628775"/>
          <a:ext cx="8642350" cy="5040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03258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Conclusões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As </a:t>
            </a:r>
            <a:r>
              <a:rPr lang="pt-BR" dirty="0" err="1" smtClean="0"/>
              <a:t>malnets</a:t>
            </a:r>
            <a:r>
              <a:rPr lang="pt-BR" dirty="0" smtClean="0"/>
              <a:t> induzem o acesso a conteúdos com </a:t>
            </a:r>
            <a:r>
              <a:rPr lang="pt-BR" dirty="0" err="1" smtClean="0"/>
              <a:t>malwares</a:t>
            </a:r>
            <a:r>
              <a:rPr lang="pt-BR" dirty="0" smtClean="0"/>
              <a:t> usando conteúdo e sites legítimos envenenando:</a:t>
            </a:r>
          </a:p>
          <a:p>
            <a:pPr lvl="1"/>
            <a:r>
              <a:rPr lang="pt-BR" dirty="0" smtClean="0"/>
              <a:t>Sites de busca</a:t>
            </a:r>
          </a:p>
          <a:p>
            <a:pPr lvl="1"/>
            <a:r>
              <a:rPr lang="pt-BR" dirty="0" smtClean="0"/>
              <a:t>Redes sociais</a:t>
            </a:r>
          </a:p>
          <a:p>
            <a:pPr lvl="1"/>
            <a:r>
              <a:rPr lang="pt-BR" dirty="0" smtClean="0"/>
              <a:t>Envio de e-mails</a:t>
            </a:r>
          </a:p>
          <a:p>
            <a:pPr lvl="1"/>
            <a:endParaRPr lang="pt-BR" dirty="0" smtClean="0"/>
          </a:p>
          <a:p>
            <a:r>
              <a:rPr lang="pt-BR" dirty="0" smtClean="0"/>
              <a:t>As </a:t>
            </a:r>
            <a:r>
              <a:rPr lang="pt-BR" dirty="0" err="1" smtClean="0"/>
              <a:t>malnets</a:t>
            </a:r>
            <a:r>
              <a:rPr lang="pt-BR" dirty="0" smtClean="0"/>
              <a:t> são escaláveis, estão em todo o mundo, são mutáveis e estão atacando dispositivos móveis também</a:t>
            </a:r>
          </a:p>
        </p:txBody>
      </p:sp>
    </p:spTree>
    <p:extLst>
      <p:ext uri="{BB962C8B-B14F-4D97-AF65-F5344CB8AC3E}">
        <p14:creationId xmlns:p14="http://schemas.microsoft.com/office/powerpoint/2010/main" val="352157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Conclusões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Está cada vez mais difícil distinguir o que </a:t>
            </a:r>
            <a:r>
              <a:rPr lang="pt-BR" smtClean="0"/>
              <a:t>legítimo do </a:t>
            </a:r>
            <a:r>
              <a:rPr lang="pt-BR" dirty="0" smtClean="0"/>
              <a:t>que é malicioso</a:t>
            </a:r>
          </a:p>
          <a:p>
            <a:pPr lvl="1"/>
            <a:endParaRPr lang="pt-BR" dirty="0" smtClean="0"/>
          </a:p>
          <a:p>
            <a:r>
              <a:rPr lang="pt-BR" dirty="0" smtClean="0"/>
              <a:t>A defesa contra as </a:t>
            </a:r>
            <a:r>
              <a:rPr lang="pt-BR" dirty="0" err="1" smtClean="0"/>
              <a:t>malnets</a:t>
            </a:r>
            <a:r>
              <a:rPr lang="pt-BR" dirty="0" smtClean="0"/>
              <a:t> requer uma abordagem ampla (hardware, software e pessoas) e multidisciplinar</a:t>
            </a:r>
          </a:p>
          <a:p>
            <a:pPr lvl="1"/>
            <a:r>
              <a:rPr lang="pt-BR" dirty="0" smtClean="0"/>
              <a:t>O usuário continua sendo o elo fraco da segurança</a:t>
            </a:r>
          </a:p>
          <a:p>
            <a:pPr lvl="1"/>
            <a:r>
              <a:rPr lang="pt-BR" dirty="0" smtClean="0"/>
              <a:t>Os ataques estão ficando cada vez mais massivos</a:t>
            </a:r>
          </a:p>
          <a:p>
            <a:pPr lvl="1"/>
            <a:r>
              <a:rPr lang="pt-BR" dirty="0" smtClean="0"/>
              <a:t>A melhor estratégia é evitar o ataque antes que eles ocorram</a:t>
            </a:r>
          </a:p>
        </p:txBody>
      </p:sp>
    </p:spTree>
    <p:extLst>
      <p:ext uri="{BB962C8B-B14F-4D97-AF65-F5344CB8AC3E}">
        <p14:creationId xmlns:p14="http://schemas.microsoft.com/office/powerpoint/2010/main" val="238760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Contribuição &amp; Trabalhos Futuros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6010752"/>
              </p:ext>
            </p:extLst>
          </p:nvPr>
        </p:nvGraphicFramePr>
        <p:xfrm>
          <a:off x="250825" y="1628775"/>
          <a:ext cx="8642350" cy="5040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66763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Agenda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dirty="0" smtClean="0">
                <a:sym typeface="Wingdings" pitchFamily="2" charset="2"/>
              </a:rPr>
              <a:t>Introdução &amp; Objetivos</a:t>
            </a:r>
            <a:endParaRPr lang="pt-BR" dirty="0">
              <a:sym typeface="Wingdings" pitchFamily="2" charset="2"/>
            </a:endParaRPr>
          </a:p>
          <a:p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Estratégias </a:t>
            </a:r>
            <a:r>
              <a:rPr lang="pt-BR" dirty="0">
                <a:sym typeface="Wingdings" pitchFamily="2" charset="2"/>
              </a:rPr>
              <a:t>de ataques das </a:t>
            </a:r>
            <a:r>
              <a:rPr lang="pt-BR" dirty="0" err="1">
                <a:sym typeface="Wingdings" pitchFamily="2" charset="2"/>
              </a:rPr>
              <a:t>malnets</a:t>
            </a:r>
            <a:endParaRPr lang="pt-BR" dirty="0">
              <a:sym typeface="Wingdings" pitchFamily="2" charset="2"/>
            </a:endParaRPr>
          </a:p>
          <a:p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As </a:t>
            </a:r>
            <a:r>
              <a:rPr lang="pt-BR" dirty="0">
                <a:sym typeface="Wingdings" pitchFamily="2" charset="2"/>
              </a:rPr>
              <a:t>maiores </a:t>
            </a:r>
            <a:r>
              <a:rPr lang="pt-BR" dirty="0" err="1">
                <a:sym typeface="Wingdings" pitchFamily="2" charset="2"/>
              </a:rPr>
              <a:t>malnets</a:t>
            </a:r>
            <a:endParaRPr lang="pt-BR" dirty="0">
              <a:sym typeface="Wingdings" pitchFamily="2" charset="2"/>
            </a:endParaRPr>
          </a:p>
          <a:p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Formas </a:t>
            </a:r>
            <a:r>
              <a:rPr lang="pt-BR" dirty="0">
                <a:sym typeface="Wingdings" pitchFamily="2" charset="2"/>
              </a:rPr>
              <a:t>de ataques</a:t>
            </a:r>
          </a:p>
          <a:p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Desafio </a:t>
            </a:r>
            <a:r>
              <a:rPr lang="pt-BR" dirty="0">
                <a:sym typeface="Wingdings" pitchFamily="2" charset="2"/>
              </a:rPr>
              <a:t>da mobilidade</a:t>
            </a:r>
          </a:p>
          <a:p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Estratégias </a:t>
            </a:r>
            <a:r>
              <a:rPr lang="pt-BR" dirty="0">
                <a:sym typeface="Wingdings" pitchFamily="2" charset="2"/>
              </a:rPr>
              <a:t>de defesa das </a:t>
            </a:r>
            <a:r>
              <a:rPr lang="pt-BR" dirty="0" err="1">
                <a:sym typeface="Wingdings" pitchFamily="2" charset="2"/>
              </a:rPr>
              <a:t>malnets</a:t>
            </a:r>
            <a:endParaRPr lang="pt-BR" dirty="0">
              <a:sym typeface="Wingdings" pitchFamily="2" charset="2"/>
            </a:endParaRPr>
          </a:p>
          <a:p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Conclusão</a:t>
            </a:r>
          </a:p>
        </p:txBody>
      </p:sp>
    </p:spTree>
    <p:extLst>
      <p:ext uri="{BB962C8B-B14F-4D97-AF65-F5344CB8AC3E}">
        <p14:creationId xmlns:p14="http://schemas.microsoft.com/office/powerpoint/2010/main" val="164989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Referências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pt-BR" dirty="0"/>
              <a:t>BLUE COAT. Blue </a:t>
            </a:r>
            <a:r>
              <a:rPr lang="pt-BR" dirty="0" err="1"/>
              <a:t>Coat</a:t>
            </a:r>
            <a:r>
              <a:rPr lang="pt-BR" dirty="0"/>
              <a:t> Systems 2012 Web Security </a:t>
            </a:r>
            <a:r>
              <a:rPr lang="pt-BR" dirty="0" err="1"/>
              <a:t>Report</a:t>
            </a:r>
            <a:r>
              <a:rPr lang="pt-BR" dirty="0"/>
              <a:t>: </a:t>
            </a:r>
            <a:r>
              <a:rPr lang="pt-BR" dirty="0" err="1"/>
              <a:t>Exposing</a:t>
            </a:r>
            <a:r>
              <a:rPr lang="pt-BR" dirty="0"/>
              <a:t> </a:t>
            </a:r>
            <a:r>
              <a:rPr lang="pt-BR" dirty="0" err="1"/>
              <a:t>Malnet</a:t>
            </a:r>
            <a:r>
              <a:rPr lang="pt-BR" dirty="0"/>
              <a:t> </a:t>
            </a:r>
            <a:r>
              <a:rPr lang="pt-BR" dirty="0" err="1"/>
              <a:t>Strategies</a:t>
            </a:r>
            <a:r>
              <a:rPr lang="pt-BR" dirty="0"/>
              <a:t> </a:t>
            </a:r>
            <a:r>
              <a:rPr lang="pt-BR" dirty="0" err="1"/>
              <a:t>and</a:t>
            </a:r>
            <a:r>
              <a:rPr lang="pt-BR" dirty="0"/>
              <a:t> Best </a:t>
            </a:r>
            <a:r>
              <a:rPr lang="pt-BR" dirty="0" err="1"/>
              <a:t>Practices</a:t>
            </a:r>
            <a:r>
              <a:rPr lang="pt-BR" dirty="0"/>
              <a:t> for </a:t>
            </a:r>
            <a:r>
              <a:rPr lang="pt-BR" dirty="0" err="1"/>
              <a:t>Threat</a:t>
            </a:r>
            <a:r>
              <a:rPr lang="pt-BR" dirty="0"/>
              <a:t> </a:t>
            </a:r>
            <a:r>
              <a:rPr lang="pt-BR" dirty="0" err="1"/>
              <a:t>Protection</a:t>
            </a:r>
            <a:r>
              <a:rPr lang="pt-BR" dirty="0"/>
              <a:t>. Blue </a:t>
            </a:r>
            <a:r>
              <a:rPr lang="pt-BR" dirty="0" err="1"/>
              <a:t>Coat</a:t>
            </a:r>
            <a:r>
              <a:rPr lang="pt-BR" dirty="0"/>
              <a:t>. 2012. Disponível em: &lt; http://www.bluecoat.com/sites/default/files/documents/files/BC_2012_Security_Report-v1i-optimized.pdf &gt;. Acesso em: 24 jun. 2014.</a:t>
            </a:r>
          </a:p>
          <a:p>
            <a:endParaRPr lang="pt-BR" dirty="0" smtClean="0"/>
          </a:p>
          <a:p>
            <a:r>
              <a:rPr lang="pt-BR" dirty="0" smtClean="0"/>
              <a:t>BRAUN</a:t>
            </a:r>
            <a:r>
              <a:rPr lang="pt-BR" dirty="0"/>
              <a:t>, Nicole. </a:t>
            </a:r>
            <a:r>
              <a:rPr lang="pt-BR" dirty="0" err="1"/>
              <a:t>An</a:t>
            </a:r>
            <a:r>
              <a:rPr lang="pt-BR" dirty="0"/>
              <a:t> </a:t>
            </a:r>
            <a:r>
              <a:rPr lang="pt-BR" dirty="0" err="1"/>
              <a:t>Exploration</a:t>
            </a:r>
            <a:r>
              <a:rPr lang="pt-BR" dirty="0"/>
              <a:t> </a:t>
            </a:r>
            <a:r>
              <a:rPr lang="pt-BR" dirty="0" err="1"/>
              <a:t>of</a:t>
            </a:r>
            <a:r>
              <a:rPr lang="pt-BR" dirty="0"/>
              <a:t> </a:t>
            </a:r>
            <a:r>
              <a:rPr lang="pt-BR" dirty="0" err="1"/>
              <a:t>the</a:t>
            </a:r>
            <a:r>
              <a:rPr lang="pt-BR" dirty="0"/>
              <a:t> </a:t>
            </a:r>
            <a:r>
              <a:rPr lang="pt-BR" dirty="0" err="1"/>
              <a:t>Factors</a:t>
            </a:r>
            <a:r>
              <a:rPr lang="pt-BR" dirty="0"/>
              <a:t> </a:t>
            </a:r>
            <a:r>
              <a:rPr lang="pt-BR" dirty="0" err="1"/>
              <a:t>Influencing</a:t>
            </a:r>
            <a:r>
              <a:rPr lang="pt-BR" dirty="0"/>
              <a:t> Home </a:t>
            </a:r>
            <a:r>
              <a:rPr lang="pt-BR" dirty="0" err="1"/>
              <a:t>Users</a:t>
            </a:r>
            <a:r>
              <a:rPr lang="pt-BR" dirty="0"/>
              <a:t>´ </a:t>
            </a:r>
            <a:r>
              <a:rPr lang="pt-BR" dirty="0" err="1"/>
              <a:t>Cybersecurity</a:t>
            </a:r>
            <a:r>
              <a:rPr lang="pt-BR" dirty="0"/>
              <a:t> </a:t>
            </a:r>
            <a:r>
              <a:rPr lang="pt-BR" dirty="0" err="1"/>
              <a:t>Behaviorus</a:t>
            </a:r>
            <a:r>
              <a:rPr lang="pt-BR" dirty="0"/>
              <a:t>. Tese de doutorado. Wellington: Victoria </a:t>
            </a:r>
            <a:r>
              <a:rPr lang="pt-BR" dirty="0" err="1"/>
              <a:t>University</a:t>
            </a:r>
            <a:r>
              <a:rPr lang="pt-BR" dirty="0"/>
              <a:t>. 2014. Disponível em: &lt; http://researcharchive.vuw.ac.nz/bitstream/handle/10063/3244/thesis.pdf?sequence=2 &gt;. Acesso em: 26 jun. 2014.</a:t>
            </a:r>
          </a:p>
          <a:p>
            <a:endParaRPr lang="pt-BR" dirty="0" smtClean="0"/>
          </a:p>
          <a:p>
            <a:r>
              <a:rPr lang="pt-BR" dirty="0" smtClean="0"/>
              <a:t>CISCO</a:t>
            </a:r>
            <a:r>
              <a:rPr lang="pt-BR" dirty="0"/>
              <a:t>. Cisco 2014 </a:t>
            </a:r>
            <a:r>
              <a:rPr lang="pt-BR" dirty="0" err="1"/>
              <a:t>Annual</a:t>
            </a:r>
            <a:r>
              <a:rPr lang="pt-BR" dirty="0"/>
              <a:t> Security Report. Cisco. 2014. Disponível em: &lt; https://www.cisco.com/web/offer/gist_ty2_asset/Cisco_2014_ASR.pdf &gt;. Acesso em 24 jun. 2014.</a:t>
            </a:r>
          </a:p>
          <a:p>
            <a:endParaRPr lang="pt-BR" dirty="0" smtClean="0"/>
          </a:p>
          <a:p>
            <a:r>
              <a:rPr lang="pt-BR" dirty="0" smtClean="0"/>
              <a:t>CISCO </a:t>
            </a:r>
            <a:r>
              <a:rPr lang="pt-BR" dirty="0"/>
              <a:t>(1). Cisco Visual Networking Index: Global Mobile Data </a:t>
            </a:r>
            <a:r>
              <a:rPr lang="pt-BR" dirty="0" err="1"/>
              <a:t>Traffic</a:t>
            </a:r>
            <a:r>
              <a:rPr lang="pt-BR" dirty="0"/>
              <a:t> Forecast Update, 2013–2018. Cisco. 2014. Disponível em: &lt; http://www.cisco.com/c/en/us/solutions/collateral/service-provider/visual-networking-index-vni/white_paper_c11-520862.pdf &gt;. Acesso em: 1 jul. 2014.</a:t>
            </a:r>
          </a:p>
          <a:p>
            <a:endParaRPr lang="pt-BR" dirty="0" smtClean="0"/>
          </a:p>
          <a:p>
            <a:r>
              <a:rPr lang="pt-BR" dirty="0" smtClean="0"/>
              <a:t>EDWARDS</a:t>
            </a:r>
            <a:r>
              <a:rPr lang="pt-BR" dirty="0"/>
              <a:t>, Cliff. KHARIF, Olga. RILEY, Michael. </a:t>
            </a:r>
            <a:r>
              <a:rPr lang="pt-BR" dirty="0" err="1"/>
              <a:t>Human</a:t>
            </a:r>
            <a:r>
              <a:rPr lang="pt-BR" dirty="0"/>
              <a:t> </a:t>
            </a:r>
            <a:r>
              <a:rPr lang="pt-BR" dirty="0" err="1"/>
              <a:t>Errors</a:t>
            </a:r>
            <a:r>
              <a:rPr lang="pt-BR" dirty="0"/>
              <a:t> </a:t>
            </a:r>
            <a:r>
              <a:rPr lang="pt-BR" dirty="0" err="1"/>
              <a:t>Fuel</a:t>
            </a:r>
            <a:r>
              <a:rPr lang="pt-BR" dirty="0"/>
              <a:t> </a:t>
            </a:r>
            <a:r>
              <a:rPr lang="pt-BR" dirty="0" err="1"/>
              <a:t>Hacking</a:t>
            </a:r>
            <a:r>
              <a:rPr lang="pt-BR" dirty="0"/>
              <a:t> as Test Shows </a:t>
            </a:r>
            <a:r>
              <a:rPr lang="pt-BR" dirty="0" err="1"/>
              <a:t>Nothing</a:t>
            </a:r>
            <a:r>
              <a:rPr lang="pt-BR" dirty="0"/>
              <a:t> </a:t>
            </a:r>
            <a:r>
              <a:rPr lang="pt-BR" dirty="0" err="1"/>
              <a:t>Stops</a:t>
            </a:r>
            <a:r>
              <a:rPr lang="pt-BR" dirty="0"/>
              <a:t> </a:t>
            </a:r>
            <a:r>
              <a:rPr lang="pt-BR" dirty="0" err="1"/>
              <a:t>Idiocy</a:t>
            </a:r>
            <a:r>
              <a:rPr lang="pt-BR" dirty="0"/>
              <a:t>. </a:t>
            </a:r>
            <a:r>
              <a:rPr lang="pt-BR" dirty="0" err="1"/>
              <a:t>Bloomberg</a:t>
            </a:r>
            <a:r>
              <a:rPr lang="pt-BR" dirty="0"/>
              <a:t>. 2011. Disponível em: &lt; http://www.bloomberg.com/news/2011-06-27/human-errors-fuel-hacking-as-test-shows-nothing-prevents-idiocy.html &gt;. Acesso em: 3 jul. 2014.</a:t>
            </a:r>
          </a:p>
          <a:p>
            <a:endParaRPr lang="pt-BR" dirty="0" smtClean="0"/>
          </a:p>
          <a:p>
            <a:r>
              <a:rPr lang="pt-BR" dirty="0" smtClean="0"/>
              <a:t>KREBS</a:t>
            </a:r>
            <a:r>
              <a:rPr lang="pt-BR" dirty="0"/>
              <a:t>, Brian. Data Mining for </a:t>
            </a:r>
            <a:r>
              <a:rPr lang="pt-BR" dirty="0" err="1"/>
              <a:t>Dodgy</a:t>
            </a:r>
            <a:r>
              <a:rPr lang="pt-BR" dirty="0"/>
              <a:t> </a:t>
            </a:r>
            <a:r>
              <a:rPr lang="pt-BR" dirty="0" err="1"/>
              <a:t>Machines</a:t>
            </a:r>
            <a:r>
              <a:rPr lang="pt-BR" dirty="0"/>
              <a:t>: A </a:t>
            </a:r>
            <a:r>
              <a:rPr lang="pt-BR" dirty="0" err="1"/>
              <a:t>study</a:t>
            </a:r>
            <a:r>
              <a:rPr lang="pt-BR" dirty="0"/>
              <a:t> </a:t>
            </a:r>
            <a:r>
              <a:rPr lang="pt-BR" dirty="0" err="1"/>
              <a:t>highlights</a:t>
            </a:r>
            <a:r>
              <a:rPr lang="pt-BR" dirty="0"/>
              <a:t> </a:t>
            </a:r>
            <a:r>
              <a:rPr lang="pt-BR" dirty="0" err="1"/>
              <a:t>efforts</a:t>
            </a:r>
            <a:r>
              <a:rPr lang="pt-BR" dirty="0"/>
              <a:t> </a:t>
            </a:r>
            <a:r>
              <a:rPr lang="pt-BR" dirty="0" err="1"/>
              <a:t>to</a:t>
            </a:r>
            <a:r>
              <a:rPr lang="pt-BR" dirty="0"/>
              <a:t> </a:t>
            </a:r>
            <a:r>
              <a:rPr lang="pt-BR" dirty="0" err="1"/>
              <a:t>take</a:t>
            </a:r>
            <a:r>
              <a:rPr lang="pt-BR" dirty="0"/>
              <a:t> </a:t>
            </a:r>
            <a:r>
              <a:rPr lang="pt-BR" dirty="0" err="1"/>
              <a:t>down</a:t>
            </a:r>
            <a:r>
              <a:rPr lang="pt-BR" dirty="0"/>
              <a:t> </a:t>
            </a:r>
            <a:r>
              <a:rPr lang="pt-BR" dirty="0" err="1"/>
              <a:t>ISPs</a:t>
            </a:r>
            <a:r>
              <a:rPr lang="pt-BR" dirty="0"/>
              <a:t> </a:t>
            </a:r>
            <a:r>
              <a:rPr lang="pt-BR" dirty="0" err="1"/>
              <a:t>that</a:t>
            </a:r>
            <a:r>
              <a:rPr lang="pt-BR" dirty="0"/>
              <a:t> </a:t>
            </a:r>
            <a:r>
              <a:rPr lang="pt-BR" dirty="0" err="1"/>
              <a:t>allow</a:t>
            </a:r>
            <a:r>
              <a:rPr lang="pt-BR" dirty="0"/>
              <a:t> </a:t>
            </a:r>
            <a:r>
              <a:rPr lang="pt-BR" dirty="0" err="1"/>
              <a:t>malicious</a:t>
            </a:r>
            <a:r>
              <a:rPr lang="pt-BR" dirty="0"/>
              <a:t> </a:t>
            </a:r>
            <a:r>
              <a:rPr lang="pt-BR" dirty="0" err="1"/>
              <a:t>activity</a:t>
            </a:r>
            <a:r>
              <a:rPr lang="pt-BR" dirty="0"/>
              <a:t>. MIT Technology </a:t>
            </a:r>
            <a:r>
              <a:rPr lang="pt-BR" dirty="0" err="1"/>
              <a:t>Review</a:t>
            </a:r>
            <a:r>
              <a:rPr lang="pt-BR" dirty="0"/>
              <a:t>. 2010. Disponível em: &lt; http://www.technologyreview.com/news/418069/data-mining-for-dodgy-machines/ &gt;. Acesso em: 24 jun. 2014</a:t>
            </a:r>
            <a:r>
              <a:rPr lang="pt-BR" dirty="0" smtClean="0"/>
              <a:t>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63124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Referências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pt-BR" dirty="0" smtClean="0"/>
              <a:t>ISO </a:t>
            </a:r>
            <a:r>
              <a:rPr lang="pt-BR" dirty="0"/>
              <a:t>(</a:t>
            </a:r>
            <a:r>
              <a:rPr lang="pt-BR" dirty="0" err="1"/>
              <a:t>International</a:t>
            </a:r>
            <a:r>
              <a:rPr lang="pt-BR" dirty="0"/>
              <a:t> </a:t>
            </a:r>
            <a:r>
              <a:rPr lang="pt-BR" dirty="0" err="1"/>
              <a:t>Organization</a:t>
            </a:r>
            <a:r>
              <a:rPr lang="pt-BR" dirty="0"/>
              <a:t> for </a:t>
            </a:r>
            <a:r>
              <a:rPr lang="pt-BR" dirty="0" err="1"/>
              <a:t>Standardization</a:t>
            </a:r>
            <a:r>
              <a:rPr lang="pt-BR" dirty="0"/>
              <a:t>). ISO/IEC WD 27035: </a:t>
            </a:r>
            <a:r>
              <a:rPr lang="pt-BR" dirty="0" err="1"/>
              <a:t>Information</a:t>
            </a:r>
            <a:r>
              <a:rPr lang="pt-BR" dirty="0"/>
              <a:t> Technology - Security </a:t>
            </a:r>
            <a:r>
              <a:rPr lang="pt-BR" dirty="0" err="1"/>
              <a:t>Techniques</a:t>
            </a:r>
            <a:r>
              <a:rPr lang="pt-BR" dirty="0"/>
              <a:t> - </a:t>
            </a:r>
            <a:r>
              <a:rPr lang="pt-BR" dirty="0" err="1"/>
              <a:t>Information</a:t>
            </a:r>
            <a:r>
              <a:rPr lang="pt-BR" dirty="0"/>
              <a:t> Security </a:t>
            </a:r>
            <a:r>
              <a:rPr lang="pt-BR" dirty="0" err="1"/>
              <a:t>Incident</a:t>
            </a:r>
            <a:r>
              <a:rPr lang="pt-BR" dirty="0"/>
              <a:t> Management. ISO. 2011. Disponível em: &lt; http://www.iso.org/iso/home/store/catalogue_tc/catalogue_detail.htm?csnumber=60803 &gt;. Acesso em: 7 jul. 2014.</a:t>
            </a:r>
          </a:p>
          <a:p>
            <a:endParaRPr lang="pt-BR" dirty="0"/>
          </a:p>
          <a:p>
            <a:r>
              <a:rPr lang="pt-BR" dirty="0"/>
              <a:t>MOREIRA, Márcio. Segurança da Informação &amp; Política de Segurança da </a:t>
            </a:r>
            <a:r>
              <a:rPr lang="pt-BR" dirty="0" err="1"/>
              <a:t>Coopa</a:t>
            </a:r>
            <a:r>
              <a:rPr lang="pt-BR" dirty="0"/>
              <a:t>. </a:t>
            </a:r>
            <a:r>
              <a:rPr lang="pt-BR" dirty="0" err="1"/>
              <a:t>Coopa</a:t>
            </a:r>
            <a:r>
              <a:rPr lang="pt-BR" dirty="0"/>
              <a:t> – Pitágoras. 2013. Disponível em: &lt; http://si.lopesgazzani.com.br/docentes/marcio/marcio/20131128_Coopa_SegurancaDaInformacao.zip &gt;. Acesso em: 1 jul. 2014.</a:t>
            </a:r>
          </a:p>
          <a:p>
            <a:endParaRPr lang="pt-BR" dirty="0"/>
          </a:p>
          <a:p>
            <a:r>
              <a:rPr lang="pt-BR" dirty="0"/>
              <a:t>MULLINS, Robert. </a:t>
            </a:r>
            <a:r>
              <a:rPr lang="pt-BR" dirty="0" err="1"/>
              <a:t>Cybercriminals</a:t>
            </a:r>
            <a:r>
              <a:rPr lang="pt-BR" dirty="0"/>
              <a:t> </a:t>
            </a:r>
            <a:r>
              <a:rPr lang="pt-BR" dirty="0" err="1"/>
              <a:t>Building</a:t>
            </a:r>
            <a:r>
              <a:rPr lang="pt-BR" dirty="0"/>
              <a:t> </a:t>
            </a:r>
            <a:r>
              <a:rPr lang="pt-BR" dirty="0" err="1"/>
              <a:t>Intricate</a:t>
            </a:r>
            <a:r>
              <a:rPr lang="pt-BR" dirty="0"/>
              <a:t>, </a:t>
            </a:r>
            <a:r>
              <a:rPr lang="pt-BR" dirty="0" err="1"/>
              <a:t>Multiuse</a:t>
            </a:r>
            <a:r>
              <a:rPr lang="pt-BR" dirty="0"/>
              <a:t> </a:t>
            </a:r>
            <a:r>
              <a:rPr lang="pt-BR" dirty="0" err="1"/>
              <a:t>Malnets</a:t>
            </a:r>
            <a:r>
              <a:rPr lang="pt-BR" dirty="0"/>
              <a:t>. 2012. Disponível em</a:t>
            </a:r>
            <a:r>
              <a:rPr lang="pt-BR" dirty="0" smtClean="0"/>
              <a:t>: &lt; </a:t>
            </a:r>
            <a:r>
              <a:rPr lang="pt-BR" dirty="0"/>
              <a:t>http://www.networkcomputing.com/security/cybercriminals-building-intricate-multiu/232600910&gt;. Acesso em: 15 </a:t>
            </a:r>
            <a:r>
              <a:rPr lang="pt-BR" dirty="0" err="1"/>
              <a:t>ago</a:t>
            </a:r>
            <a:r>
              <a:rPr lang="pt-BR" dirty="0"/>
              <a:t> 2013.</a:t>
            </a:r>
          </a:p>
          <a:p>
            <a:endParaRPr lang="pt-BR" dirty="0"/>
          </a:p>
          <a:p>
            <a:r>
              <a:rPr lang="pt-BR" dirty="0"/>
              <a:t>OGC (Office </a:t>
            </a:r>
            <a:r>
              <a:rPr lang="pt-BR" dirty="0" err="1"/>
              <a:t>of</a:t>
            </a:r>
            <a:r>
              <a:rPr lang="pt-BR" dirty="0"/>
              <a:t> </a:t>
            </a:r>
            <a:r>
              <a:rPr lang="pt-BR" dirty="0" err="1"/>
              <a:t>Government</a:t>
            </a:r>
            <a:r>
              <a:rPr lang="pt-BR" dirty="0"/>
              <a:t> </a:t>
            </a:r>
            <a:r>
              <a:rPr lang="pt-BR" dirty="0" err="1"/>
              <a:t>Commerce</a:t>
            </a:r>
            <a:r>
              <a:rPr lang="pt-BR" dirty="0"/>
              <a:t>). Service Design. TSO. Londres: TSO. 2007.</a:t>
            </a:r>
          </a:p>
          <a:p>
            <a:endParaRPr lang="pt-BR" dirty="0"/>
          </a:p>
          <a:p>
            <a:r>
              <a:rPr lang="pt-BR" dirty="0"/>
              <a:t>PARSONS, </a:t>
            </a:r>
            <a:r>
              <a:rPr lang="pt-BR" dirty="0" err="1"/>
              <a:t>Kathryn</a:t>
            </a:r>
            <a:r>
              <a:rPr lang="pt-BR" dirty="0"/>
              <a:t>. </a:t>
            </a:r>
            <a:r>
              <a:rPr lang="pt-BR" dirty="0" err="1"/>
              <a:t>McCORMAC</a:t>
            </a:r>
            <a:r>
              <a:rPr lang="pt-BR" dirty="0"/>
              <a:t>, </a:t>
            </a:r>
            <a:r>
              <a:rPr lang="pt-BR" dirty="0" err="1"/>
              <a:t>Agata</a:t>
            </a:r>
            <a:r>
              <a:rPr lang="pt-BR" dirty="0"/>
              <a:t>. BUTAVICIUS, Marcus. FERGUSON, </a:t>
            </a:r>
            <a:r>
              <a:rPr lang="pt-BR" dirty="0" err="1"/>
              <a:t>Lael</a:t>
            </a:r>
            <a:r>
              <a:rPr lang="pt-BR" dirty="0"/>
              <a:t>. </a:t>
            </a:r>
            <a:r>
              <a:rPr lang="pt-BR" dirty="0" err="1"/>
              <a:t>Human</a:t>
            </a:r>
            <a:r>
              <a:rPr lang="pt-BR" dirty="0"/>
              <a:t> </a:t>
            </a:r>
            <a:r>
              <a:rPr lang="pt-BR" dirty="0" err="1"/>
              <a:t>Factors</a:t>
            </a:r>
            <a:r>
              <a:rPr lang="pt-BR" dirty="0"/>
              <a:t> </a:t>
            </a:r>
            <a:r>
              <a:rPr lang="pt-BR" dirty="0" err="1"/>
              <a:t>and</a:t>
            </a:r>
            <a:r>
              <a:rPr lang="pt-BR" dirty="0"/>
              <a:t> </a:t>
            </a:r>
            <a:r>
              <a:rPr lang="pt-BR" dirty="0" err="1"/>
              <a:t>Information</a:t>
            </a:r>
            <a:r>
              <a:rPr lang="pt-BR" dirty="0"/>
              <a:t> Security: Individual, </a:t>
            </a:r>
            <a:r>
              <a:rPr lang="pt-BR" dirty="0" err="1"/>
              <a:t>Culture</a:t>
            </a:r>
            <a:r>
              <a:rPr lang="pt-BR" dirty="0"/>
              <a:t> </a:t>
            </a:r>
            <a:r>
              <a:rPr lang="pt-BR" dirty="0" err="1"/>
              <a:t>and</a:t>
            </a:r>
            <a:r>
              <a:rPr lang="pt-BR" dirty="0"/>
              <a:t> Security </a:t>
            </a:r>
            <a:r>
              <a:rPr lang="pt-BR" dirty="0" err="1"/>
              <a:t>Environment</a:t>
            </a:r>
            <a:r>
              <a:rPr lang="pt-BR" dirty="0"/>
              <a:t>. DSTO. </a:t>
            </a:r>
            <a:r>
              <a:rPr lang="pt-BR" dirty="0" err="1"/>
              <a:t>Australia</a:t>
            </a:r>
            <a:r>
              <a:rPr lang="pt-BR" dirty="0"/>
              <a:t>. 2010. Disponível em: &lt; http://www.dtic.mil/dtic/tr/fulltext/u2/a535944.pdf &gt;. Acesso em: 3 jul. 2014.</a:t>
            </a:r>
          </a:p>
          <a:p>
            <a:endParaRPr lang="pt-BR" dirty="0"/>
          </a:p>
          <a:p>
            <a:r>
              <a:rPr lang="pt-BR" dirty="0"/>
              <a:t>RIVERA, </a:t>
            </a:r>
            <a:r>
              <a:rPr lang="pt-BR" dirty="0" err="1"/>
              <a:t>Janessa</a:t>
            </a:r>
            <a:r>
              <a:rPr lang="pt-BR" dirty="0"/>
              <a:t>. MEULEN, Rob. </a:t>
            </a:r>
            <a:r>
              <a:rPr lang="pt-BR" dirty="0" err="1"/>
              <a:t>Gartner</a:t>
            </a:r>
            <a:r>
              <a:rPr lang="pt-BR" dirty="0"/>
              <a:t> </a:t>
            </a:r>
            <a:r>
              <a:rPr lang="pt-BR" dirty="0" err="1"/>
              <a:t>Says</a:t>
            </a:r>
            <a:r>
              <a:rPr lang="pt-BR" dirty="0"/>
              <a:t> </a:t>
            </a:r>
            <a:r>
              <a:rPr lang="pt-BR" dirty="0" err="1"/>
              <a:t>Worldwide</a:t>
            </a:r>
            <a:r>
              <a:rPr lang="pt-BR" dirty="0"/>
              <a:t> PC, </a:t>
            </a:r>
            <a:r>
              <a:rPr lang="pt-BR" dirty="0" err="1"/>
              <a:t>Gartner</a:t>
            </a:r>
            <a:r>
              <a:rPr lang="pt-BR" dirty="0"/>
              <a:t> </a:t>
            </a:r>
            <a:r>
              <a:rPr lang="pt-BR" dirty="0" err="1"/>
              <a:t>Says</a:t>
            </a:r>
            <a:r>
              <a:rPr lang="pt-BR" dirty="0"/>
              <a:t> </a:t>
            </a:r>
            <a:r>
              <a:rPr lang="pt-BR" dirty="0" err="1"/>
              <a:t>Worldwide</a:t>
            </a:r>
            <a:r>
              <a:rPr lang="pt-BR" dirty="0"/>
              <a:t> PC, Tablet </a:t>
            </a:r>
            <a:r>
              <a:rPr lang="pt-BR" dirty="0" err="1"/>
              <a:t>and</a:t>
            </a:r>
            <a:r>
              <a:rPr lang="pt-BR" dirty="0"/>
              <a:t> Mobile Phone </a:t>
            </a:r>
            <a:r>
              <a:rPr lang="pt-BR" dirty="0" err="1"/>
              <a:t>Combined</a:t>
            </a:r>
            <a:r>
              <a:rPr lang="pt-BR" dirty="0"/>
              <a:t> </a:t>
            </a:r>
            <a:r>
              <a:rPr lang="pt-BR" dirty="0" err="1"/>
              <a:t>Shipments</a:t>
            </a:r>
            <a:r>
              <a:rPr lang="pt-BR" dirty="0"/>
              <a:t> </a:t>
            </a:r>
            <a:r>
              <a:rPr lang="pt-BR" dirty="0" err="1"/>
              <a:t>to</a:t>
            </a:r>
            <a:r>
              <a:rPr lang="pt-BR" dirty="0"/>
              <a:t> </a:t>
            </a:r>
            <a:r>
              <a:rPr lang="pt-BR" dirty="0" err="1"/>
              <a:t>Reach</a:t>
            </a:r>
            <a:r>
              <a:rPr lang="pt-BR" dirty="0"/>
              <a:t> 2.4 </a:t>
            </a:r>
            <a:r>
              <a:rPr lang="pt-BR" dirty="0" err="1"/>
              <a:t>Billion</a:t>
            </a:r>
            <a:r>
              <a:rPr lang="pt-BR" dirty="0"/>
              <a:t> </a:t>
            </a:r>
            <a:r>
              <a:rPr lang="pt-BR" dirty="0" err="1"/>
              <a:t>Units</a:t>
            </a:r>
            <a:r>
              <a:rPr lang="pt-BR" dirty="0"/>
              <a:t> in 2013. </a:t>
            </a:r>
            <a:r>
              <a:rPr lang="pt-BR" dirty="0" err="1"/>
              <a:t>Gartner</a:t>
            </a:r>
            <a:r>
              <a:rPr lang="pt-BR" dirty="0"/>
              <a:t>. 2013. Disponível em: &lt; http://www.gartner.com/newsroom/id/2408515 &gt;. Acesso em: 30 jun. 2014.</a:t>
            </a:r>
          </a:p>
          <a:p>
            <a:endParaRPr lang="pt-BR" dirty="0"/>
          </a:p>
          <a:p>
            <a:r>
              <a:rPr lang="pt-BR" dirty="0"/>
              <a:t>SCHWARTZ, </a:t>
            </a:r>
            <a:r>
              <a:rPr lang="pt-BR" dirty="0" err="1"/>
              <a:t>Mathew</a:t>
            </a:r>
            <a:r>
              <a:rPr lang="pt-BR" dirty="0"/>
              <a:t>. 500 </a:t>
            </a:r>
            <a:r>
              <a:rPr lang="pt-BR" dirty="0" err="1"/>
              <a:t>Malware</a:t>
            </a:r>
            <a:r>
              <a:rPr lang="pt-BR" dirty="0"/>
              <a:t> Networks </a:t>
            </a:r>
            <a:r>
              <a:rPr lang="pt-BR" dirty="0" err="1"/>
              <a:t>Available</a:t>
            </a:r>
            <a:r>
              <a:rPr lang="pt-BR" dirty="0"/>
              <a:t> </a:t>
            </a:r>
            <a:r>
              <a:rPr lang="pt-BR" dirty="0" err="1"/>
              <a:t>To</a:t>
            </a:r>
            <a:r>
              <a:rPr lang="pt-BR" dirty="0"/>
              <a:t> </a:t>
            </a:r>
            <a:r>
              <a:rPr lang="pt-BR" dirty="0" err="1"/>
              <a:t>Launch</a:t>
            </a:r>
            <a:r>
              <a:rPr lang="pt-BR" dirty="0"/>
              <a:t> </a:t>
            </a:r>
            <a:r>
              <a:rPr lang="pt-BR" dirty="0" err="1"/>
              <a:t>Attacks</a:t>
            </a:r>
            <a:r>
              <a:rPr lang="pt-BR" dirty="0"/>
              <a:t>. </a:t>
            </a:r>
            <a:r>
              <a:rPr lang="pt-BR" dirty="0" err="1"/>
              <a:t>InformationWeek</a:t>
            </a:r>
            <a:r>
              <a:rPr lang="pt-BR" dirty="0"/>
              <a:t> – </a:t>
            </a:r>
            <a:r>
              <a:rPr lang="pt-BR" dirty="0" err="1"/>
              <a:t>Dark</a:t>
            </a:r>
            <a:r>
              <a:rPr lang="pt-BR" dirty="0"/>
              <a:t> Reading. 2012. Disponível em: &lt; http://www.darkreading.com/attacks-and-breaches/500-malware-networks-available-to-launch-attacks-/d/d-id/1102807? &gt;. Acesso em: 24 jun. 2014.</a:t>
            </a:r>
          </a:p>
          <a:p>
            <a:endParaRPr lang="pt-BR" dirty="0"/>
          </a:p>
          <a:p>
            <a:r>
              <a:rPr lang="pt-BR" dirty="0"/>
              <a:t>TSO. </a:t>
            </a:r>
            <a:r>
              <a:rPr lang="pt-BR" dirty="0" err="1"/>
              <a:t>Malware</a:t>
            </a:r>
            <a:r>
              <a:rPr lang="pt-BR" dirty="0"/>
              <a:t> </a:t>
            </a:r>
            <a:r>
              <a:rPr lang="pt-BR" dirty="0" err="1"/>
              <a:t>and</a:t>
            </a:r>
            <a:r>
              <a:rPr lang="pt-BR" dirty="0"/>
              <a:t> cyber crime: </a:t>
            </a:r>
            <a:r>
              <a:rPr lang="pt-BR" dirty="0" err="1"/>
              <a:t>Twelfth</a:t>
            </a:r>
            <a:r>
              <a:rPr lang="pt-BR" dirty="0"/>
              <a:t> </a:t>
            </a:r>
            <a:r>
              <a:rPr lang="pt-BR" dirty="0" err="1"/>
              <a:t>Report</a:t>
            </a:r>
            <a:r>
              <a:rPr lang="pt-BR" dirty="0"/>
              <a:t> </a:t>
            </a:r>
            <a:r>
              <a:rPr lang="pt-BR" dirty="0" err="1"/>
              <a:t>of</a:t>
            </a:r>
            <a:r>
              <a:rPr lang="pt-BR" dirty="0"/>
              <a:t> </a:t>
            </a:r>
            <a:r>
              <a:rPr lang="pt-BR" dirty="0" err="1"/>
              <a:t>Session</a:t>
            </a:r>
            <a:r>
              <a:rPr lang="pt-BR" dirty="0"/>
              <a:t> 2010–12. Volume II. London: The </a:t>
            </a:r>
            <a:r>
              <a:rPr lang="pt-BR" dirty="0" err="1"/>
              <a:t>Stationery</a:t>
            </a:r>
            <a:r>
              <a:rPr lang="pt-BR" dirty="0"/>
              <a:t> Office </a:t>
            </a:r>
            <a:r>
              <a:rPr lang="pt-BR" dirty="0" err="1"/>
              <a:t>Limited</a:t>
            </a:r>
            <a:r>
              <a:rPr lang="pt-BR" dirty="0"/>
              <a:t>. Disponível em: &lt; http://www.publications.parliament.uk/pa/cm201012/cmselect/cmsctech/1537/1537vw.pdf &gt;. Acesso em: 26 jun. 2014</a:t>
            </a:r>
            <a:r>
              <a:rPr lang="pt-BR" dirty="0" smtClean="0"/>
              <a:t>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79064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67544" y="3212976"/>
            <a:ext cx="8280920" cy="1745926"/>
          </a:xfrm>
        </p:spPr>
        <p:txBody>
          <a:bodyPr anchor="ctr">
            <a:noAutofit/>
          </a:bodyPr>
          <a:lstStyle/>
          <a:p>
            <a:pPr algn="ctr"/>
            <a:r>
              <a:rPr lang="pt-BR" sz="5400" dirty="0" smtClean="0"/>
              <a:t>Conhecendo as </a:t>
            </a:r>
            <a:r>
              <a:rPr lang="pt-BR" sz="5400" dirty="0" err="1" smtClean="0"/>
              <a:t>Malnets</a:t>
            </a:r>
            <a:endParaRPr lang="en-US" sz="54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08275" y="1314646"/>
            <a:ext cx="8312197" cy="2474394"/>
          </a:xfrm>
        </p:spPr>
        <p:txBody>
          <a:bodyPr anchor="ctr">
            <a:normAutofit/>
          </a:bodyPr>
          <a:lstStyle/>
          <a:p>
            <a:r>
              <a:rPr lang="pt-BR" sz="2400" dirty="0" smtClean="0"/>
              <a:t>Márcio A. R. Moreira		</a:t>
            </a:r>
            <a:r>
              <a:rPr lang="pt-BR" sz="2400" dirty="0" smtClean="0">
                <a:hlinkClick r:id="rId2"/>
              </a:rPr>
              <a:t>marcio.moreira@pitagoras.com.br</a:t>
            </a:r>
            <a:endParaRPr lang="pt-BR" sz="2400" dirty="0" smtClean="0"/>
          </a:p>
          <a:p>
            <a:r>
              <a:rPr lang="pt-BR" sz="2400" dirty="0" err="1"/>
              <a:t>Menix</a:t>
            </a:r>
            <a:r>
              <a:rPr lang="pt-BR" sz="2400" dirty="0"/>
              <a:t> Araújo </a:t>
            </a:r>
            <a:r>
              <a:rPr lang="pt-BR" sz="2400" dirty="0" smtClean="0"/>
              <a:t>Mendes		</a:t>
            </a:r>
            <a:r>
              <a:rPr lang="pt-BR" sz="2400" dirty="0" smtClean="0">
                <a:hlinkClick r:id="rId3"/>
              </a:rPr>
              <a:t>menixmendes@gmail.com</a:t>
            </a:r>
            <a:endParaRPr lang="pt-BR" sz="2400" dirty="0" smtClean="0"/>
          </a:p>
          <a:p>
            <a:endParaRPr lang="pt-BR" dirty="0" smtClean="0"/>
          </a:p>
          <a:p>
            <a:pPr algn="ctr"/>
            <a:r>
              <a:rPr lang="pt-BR" dirty="0" smtClean="0"/>
              <a:t>12º CONTECSI  - 20 a 22 de Maio de 2015 – FEA – USP – São Paulo – Brasil</a:t>
            </a:r>
          </a:p>
        </p:txBody>
      </p:sp>
      <p:pic>
        <p:nvPicPr>
          <p:cNvPr id="10" name="Picture 8" descr="http://www.tecsi.fea.usp.br/jornal_tecsi/edicao002/Logo_web_peq.gif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5724" y="5221526"/>
            <a:ext cx="828675" cy="771525"/>
          </a:xfrm>
          <a:prstGeom prst="rect">
            <a:avLst/>
          </a:prstGeom>
          <a:noFill/>
        </p:spPr>
      </p:pic>
      <p:pic>
        <p:nvPicPr>
          <p:cNvPr id="13" name="Imagem 12" descr="fea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6399" y="6038937"/>
            <a:ext cx="828000" cy="828000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9040" y="5229200"/>
            <a:ext cx="1368868" cy="1545538"/>
          </a:xfrm>
          <a:prstGeom prst="rect">
            <a:avLst/>
          </a:prstGeom>
        </p:spPr>
      </p:pic>
      <p:pic>
        <p:nvPicPr>
          <p:cNvPr id="1028" name="Picture 4" descr="http://www.tecsi.fea.usp.br/ntecsi/upload/images/12thCONTECSI-fn.jpg"/>
          <p:cNvPicPr>
            <a:picLocks noChangeAspect="1" noChangeArrowheads="1"/>
          </p:cNvPicPr>
          <p:nvPr/>
        </p:nvPicPr>
        <p:blipFill rotWithShape="1"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5301208"/>
            <a:ext cx="3099254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1357" y="5328663"/>
            <a:ext cx="1950724" cy="1463043"/>
          </a:xfrm>
          <a:prstGeom prst="rect">
            <a:avLst/>
          </a:prstGeom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513600" y="241586"/>
            <a:ext cx="8234864" cy="1027174"/>
          </a:xfrm>
          <a:prstGeom prst="rect">
            <a:avLst/>
          </a:prstGeom>
        </p:spPr>
        <p:txBody>
          <a:bodyPr vert="horz" lIns="91440" tIns="0" rIns="45720" bIns="0" rtlCol="0" anchor="ctr">
            <a:normAutofit fontScale="92500" lnSpcReduction="1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Obrigado! </a:t>
            </a:r>
            <a:r>
              <a:rPr lang="pt-BR" sz="3500" b="1" dirty="0" smtClean="0">
                <a:solidFill>
                  <a:schemeClr val="accent1">
                    <a:satMod val="150000"/>
                  </a:schemeClr>
                </a:solidFill>
                <a:latin typeface="+mj-lt"/>
                <a:ea typeface="+mj-ea"/>
                <a:cs typeface="+mj-cs"/>
              </a:rPr>
              <a:t>Dúvidas?</a:t>
            </a:r>
          </a:p>
          <a:p>
            <a:pPr>
              <a:spcBef>
                <a:spcPct val="0"/>
              </a:spcBef>
              <a:defRPr/>
            </a:pPr>
            <a:endParaRPr lang="pt-BR" sz="1500" dirty="0">
              <a:solidFill>
                <a:schemeClr val="accent1">
                  <a:satMod val="15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pt-BR" sz="2600" dirty="0" smtClean="0"/>
              <a:t>Disponível </a:t>
            </a:r>
            <a:r>
              <a:rPr lang="pt-BR" sz="2600" dirty="0"/>
              <a:t>em: </a:t>
            </a:r>
            <a:r>
              <a:rPr lang="pt-BR" sz="2600" dirty="0">
                <a:hlinkClick r:id="rId9"/>
              </a:rPr>
              <a:t>http://si.lopesgazzani.com.br/docentes/marcio</a:t>
            </a:r>
            <a:r>
              <a:rPr lang="pt-BR" sz="2600" dirty="0" smtClean="0">
                <a:hlinkClick r:id="rId9"/>
              </a:rPr>
              <a:t>/</a:t>
            </a:r>
            <a:endParaRPr lang="pt-BR" sz="2600" dirty="0" smtClean="0"/>
          </a:p>
        </p:txBody>
      </p:sp>
    </p:spTree>
    <p:extLst>
      <p:ext uri="{BB962C8B-B14F-4D97-AF65-F5344CB8AC3E}">
        <p14:creationId xmlns:p14="http://schemas.microsoft.com/office/powerpoint/2010/main" val="66742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Introdução &amp; Objetivos</a:t>
            </a:r>
            <a:endParaRPr lang="pt-BR" dirty="0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6097177"/>
              </p:ext>
            </p:extLst>
          </p:nvPr>
        </p:nvGraphicFramePr>
        <p:xfrm>
          <a:off x="250825" y="1628775"/>
          <a:ext cx="8642350" cy="5040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aixaDeTexto 2"/>
          <p:cNvSpPr txBox="1"/>
          <p:nvPr/>
        </p:nvSpPr>
        <p:spPr>
          <a:xfrm rot="16200000">
            <a:off x="7344139" y="2828134"/>
            <a:ext cx="28196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/>
              <a:t>Fonte: Adaptado de BLUE </a:t>
            </a:r>
            <a:r>
              <a:rPr lang="pt-BR" sz="1200" dirty="0"/>
              <a:t>COAT, 2012, p. 3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333835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Botnets</a:t>
            </a:r>
            <a:r>
              <a:rPr lang="pt-BR" dirty="0" smtClean="0"/>
              <a:t> x </a:t>
            </a:r>
            <a:r>
              <a:rPr lang="pt-BR" dirty="0" err="1" smtClean="0"/>
              <a:t>Malnets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err="1" smtClean="0"/>
              <a:t>Botnet</a:t>
            </a:r>
            <a:endParaRPr lang="pt-BR" dirty="0"/>
          </a:p>
        </p:txBody>
      </p:sp>
      <p:pic>
        <p:nvPicPr>
          <p:cNvPr id="11" name="Espaço Reservado para Conteúdo 10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13848" y="2276872"/>
            <a:ext cx="4159327" cy="2583723"/>
          </a:xfrm>
          <a:prstGeom prst="rect">
            <a:avLst/>
          </a:prstGeom>
        </p:spPr>
      </p:pic>
      <p:sp>
        <p:nvSpPr>
          <p:cNvPr id="6" name="Espaço Reservado para Texto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pt-BR" dirty="0" err="1" smtClean="0"/>
              <a:t>malnet</a:t>
            </a:r>
            <a:endParaRPr lang="pt-BR" dirty="0"/>
          </a:p>
        </p:txBody>
      </p:sp>
      <p:pic>
        <p:nvPicPr>
          <p:cNvPr id="13" name="Espaço Reservado para Conteúdo 12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5025" y="2362773"/>
            <a:ext cx="4248150" cy="3370483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3491880" y="5417929"/>
            <a:ext cx="491602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12788"/>
            <a:r>
              <a:rPr lang="pt-BR" sz="1600" dirty="0" smtClean="0"/>
              <a:t>Legenda dos Pontos na </a:t>
            </a:r>
            <a:r>
              <a:rPr lang="pt-BR" sz="1600" dirty="0" err="1" smtClean="0"/>
              <a:t>Malnet</a:t>
            </a:r>
            <a:r>
              <a:rPr lang="pt-BR" sz="1600" dirty="0" smtClean="0"/>
              <a:t>:</a:t>
            </a:r>
          </a:p>
          <a:p>
            <a:pPr marL="285750" indent="-285750" defTabSz="712788">
              <a:buFont typeface="Arial" panose="020B0604020202020204" pitchFamily="34" charset="0"/>
              <a:buChar char="•"/>
            </a:pPr>
            <a:r>
              <a:rPr lang="pt-BR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Vermelhos</a:t>
            </a:r>
            <a:r>
              <a:rPr lang="pt-BR" sz="1600" dirty="0" smtClean="0"/>
              <a:t>:	máquinas dos atacantes.</a:t>
            </a:r>
          </a:p>
          <a:p>
            <a:pPr marL="285750" indent="-285750" defTabSz="712788">
              <a:buFont typeface="Arial" panose="020B0604020202020204" pitchFamily="34" charset="0"/>
              <a:buChar char="•"/>
            </a:pPr>
            <a:r>
              <a:rPr lang="pt-BR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Amarelos</a:t>
            </a:r>
            <a:r>
              <a:rPr lang="pt-BR" sz="1600" dirty="0" smtClean="0"/>
              <a:t>:	máquinas de outras redes já infectadas.</a:t>
            </a:r>
          </a:p>
          <a:p>
            <a:pPr marL="285750" indent="-285750" defTabSz="712788">
              <a:buFont typeface="Arial" panose="020B0604020202020204" pitchFamily="34" charset="0"/>
              <a:buChar char="•"/>
            </a:pPr>
            <a:r>
              <a:rPr lang="pt-BR" sz="1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Verdes</a:t>
            </a:r>
            <a:r>
              <a:rPr lang="pt-BR" sz="1600" dirty="0" smtClean="0">
                <a:solidFill>
                  <a:srgbClr val="00B050"/>
                </a:solidFill>
              </a:rPr>
              <a:t>:</a:t>
            </a:r>
            <a:r>
              <a:rPr lang="pt-BR" sz="1600" dirty="0" smtClean="0"/>
              <a:t>	máquinas de vitimas já infectadas.</a:t>
            </a:r>
          </a:p>
          <a:p>
            <a:pPr marL="285750" indent="-285750" defTabSz="712788">
              <a:buFont typeface="Arial" panose="020B0604020202020204" pitchFamily="34" charset="0"/>
              <a:buChar char="•"/>
            </a:pPr>
            <a:r>
              <a:rPr lang="pt-BR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Azuis</a:t>
            </a:r>
            <a:r>
              <a:rPr lang="pt-BR" sz="1600" dirty="0" smtClean="0"/>
              <a:t>:	máquinas de possíveis vitimas.</a:t>
            </a:r>
          </a:p>
        </p:txBody>
      </p:sp>
      <p:sp>
        <p:nvSpPr>
          <p:cNvPr id="7" name="Seta para a direita 6"/>
          <p:cNvSpPr/>
          <p:nvPr/>
        </p:nvSpPr>
        <p:spPr>
          <a:xfrm flipH="1">
            <a:off x="3059832" y="2268899"/>
            <a:ext cx="1340234" cy="733663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pt-BR" dirty="0" err="1" smtClean="0"/>
              <a:t>Botmaster</a:t>
            </a:r>
            <a:endParaRPr lang="pt-BR" dirty="0"/>
          </a:p>
        </p:txBody>
      </p:sp>
      <p:sp>
        <p:nvSpPr>
          <p:cNvPr id="8" name="Retângulo 7"/>
          <p:cNvSpPr/>
          <p:nvPr/>
        </p:nvSpPr>
        <p:spPr>
          <a:xfrm>
            <a:off x="59034" y="4132930"/>
            <a:ext cx="4341032" cy="808237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t-BR" dirty="0" err="1" smtClean="0">
                <a:solidFill>
                  <a:srgbClr val="FF0000"/>
                </a:solidFill>
              </a:rPr>
              <a:t>Robs</a:t>
            </a:r>
            <a:r>
              <a:rPr lang="pt-BR" dirty="0" smtClean="0">
                <a:solidFill>
                  <a:srgbClr val="FF0000"/>
                </a:solidFill>
              </a:rPr>
              <a:t> (zumbis)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47899" y="5085184"/>
            <a:ext cx="41360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dirty="0" smtClean="0"/>
              <a:t>Fonte: Adaptado de </a:t>
            </a:r>
            <a:r>
              <a:rPr lang="pt-BR" sz="1100" dirty="0" err="1"/>
              <a:t>Ramneek</a:t>
            </a:r>
            <a:r>
              <a:rPr lang="pt-BR" sz="1100" dirty="0"/>
              <a:t> </a:t>
            </a:r>
            <a:r>
              <a:rPr lang="pt-BR" sz="1100" dirty="0" err="1"/>
              <a:t>Puri</a:t>
            </a:r>
            <a:r>
              <a:rPr lang="pt-BR" sz="1100" dirty="0"/>
              <a:t> (2003, 4</a:t>
            </a:r>
            <a:r>
              <a:rPr lang="pt-BR" sz="1100" dirty="0" smtClean="0"/>
              <a:t>) e Brian </a:t>
            </a:r>
            <a:r>
              <a:rPr lang="pt-BR" sz="1100" dirty="0"/>
              <a:t>Krebs (2010, p. 1)</a:t>
            </a:r>
            <a:endParaRPr lang="pt-BR" sz="1100" dirty="0"/>
          </a:p>
        </p:txBody>
      </p:sp>
    </p:spTree>
    <p:extLst>
      <p:ext uri="{BB962C8B-B14F-4D97-AF65-F5344CB8AC3E}">
        <p14:creationId xmlns:p14="http://schemas.microsoft.com/office/powerpoint/2010/main" val="183913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Estratégia de Ataque das </a:t>
            </a:r>
            <a:r>
              <a:rPr lang="pt-BR" dirty="0" err="1" smtClean="0"/>
              <a:t>Malnets</a:t>
            </a:r>
            <a:endParaRPr lang="pt-BR" dirty="0"/>
          </a:p>
        </p:txBody>
      </p:sp>
      <p:sp>
        <p:nvSpPr>
          <p:cNvPr id="7" name="Espaço Reservado para Conteúd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16" name="Picture 2" descr="http://es.fordesigner.com/imguploads/Image/cjbc/zcool/png20080526/1211811760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144" y="3431183"/>
            <a:ext cx="1257504" cy="1257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http://novaslistas.com.br/system/lists/000/066/569/medium/zmeu-programa-espiao-fique-sabendo-quais-sites-estao_fc97551_3.jpg?1386028098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8992" y="3431183"/>
            <a:ext cx="1257504" cy="1257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" name="Diagrama 17"/>
          <p:cNvGraphicFramePr/>
          <p:nvPr>
            <p:extLst>
              <p:ext uri="{D42A27DB-BD31-4B8C-83A1-F6EECF244321}">
                <p14:modId xmlns:p14="http://schemas.microsoft.com/office/powerpoint/2010/main" val="1544775107"/>
              </p:ext>
            </p:extLst>
          </p:nvPr>
        </p:nvGraphicFramePr>
        <p:xfrm>
          <a:off x="1547664" y="3431183"/>
          <a:ext cx="6096000" cy="1257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19" name="Grupo 18"/>
          <p:cNvGrpSpPr/>
          <p:nvPr/>
        </p:nvGrpSpPr>
        <p:grpSpPr>
          <a:xfrm>
            <a:off x="6193287" y="3140968"/>
            <a:ext cx="1451074" cy="580429"/>
            <a:chOff x="4644181" y="338537"/>
            <a:chExt cx="1451074" cy="580429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20" name="Divisa 19"/>
            <p:cNvSpPr/>
            <p:nvPr/>
          </p:nvSpPr>
          <p:spPr>
            <a:xfrm>
              <a:off x="4644181" y="338537"/>
              <a:ext cx="1451074" cy="580429"/>
            </a:xfrm>
            <a:prstGeom prst="chevron">
              <a:avLst/>
            </a:prstGeom>
            <a:solidFill>
              <a:srgbClr val="FF0000"/>
            </a:solidFill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Divisa 4"/>
            <p:cNvSpPr/>
            <p:nvPr/>
          </p:nvSpPr>
          <p:spPr>
            <a:xfrm>
              <a:off x="4934396" y="338537"/>
              <a:ext cx="870645" cy="58042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007" tIns="37338" rIns="18669" bIns="37338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400" kern="1200" dirty="0" err="1" smtClean="0"/>
                <a:t>Malware</a:t>
              </a:r>
              <a:endParaRPr lang="pt-BR" sz="1400" kern="1200" dirty="0"/>
            </a:p>
          </p:txBody>
        </p:sp>
      </p:grpSp>
      <p:grpSp>
        <p:nvGrpSpPr>
          <p:cNvPr id="22" name="Grupo 21"/>
          <p:cNvGrpSpPr/>
          <p:nvPr/>
        </p:nvGrpSpPr>
        <p:grpSpPr>
          <a:xfrm>
            <a:off x="6206734" y="4380734"/>
            <a:ext cx="1451074" cy="580429"/>
            <a:chOff x="4644181" y="338537"/>
            <a:chExt cx="1451074" cy="580429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23" name="Divisa 22"/>
            <p:cNvSpPr/>
            <p:nvPr/>
          </p:nvSpPr>
          <p:spPr>
            <a:xfrm>
              <a:off x="4644181" y="338537"/>
              <a:ext cx="1451074" cy="580429"/>
            </a:xfrm>
            <a:prstGeom prst="chevron">
              <a:avLst/>
            </a:prstGeom>
            <a:solidFill>
              <a:srgbClr val="FF0000"/>
            </a:solidFill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Divisa 4"/>
            <p:cNvSpPr/>
            <p:nvPr/>
          </p:nvSpPr>
          <p:spPr>
            <a:xfrm>
              <a:off x="4934396" y="338537"/>
              <a:ext cx="870645" cy="58042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6007" tIns="37338" rIns="18669" bIns="37338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400" kern="1200" dirty="0" err="1" smtClean="0"/>
                <a:t>Malware</a:t>
              </a:r>
              <a:endParaRPr lang="pt-BR" sz="1400" kern="1200" dirty="0"/>
            </a:p>
          </p:txBody>
        </p:sp>
      </p:grpSp>
      <p:sp>
        <p:nvSpPr>
          <p:cNvPr id="3" name="CaixaDeTexto 2"/>
          <p:cNvSpPr txBox="1"/>
          <p:nvPr/>
        </p:nvSpPr>
        <p:spPr>
          <a:xfrm>
            <a:off x="146144" y="5540523"/>
            <a:ext cx="274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/>
              <a:t>Fonte: </a:t>
            </a:r>
            <a:r>
              <a:rPr lang="pt-BR" sz="1200" dirty="0"/>
              <a:t>Adaptado de Blue </a:t>
            </a:r>
            <a:r>
              <a:rPr lang="pt-BR" sz="1200" dirty="0" err="1"/>
              <a:t>Coat</a:t>
            </a:r>
            <a:r>
              <a:rPr lang="pt-BR" sz="1200" dirty="0"/>
              <a:t>, 2012, p. 6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326076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Cronologia de Ataques nas </a:t>
            </a:r>
            <a:r>
              <a:rPr lang="pt-BR" dirty="0" err="1" smtClean="0"/>
              <a:t>Malnets</a:t>
            </a:r>
            <a:endParaRPr lang="pt-BR" dirty="0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825" y="2420888"/>
            <a:ext cx="8901118" cy="3456384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6908604" y="6021288"/>
            <a:ext cx="1983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/>
              <a:t>Fonte: BLUE </a:t>
            </a:r>
            <a:r>
              <a:rPr lang="pt-BR" sz="1200" dirty="0"/>
              <a:t>COAT, 2012, p. 5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353471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As 5 maiores </a:t>
            </a:r>
            <a:r>
              <a:rPr lang="pt-BR" dirty="0" err="1" smtClean="0"/>
              <a:t>Malnets</a:t>
            </a:r>
            <a:r>
              <a:rPr lang="pt-BR" dirty="0" smtClean="0"/>
              <a:t> em 2012</a:t>
            </a:r>
            <a:endParaRPr lang="pt-BR" dirty="0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118" y="3068960"/>
            <a:ext cx="8856985" cy="2160240"/>
          </a:xfrm>
          <a:prstGeom prst="rect">
            <a:avLst/>
          </a:prstGeom>
        </p:spPr>
      </p:pic>
      <p:sp>
        <p:nvSpPr>
          <p:cNvPr id="3" name="Texto Explicativo 1 (Ênfase) 2"/>
          <p:cNvSpPr/>
          <p:nvPr/>
        </p:nvSpPr>
        <p:spPr>
          <a:xfrm>
            <a:off x="1857400" y="5229200"/>
            <a:ext cx="914400" cy="612648"/>
          </a:xfrm>
          <a:prstGeom prst="accentCallout1">
            <a:avLst>
              <a:gd name="adj1" fmla="val 18750"/>
              <a:gd name="adj2" fmla="val -8333"/>
              <a:gd name="adj3" fmla="val -104795"/>
              <a:gd name="adj4" fmla="val -6039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Média Hosts</a:t>
            </a:r>
            <a:endParaRPr lang="pt-BR" dirty="0"/>
          </a:p>
        </p:txBody>
      </p:sp>
      <p:sp>
        <p:nvSpPr>
          <p:cNvPr id="5" name="Texto Explicativo 1 (Ênfase) 4"/>
          <p:cNvSpPr/>
          <p:nvPr/>
        </p:nvSpPr>
        <p:spPr>
          <a:xfrm>
            <a:off x="755576" y="5912696"/>
            <a:ext cx="1008112" cy="612648"/>
          </a:xfrm>
          <a:prstGeom prst="accentCallout1">
            <a:avLst>
              <a:gd name="adj1" fmla="val 18750"/>
              <a:gd name="adj2" fmla="val -8333"/>
              <a:gd name="adj3" fmla="val -126745"/>
              <a:gd name="adj4" fmla="val -2967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Máximo Hosts</a:t>
            </a:r>
            <a:endParaRPr lang="pt-BR" dirty="0"/>
          </a:p>
        </p:txBody>
      </p:sp>
      <p:sp>
        <p:nvSpPr>
          <p:cNvPr id="6" name="Texto Explicativo 1 (Ênfase) 5"/>
          <p:cNvSpPr/>
          <p:nvPr/>
        </p:nvSpPr>
        <p:spPr>
          <a:xfrm>
            <a:off x="2267744" y="2079140"/>
            <a:ext cx="1008112" cy="612648"/>
          </a:xfrm>
          <a:prstGeom prst="accentCallout1">
            <a:avLst>
              <a:gd name="adj1" fmla="val 18750"/>
              <a:gd name="adj2" fmla="val -8333"/>
              <a:gd name="adj3" fmla="val 239804"/>
              <a:gd name="adj4" fmla="val -4835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Mínimo Hosts</a:t>
            </a:r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6908604" y="6386844"/>
            <a:ext cx="1983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/>
              <a:t>Fonte: </a:t>
            </a:r>
            <a:r>
              <a:rPr lang="pt-BR" sz="1200" dirty="0"/>
              <a:t>BLUE COAT, 2012, p. 8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85278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Representação da </a:t>
            </a:r>
            <a:r>
              <a:rPr lang="pt-BR" dirty="0" err="1"/>
              <a:t>Shnakule</a:t>
            </a:r>
            <a:endParaRPr lang="pt-BR" dirty="0"/>
          </a:p>
        </p:txBody>
      </p:sp>
      <p:pic>
        <p:nvPicPr>
          <p:cNvPr id="5" name="Espaço Reservado para Conteúd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0011" y="1556793"/>
            <a:ext cx="8744477" cy="4127310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134119" y="5661248"/>
            <a:ext cx="450988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12788"/>
            <a:r>
              <a:rPr lang="pt-BR" sz="1600" dirty="0" smtClean="0"/>
              <a:t>Legenda:</a:t>
            </a:r>
          </a:p>
          <a:p>
            <a:pPr marL="285750" indent="-285750" defTabSz="712788">
              <a:buFont typeface="Arial" panose="020B0604020202020204" pitchFamily="34" charset="0"/>
              <a:buChar char="•"/>
            </a:pPr>
            <a:r>
              <a:rPr lang="pt-BR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Vermelhos</a:t>
            </a:r>
            <a:r>
              <a:rPr lang="pt-BR" sz="1600" dirty="0" smtClean="0"/>
              <a:t>:	servidores já atacados.</a:t>
            </a:r>
          </a:p>
          <a:p>
            <a:pPr marL="285750" indent="-285750" defTabSz="712788">
              <a:buFont typeface="Arial" panose="020B0604020202020204" pitchFamily="34" charset="0"/>
              <a:buChar char="•"/>
            </a:pPr>
            <a:r>
              <a:rPr lang="pt-BR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Amarelos</a:t>
            </a:r>
            <a:r>
              <a:rPr lang="pt-BR" sz="1600" dirty="0" smtClean="0"/>
              <a:t>:	servidores em ataque.</a:t>
            </a:r>
          </a:p>
          <a:p>
            <a:pPr marL="285750" indent="-285750" defTabSz="712788">
              <a:buFont typeface="Arial" panose="020B0604020202020204" pitchFamily="34" charset="0"/>
              <a:buChar char="•"/>
            </a:pPr>
            <a:r>
              <a:rPr lang="pt-BR" sz="1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Verdes</a:t>
            </a:r>
            <a:r>
              <a:rPr lang="pt-BR" sz="1600" dirty="0" smtClean="0">
                <a:solidFill>
                  <a:srgbClr val="00B050"/>
                </a:solidFill>
              </a:rPr>
              <a:t>:</a:t>
            </a:r>
            <a:r>
              <a:rPr lang="pt-BR" sz="1600" dirty="0" smtClean="0"/>
              <a:t>	servidores com conteúdo legitimo.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6980612" y="6461467"/>
            <a:ext cx="1983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/>
              <a:t>Fonte: </a:t>
            </a:r>
            <a:r>
              <a:rPr lang="pt-BR" sz="1200" dirty="0"/>
              <a:t>BLUE COAT, 2012, p. 9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2834911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Presença das Maiores </a:t>
            </a:r>
            <a:r>
              <a:rPr lang="pt-BR" dirty="0" err="1" smtClean="0"/>
              <a:t>Malnets</a:t>
            </a:r>
            <a:endParaRPr lang="pt-BR" dirty="0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544" y="1527073"/>
            <a:ext cx="8208912" cy="5243715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6554219" y="6421669"/>
            <a:ext cx="20624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/>
              <a:t>Fonte: </a:t>
            </a:r>
            <a:r>
              <a:rPr lang="pt-BR" sz="1200" dirty="0"/>
              <a:t>BLUE COAT, 2012, p. 10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62801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Metrô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Escritório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4534</TotalTime>
  <Words>1186</Words>
  <Application>Microsoft Office PowerPoint</Application>
  <PresentationFormat>Apresentação na tela (4:3)</PresentationFormat>
  <Paragraphs>178</Paragraphs>
  <Slides>22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22</vt:i4>
      </vt:variant>
    </vt:vector>
  </HeadingPairs>
  <TitlesOfParts>
    <vt:vector size="30" baseType="lpstr">
      <vt:lpstr>Arial</vt:lpstr>
      <vt:lpstr>Calibri</vt:lpstr>
      <vt:lpstr>Cambria</vt:lpstr>
      <vt:lpstr>Times New Roman</vt:lpstr>
      <vt:lpstr>Wingdings</vt:lpstr>
      <vt:lpstr>Wingdings 2</vt:lpstr>
      <vt:lpstr>Wingdings 3</vt:lpstr>
      <vt:lpstr>Módulo</vt:lpstr>
      <vt:lpstr>Conhecendo as Malnets</vt:lpstr>
      <vt:lpstr>Agenda</vt:lpstr>
      <vt:lpstr>Introdução &amp; Objetivos</vt:lpstr>
      <vt:lpstr>Botnets x Malnets</vt:lpstr>
      <vt:lpstr>Estratégia de Ataque das Malnets</vt:lpstr>
      <vt:lpstr>Cronologia de Ataques nas Malnets</vt:lpstr>
      <vt:lpstr>As 5 maiores Malnets em 2012</vt:lpstr>
      <vt:lpstr>Representação da Shnakule</vt:lpstr>
      <vt:lpstr>Presença das Maiores Malnets</vt:lpstr>
      <vt:lpstr>Acessos x Escolha dos Alvos</vt:lpstr>
      <vt:lpstr>Conteúdos Mais Perigosos</vt:lpstr>
      <vt:lpstr>O Desafio da Mobilidade</vt:lpstr>
      <vt:lpstr>Vulnerabilidades por Plataforma</vt:lpstr>
      <vt:lpstr>Estratégias de Defesa das Malnets Proativas</vt:lpstr>
      <vt:lpstr>Estratégia do Dia Negativo</vt:lpstr>
      <vt:lpstr>Estratégias de defesa das Malnets Reativas</vt:lpstr>
      <vt:lpstr>Conclusões</vt:lpstr>
      <vt:lpstr>Conclusões</vt:lpstr>
      <vt:lpstr>Contribuição &amp; Trabalhos Futuros</vt:lpstr>
      <vt:lpstr>Referências</vt:lpstr>
      <vt:lpstr>Referências</vt:lpstr>
      <vt:lpstr>Conhecendo as Malnets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Sustentabilidade &amp; Empregabilidade</dc:title>
  <dc:creator>marciorm</dc:creator>
  <cp:lastModifiedBy>Marcio Aurelio Ribeiro Moreira</cp:lastModifiedBy>
  <cp:revision>393</cp:revision>
  <dcterms:created xsi:type="dcterms:W3CDTF">2008-05-19T15:53:37Z</dcterms:created>
  <dcterms:modified xsi:type="dcterms:W3CDTF">2015-05-21T00:51:04Z</dcterms:modified>
</cp:coreProperties>
</file>