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sldIdLst>
    <p:sldId id="410" r:id="rId2"/>
    <p:sldId id="466" r:id="rId3"/>
    <p:sldId id="467" r:id="rId4"/>
    <p:sldId id="468" r:id="rId5"/>
    <p:sldId id="469" r:id="rId6"/>
    <p:sldId id="470" r:id="rId7"/>
    <p:sldId id="471" r:id="rId8"/>
    <p:sldId id="472" r:id="rId9"/>
    <p:sldId id="473" r:id="rId10"/>
    <p:sldId id="474" r:id="rId11"/>
    <p:sldId id="475" r:id="rId12"/>
    <p:sldId id="476" r:id="rId13"/>
    <p:sldId id="477" r:id="rId14"/>
    <p:sldId id="478" r:id="rId15"/>
    <p:sldId id="479" r:id="rId16"/>
    <p:sldId id="480" r:id="rId17"/>
    <p:sldId id="481" r:id="rId18"/>
    <p:sldId id="482" r:id="rId19"/>
    <p:sldId id="483" r:id="rId20"/>
    <p:sldId id="484" r:id="rId21"/>
    <p:sldId id="485" r:id="rId22"/>
    <p:sldId id="486" r:id="rId23"/>
    <p:sldId id="487" r:id="rId24"/>
    <p:sldId id="488" r:id="rId25"/>
    <p:sldId id="489" r:id="rId26"/>
    <p:sldId id="496" r:id="rId27"/>
    <p:sldId id="490" r:id="rId28"/>
    <p:sldId id="491" r:id="rId29"/>
    <p:sldId id="492" r:id="rId30"/>
    <p:sldId id="493" r:id="rId31"/>
    <p:sldId id="494" r:id="rId32"/>
    <p:sldId id="495" r:id="rId33"/>
    <p:sldId id="465" r:id="rId3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DB1"/>
    <a:srgbClr val="FFCCCC"/>
    <a:srgbClr val="FFCCFF"/>
    <a:srgbClr val="000000"/>
    <a:srgbClr val="0000CC"/>
    <a:srgbClr val="FF0066"/>
    <a:srgbClr val="FF9933"/>
    <a:srgbClr val="FF6600"/>
    <a:srgbClr val="FF66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58" autoAdjust="0"/>
  </p:normalViewPr>
  <p:slideViewPr>
    <p:cSldViewPr>
      <p:cViewPr varScale="1">
        <p:scale>
          <a:sx n="71" d="100"/>
          <a:sy n="71" d="100"/>
        </p:scale>
        <p:origin x="127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E122F1-B409-4D61-989F-A428A0F1111E}" type="doc">
      <dgm:prSet loTypeId="urn:microsoft.com/office/officeart/2005/8/layout/vList5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BA078ABE-64B5-4C9C-B536-C025C027E400}">
      <dgm:prSet phldrT="[Texto]"/>
      <dgm:spPr/>
      <dgm:t>
        <a:bodyPr/>
        <a:lstStyle/>
        <a:p>
          <a:r>
            <a:rPr lang="pt-BR" dirty="0" smtClean="0"/>
            <a:t>TI &amp; Engenharia de Software</a:t>
          </a:r>
          <a:endParaRPr lang="pt-BR" dirty="0"/>
        </a:p>
      </dgm:t>
    </dgm:pt>
    <dgm:pt modelId="{EB47351C-DE97-4A38-86BC-B904DF687A6D}" type="parTrans" cxnId="{3D1209DA-D9F5-4772-AA69-A93C77DD4097}">
      <dgm:prSet/>
      <dgm:spPr/>
      <dgm:t>
        <a:bodyPr/>
        <a:lstStyle/>
        <a:p>
          <a:endParaRPr lang="pt-BR"/>
        </a:p>
      </dgm:t>
    </dgm:pt>
    <dgm:pt modelId="{1E3B8480-7A0C-4411-AC50-986EDE7BA1DA}" type="sibTrans" cxnId="{3D1209DA-D9F5-4772-AA69-A93C77DD4097}">
      <dgm:prSet/>
      <dgm:spPr/>
      <dgm:t>
        <a:bodyPr/>
        <a:lstStyle/>
        <a:p>
          <a:endParaRPr lang="pt-BR"/>
        </a:p>
      </dgm:t>
    </dgm:pt>
    <dgm:pt modelId="{A2C29AF3-ACE5-4A32-8A29-34364E7959D2}">
      <dgm:prSet phldrT="[Texto]"/>
      <dgm:spPr/>
      <dgm:t>
        <a:bodyPr/>
        <a:lstStyle/>
        <a:p>
          <a:r>
            <a:rPr lang="pt-BR" dirty="0" smtClean="0"/>
            <a:t>Aumento da competitividade</a:t>
          </a:r>
          <a:endParaRPr lang="pt-BR" dirty="0"/>
        </a:p>
      </dgm:t>
    </dgm:pt>
    <dgm:pt modelId="{0142EE08-CC99-45B4-BE25-68DADDDB4A74}" type="parTrans" cxnId="{ADD18E66-EE26-4A06-9CE4-3BB6BB6ADA47}">
      <dgm:prSet/>
      <dgm:spPr/>
      <dgm:t>
        <a:bodyPr/>
        <a:lstStyle/>
        <a:p>
          <a:endParaRPr lang="pt-BR"/>
        </a:p>
      </dgm:t>
    </dgm:pt>
    <dgm:pt modelId="{00217457-3327-46EA-B20B-31996AD08062}" type="sibTrans" cxnId="{ADD18E66-EE26-4A06-9CE4-3BB6BB6ADA47}">
      <dgm:prSet/>
      <dgm:spPr/>
      <dgm:t>
        <a:bodyPr/>
        <a:lstStyle/>
        <a:p>
          <a:endParaRPr lang="pt-BR"/>
        </a:p>
      </dgm:t>
    </dgm:pt>
    <dgm:pt modelId="{62956B00-8E0D-4BAB-B546-7F62D2723DCE}">
      <dgm:prSet phldrT="[Texto]"/>
      <dgm:spPr/>
      <dgm:t>
        <a:bodyPr/>
        <a:lstStyle/>
        <a:p>
          <a:r>
            <a:rPr lang="pt-BR" dirty="0" smtClean="0"/>
            <a:t>Aumento da complexidade</a:t>
          </a:r>
          <a:endParaRPr lang="pt-BR" dirty="0"/>
        </a:p>
      </dgm:t>
    </dgm:pt>
    <dgm:pt modelId="{28C69B3C-B5B6-4DD6-BDEC-A75CFBF78A83}" type="parTrans" cxnId="{B22CD0A7-3588-497B-BF82-C4FDDF06C050}">
      <dgm:prSet/>
      <dgm:spPr/>
      <dgm:t>
        <a:bodyPr/>
        <a:lstStyle/>
        <a:p>
          <a:endParaRPr lang="pt-BR"/>
        </a:p>
      </dgm:t>
    </dgm:pt>
    <dgm:pt modelId="{5CD82C59-2620-41CD-B850-2DB17D1AA56B}" type="sibTrans" cxnId="{B22CD0A7-3588-497B-BF82-C4FDDF06C050}">
      <dgm:prSet/>
      <dgm:spPr/>
      <dgm:t>
        <a:bodyPr/>
        <a:lstStyle/>
        <a:p>
          <a:endParaRPr lang="pt-BR"/>
        </a:p>
      </dgm:t>
    </dgm:pt>
    <dgm:pt modelId="{BB26C254-611A-429C-BF75-FE6BDDCC0D5F}">
      <dgm:prSet phldrT="[Texto]"/>
      <dgm:spPr/>
      <dgm:t>
        <a:bodyPr/>
        <a:lstStyle/>
        <a:p>
          <a:r>
            <a:rPr lang="pt-BR" dirty="0" smtClean="0"/>
            <a:t>Questões</a:t>
          </a:r>
          <a:endParaRPr lang="pt-BR" dirty="0"/>
        </a:p>
      </dgm:t>
    </dgm:pt>
    <dgm:pt modelId="{CFA1E62D-8BD4-475E-8676-7F6F1DC88232}" type="parTrans" cxnId="{B4A63F85-E661-4ACA-81DB-CB43B159D9C6}">
      <dgm:prSet/>
      <dgm:spPr/>
      <dgm:t>
        <a:bodyPr/>
        <a:lstStyle/>
        <a:p>
          <a:endParaRPr lang="pt-BR"/>
        </a:p>
      </dgm:t>
    </dgm:pt>
    <dgm:pt modelId="{E35E81F6-1AC6-4912-91C1-89508E08685F}" type="sibTrans" cxnId="{B4A63F85-E661-4ACA-81DB-CB43B159D9C6}">
      <dgm:prSet/>
      <dgm:spPr/>
      <dgm:t>
        <a:bodyPr/>
        <a:lstStyle/>
        <a:p>
          <a:endParaRPr lang="pt-BR"/>
        </a:p>
      </dgm:t>
    </dgm:pt>
    <dgm:pt modelId="{E3341553-FD98-4E11-BBE9-D0A95D80BE3D}">
      <dgm:prSet phldrT="[Texto]"/>
      <dgm:spPr/>
      <dgm:t>
        <a:bodyPr/>
        <a:lstStyle/>
        <a:p>
          <a:r>
            <a:rPr lang="pt-BR" dirty="0" smtClean="0"/>
            <a:t>SOA é realmente necessária?</a:t>
          </a:r>
          <a:endParaRPr lang="pt-BR" dirty="0"/>
        </a:p>
      </dgm:t>
    </dgm:pt>
    <dgm:pt modelId="{3D51DB85-5DF0-4AFC-8B26-28D2A28549C6}" type="parTrans" cxnId="{6EA7FA13-36DC-47DC-9052-D2BFE1AB6073}">
      <dgm:prSet/>
      <dgm:spPr/>
      <dgm:t>
        <a:bodyPr/>
        <a:lstStyle/>
        <a:p>
          <a:endParaRPr lang="pt-BR"/>
        </a:p>
      </dgm:t>
    </dgm:pt>
    <dgm:pt modelId="{960FC310-D893-4104-99D7-4ECED57E96D7}" type="sibTrans" cxnId="{6EA7FA13-36DC-47DC-9052-D2BFE1AB6073}">
      <dgm:prSet/>
      <dgm:spPr/>
      <dgm:t>
        <a:bodyPr/>
        <a:lstStyle/>
        <a:p>
          <a:endParaRPr lang="pt-BR"/>
        </a:p>
      </dgm:t>
    </dgm:pt>
    <dgm:pt modelId="{F96F35DD-696E-4563-B398-F43B577410E4}">
      <dgm:prSet phldrT="[Texto]"/>
      <dgm:spPr/>
      <dgm:t>
        <a:bodyPr/>
        <a:lstStyle/>
        <a:p>
          <a:r>
            <a:rPr lang="pt-BR" dirty="0" smtClean="0"/>
            <a:t>SOA é simples?</a:t>
          </a:r>
          <a:endParaRPr lang="pt-BR" dirty="0"/>
        </a:p>
      </dgm:t>
    </dgm:pt>
    <dgm:pt modelId="{DCE45A58-D4A5-42E4-87FD-E937799DE134}" type="parTrans" cxnId="{06B2EC56-734E-401E-B0F1-B0257BA1029E}">
      <dgm:prSet/>
      <dgm:spPr/>
      <dgm:t>
        <a:bodyPr/>
        <a:lstStyle/>
        <a:p>
          <a:endParaRPr lang="pt-BR"/>
        </a:p>
      </dgm:t>
    </dgm:pt>
    <dgm:pt modelId="{E1D80EB9-7379-469B-B088-FDC12D51029B}" type="sibTrans" cxnId="{06B2EC56-734E-401E-B0F1-B0257BA1029E}">
      <dgm:prSet/>
      <dgm:spPr/>
      <dgm:t>
        <a:bodyPr/>
        <a:lstStyle/>
        <a:p>
          <a:endParaRPr lang="pt-BR"/>
        </a:p>
      </dgm:t>
    </dgm:pt>
    <dgm:pt modelId="{3C6C5F29-7379-4E16-968C-1B4C98C0EA06}">
      <dgm:prSet phldrT="[Texto]"/>
      <dgm:spPr/>
      <dgm:t>
        <a:bodyPr/>
        <a:lstStyle/>
        <a:p>
          <a:r>
            <a:rPr lang="pt-BR" dirty="0" smtClean="0"/>
            <a:t>Requer arquitetura</a:t>
          </a:r>
          <a:endParaRPr lang="pt-BR" dirty="0"/>
        </a:p>
      </dgm:t>
    </dgm:pt>
    <dgm:pt modelId="{4C5EC607-4733-4A65-811C-26AB16B270EA}" type="parTrans" cxnId="{4B5A6E5D-9E4E-4C5F-ADE0-52BB670C844B}">
      <dgm:prSet/>
      <dgm:spPr/>
      <dgm:t>
        <a:bodyPr/>
        <a:lstStyle/>
        <a:p>
          <a:endParaRPr lang="pt-BR"/>
        </a:p>
      </dgm:t>
    </dgm:pt>
    <dgm:pt modelId="{FE3F35E1-2D4E-4529-A180-CF513A75BA77}" type="sibTrans" cxnId="{4B5A6E5D-9E4E-4C5F-ADE0-52BB670C844B}">
      <dgm:prSet/>
      <dgm:spPr/>
      <dgm:t>
        <a:bodyPr/>
        <a:lstStyle/>
        <a:p>
          <a:endParaRPr lang="pt-BR"/>
        </a:p>
      </dgm:t>
    </dgm:pt>
    <dgm:pt modelId="{1118DAB8-7A41-4C16-9DCB-945367F6F4D8}">
      <dgm:prSet phldrT="[Texto]"/>
      <dgm:spPr/>
      <dgm:t>
        <a:bodyPr/>
        <a:lstStyle/>
        <a:p>
          <a:r>
            <a:rPr lang="pt-BR" dirty="0" smtClean="0"/>
            <a:t>Necessidade de integração</a:t>
          </a:r>
          <a:endParaRPr lang="pt-BR" dirty="0"/>
        </a:p>
      </dgm:t>
    </dgm:pt>
    <dgm:pt modelId="{53364E7A-3AE3-4C50-BB60-D9104A7B4730}" type="parTrans" cxnId="{DBD1364E-2AEF-4B9F-96A0-C52715DFA008}">
      <dgm:prSet/>
      <dgm:spPr/>
      <dgm:t>
        <a:bodyPr/>
        <a:lstStyle/>
        <a:p>
          <a:endParaRPr lang="pt-BR"/>
        </a:p>
      </dgm:t>
    </dgm:pt>
    <dgm:pt modelId="{8536516D-554E-4A62-B965-ED65CA7D5B80}" type="sibTrans" cxnId="{DBD1364E-2AEF-4B9F-96A0-C52715DFA008}">
      <dgm:prSet/>
      <dgm:spPr/>
      <dgm:t>
        <a:bodyPr/>
        <a:lstStyle/>
        <a:p>
          <a:endParaRPr lang="pt-BR"/>
        </a:p>
      </dgm:t>
    </dgm:pt>
    <dgm:pt modelId="{EA0C9AAE-7B3A-4BC2-A2BD-1BA9377F4656}">
      <dgm:prSet phldrT="[Texto]"/>
      <dgm:spPr/>
      <dgm:t>
        <a:bodyPr/>
        <a:lstStyle/>
        <a:p>
          <a:r>
            <a:rPr lang="pt-BR" dirty="0" smtClean="0"/>
            <a:t>Soluções eficientes e flexíveis</a:t>
          </a:r>
          <a:endParaRPr lang="pt-BR" dirty="0"/>
        </a:p>
      </dgm:t>
    </dgm:pt>
    <dgm:pt modelId="{BB8C7A2E-5063-44AE-98ED-7E04C14E1D29}" type="parTrans" cxnId="{D35CE5AC-1BAB-4226-8ED8-9722F6859139}">
      <dgm:prSet/>
      <dgm:spPr/>
      <dgm:t>
        <a:bodyPr/>
        <a:lstStyle/>
        <a:p>
          <a:endParaRPr lang="pt-BR"/>
        </a:p>
      </dgm:t>
    </dgm:pt>
    <dgm:pt modelId="{046CD7BD-6434-4AE0-BA59-049B2EB2FDBC}" type="sibTrans" cxnId="{D35CE5AC-1BAB-4226-8ED8-9722F6859139}">
      <dgm:prSet/>
      <dgm:spPr/>
      <dgm:t>
        <a:bodyPr/>
        <a:lstStyle/>
        <a:p>
          <a:endParaRPr lang="pt-BR"/>
        </a:p>
      </dgm:t>
    </dgm:pt>
    <dgm:pt modelId="{6DBC588A-BDDE-428D-9B0E-11C8E71B10EB}">
      <dgm:prSet phldrT="[Texto]"/>
      <dgm:spPr/>
      <dgm:t>
        <a:bodyPr/>
        <a:lstStyle/>
        <a:p>
          <a:r>
            <a:rPr lang="pt-BR" dirty="0" smtClean="0"/>
            <a:t>SOA é uma “bala de prata”?</a:t>
          </a:r>
          <a:endParaRPr lang="pt-BR" dirty="0"/>
        </a:p>
      </dgm:t>
    </dgm:pt>
    <dgm:pt modelId="{EE49E772-28B9-4C29-A3D2-F50AD3375605}" type="parTrans" cxnId="{B3C583F5-7BA6-4021-B48E-40C967C059A5}">
      <dgm:prSet/>
      <dgm:spPr/>
      <dgm:t>
        <a:bodyPr/>
        <a:lstStyle/>
        <a:p>
          <a:endParaRPr lang="pt-BR"/>
        </a:p>
      </dgm:t>
    </dgm:pt>
    <dgm:pt modelId="{2E11C46C-1C19-446C-9E23-79AB0C0052D8}" type="sibTrans" cxnId="{B3C583F5-7BA6-4021-B48E-40C967C059A5}">
      <dgm:prSet/>
      <dgm:spPr/>
      <dgm:t>
        <a:bodyPr/>
        <a:lstStyle/>
        <a:p>
          <a:endParaRPr lang="pt-BR"/>
        </a:p>
      </dgm:t>
    </dgm:pt>
    <dgm:pt modelId="{3D68E572-3DBE-48D8-B475-093DC5567274}" type="pres">
      <dgm:prSet presAssocID="{5CE122F1-B409-4D61-989F-A428A0F1111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02671A3-55E6-438B-9400-3EEBB7C081B2}" type="pres">
      <dgm:prSet presAssocID="{BA078ABE-64B5-4C9C-B536-C025C027E400}" presName="linNode" presStyleCnt="0"/>
      <dgm:spPr/>
    </dgm:pt>
    <dgm:pt modelId="{42E8458E-0A80-453D-A28D-6F3B61B0D7C5}" type="pres">
      <dgm:prSet presAssocID="{BA078ABE-64B5-4C9C-B536-C025C027E400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445580D-C026-479E-933C-A8713A5C22BB}" type="pres">
      <dgm:prSet presAssocID="{BA078ABE-64B5-4C9C-B536-C025C027E400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6A7B3E3-3FE7-43BD-9240-8368FD22A4E0}" type="pres">
      <dgm:prSet presAssocID="{1E3B8480-7A0C-4411-AC50-986EDE7BA1DA}" presName="sp" presStyleCnt="0"/>
      <dgm:spPr/>
    </dgm:pt>
    <dgm:pt modelId="{B6E6E838-3EB7-4292-876D-3A802478F7EF}" type="pres">
      <dgm:prSet presAssocID="{BB26C254-611A-429C-BF75-FE6BDDCC0D5F}" presName="linNode" presStyleCnt="0"/>
      <dgm:spPr/>
    </dgm:pt>
    <dgm:pt modelId="{D8D539B5-A574-4B72-B936-B551993C93CA}" type="pres">
      <dgm:prSet presAssocID="{BB26C254-611A-429C-BF75-FE6BDDCC0D5F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DF66374-31B9-47ED-AAEE-1ECD17BCF38A}" type="pres">
      <dgm:prSet presAssocID="{BB26C254-611A-429C-BF75-FE6BDDCC0D5F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B5A6E5D-9E4E-4C5F-ADE0-52BB670C844B}" srcId="{BA078ABE-64B5-4C9C-B536-C025C027E400}" destId="{3C6C5F29-7379-4E16-968C-1B4C98C0EA06}" srcOrd="3" destOrd="0" parTransId="{4C5EC607-4733-4A65-811C-26AB16B270EA}" sibTransId="{FE3F35E1-2D4E-4529-A180-CF513A75BA77}"/>
    <dgm:cxn modelId="{3D1209DA-D9F5-4772-AA69-A93C77DD4097}" srcId="{5CE122F1-B409-4D61-989F-A428A0F1111E}" destId="{BA078ABE-64B5-4C9C-B536-C025C027E400}" srcOrd="0" destOrd="0" parTransId="{EB47351C-DE97-4A38-86BC-B904DF687A6D}" sibTransId="{1E3B8480-7A0C-4411-AC50-986EDE7BA1DA}"/>
    <dgm:cxn modelId="{06B2EC56-734E-401E-B0F1-B0257BA1029E}" srcId="{BB26C254-611A-429C-BF75-FE6BDDCC0D5F}" destId="{F96F35DD-696E-4563-B398-F43B577410E4}" srcOrd="1" destOrd="0" parTransId="{DCE45A58-D4A5-42E4-87FD-E937799DE134}" sibTransId="{E1D80EB9-7379-469B-B088-FDC12D51029B}"/>
    <dgm:cxn modelId="{6EA7FA13-36DC-47DC-9052-D2BFE1AB6073}" srcId="{BB26C254-611A-429C-BF75-FE6BDDCC0D5F}" destId="{E3341553-FD98-4E11-BBE9-D0A95D80BE3D}" srcOrd="0" destOrd="0" parTransId="{3D51DB85-5DF0-4AFC-8B26-28D2A28549C6}" sibTransId="{960FC310-D893-4104-99D7-4ECED57E96D7}"/>
    <dgm:cxn modelId="{D078AEAF-1905-4710-BDED-4AAB522ABB2A}" type="presOf" srcId="{A2C29AF3-ACE5-4A32-8A29-34364E7959D2}" destId="{0445580D-C026-479E-933C-A8713A5C22BB}" srcOrd="0" destOrd="0" presId="urn:microsoft.com/office/officeart/2005/8/layout/vList5"/>
    <dgm:cxn modelId="{6CFAB1FB-7768-464D-AEA7-EA6A3D914DFD}" type="presOf" srcId="{1118DAB8-7A41-4C16-9DCB-945367F6F4D8}" destId="{0445580D-C026-479E-933C-A8713A5C22BB}" srcOrd="0" destOrd="2" presId="urn:microsoft.com/office/officeart/2005/8/layout/vList5"/>
    <dgm:cxn modelId="{DED5BC0D-CD15-4DEC-9A2A-6AB5E73D74A8}" type="presOf" srcId="{F96F35DD-696E-4563-B398-F43B577410E4}" destId="{5DF66374-31B9-47ED-AAEE-1ECD17BCF38A}" srcOrd="0" destOrd="1" presId="urn:microsoft.com/office/officeart/2005/8/layout/vList5"/>
    <dgm:cxn modelId="{B3C583F5-7BA6-4021-B48E-40C967C059A5}" srcId="{BB26C254-611A-429C-BF75-FE6BDDCC0D5F}" destId="{6DBC588A-BDDE-428D-9B0E-11C8E71B10EB}" srcOrd="2" destOrd="0" parTransId="{EE49E772-28B9-4C29-A3D2-F50AD3375605}" sibTransId="{2E11C46C-1C19-446C-9E23-79AB0C0052D8}"/>
    <dgm:cxn modelId="{7E2E5E3C-4AC2-492A-A02F-CF3E31DC9D5D}" type="presOf" srcId="{E3341553-FD98-4E11-BBE9-D0A95D80BE3D}" destId="{5DF66374-31B9-47ED-AAEE-1ECD17BCF38A}" srcOrd="0" destOrd="0" presId="urn:microsoft.com/office/officeart/2005/8/layout/vList5"/>
    <dgm:cxn modelId="{8E1989C1-6291-4FA7-9E6C-A8EDBC69F1C3}" type="presOf" srcId="{EA0C9AAE-7B3A-4BC2-A2BD-1BA9377F4656}" destId="{0445580D-C026-479E-933C-A8713A5C22BB}" srcOrd="0" destOrd="4" presId="urn:microsoft.com/office/officeart/2005/8/layout/vList5"/>
    <dgm:cxn modelId="{CD6FA86B-8C27-4591-9EB5-F7A074EC34A5}" type="presOf" srcId="{3C6C5F29-7379-4E16-968C-1B4C98C0EA06}" destId="{0445580D-C026-479E-933C-A8713A5C22BB}" srcOrd="0" destOrd="3" presId="urn:microsoft.com/office/officeart/2005/8/layout/vList5"/>
    <dgm:cxn modelId="{DBD1364E-2AEF-4B9F-96A0-C52715DFA008}" srcId="{BA078ABE-64B5-4C9C-B536-C025C027E400}" destId="{1118DAB8-7A41-4C16-9DCB-945367F6F4D8}" srcOrd="2" destOrd="0" parTransId="{53364E7A-3AE3-4C50-BB60-D9104A7B4730}" sibTransId="{8536516D-554E-4A62-B965-ED65CA7D5B80}"/>
    <dgm:cxn modelId="{7ACDEBA6-5835-40C7-A082-72718B3B0794}" type="presOf" srcId="{6DBC588A-BDDE-428D-9B0E-11C8E71B10EB}" destId="{5DF66374-31B9-47ED-AAEE-1ECD17BCF38A}" srcOrd="0" destOrd="2" presId="urn:microsoft.com/office/officeart/2005/8/layout/vList5"/>
    <dgm:cxn modelId="{FD8607D3-D7D7-45FE-B8E4-DED1E00DADD9}" type="presOf" srcId="{62956B00-8E0D-4BAB-B546-7F62D2723DCE}" destId="{0445580D-C026-479E-933C-A8713A5C22BB}" srcOrd="0" destOrd="1" presId="urn:microsoft.com/office/officeart/2005/8/layout/vList5"/>
    <dgm:cxn modelId="{ADD18E66-EE26-4A06-9CE4-3BB6BB6ADA47}" srcId="{BA078ABE-64B5-4C9C-B536-C025C027E400}" destId="{A2C29AF3-ACE5-4A32-8A29-34364E7959D2}" srcOrd="0" destOrd="0" parTransId="{0142EE08-CC99-45B4-BE25-68DADDDB4A74}" sibTransId="{00217457-3327-46EA-B20B-31996AD08062}"/>
    <dgm:cxn modelId="{B4A63F85-E661-4ACA-81DB-CB43B159D9C6}" srcId="{5CE122F1-B409-4D61-989F-A428A0F1111E}" destId="{BB26C254-611A-429C-BF75-FE6BDDCC0D5F}" srcOrd="1" destOrd="0" parTransId="{CFA1E62D-8BD4-475E-8676-7F6F1DC88232}" sibTransId="{E35E81F6-1AC6-4912-91C1-89508E08685F}"/>
    <dgm:cxn modelId="{76490CDF-BA00-4368-989F-D96CAF278E8E}" type="presOf" srcId="{5CE122F1-B409-4D61-989F-A428A0F1111E}" destId="{3D68E572-3DBE-48D8-B475-093DC5567274}" srcOrd="0" destOrd="0" presId="urn:microsoft.com/office/officeart/2005/8/layout/vList5"/>
    <dgm:cxn modelId="{D35CE5AC-1BAB-4226-8ED8-9722F6859139}" srcId="{BA078ABE-64B5-4C9C-B536-C025C027E400}" destId="{EA0C9AAE-7B3A-4BC2-A2BD-1BA9377F4656}" srcOrd="4" destOrd="0" parTransId="{BB8C7A2E-5063-44AE-98ED-7E04C14E1D29}" sibTransId="{046CD7BD-6434-4AE0-BA59-049B2EB2FDBC}"/>
    <dgm:cxn modelId="{B22CD0A7-3588-497B-BF82-C4FDDF06C050}" srcId="{BA078ABE-64B5-4C9C-B536-C025C027E400}" destId="{62956B00-8E0D-4BAB-B546-7F62D2723DCE}" srcOrd="1" destOrd="0" parTransId="{28C69B3C-B5B6-4DD6-BDEC-A75CFBF78A83}" sibTransId="{5CD82C59-2620-41CD-B850-2DB17D1AA56B}"/>
    <dgm:cxn modelId="{6B0E332C-6174-4522-9828-177A7FB32182}" type="presOf" srcId="{BB26C254-611A-429C-BF75-FE6BDDCC0D5F}" destId="{D8D539B5-A574-4B72-B936-B551993C93CA}" srcOrd="0" destOrd="0" presId="urn:microsoft.com/office/officeart/2005/8/layout/vList5"/>
    <dgm:cxn modelId="{CFE12195-3662-4880-8A82-F648EE32E365}" type="presOf" srcId="{BA078ABE-64B5-4C9C-B536-C025C027E400}" destId="{42E8458E-0A80-453D-A28D-6F3B61B0D7C5}" srcOrd="0" destOrd="0" presId="urn:microsoft.com/office/officeart/2005/8/layout/vList5"/>
    <dgm:cxn modelId="{193ECB92-54DB-4F70-AD00-A7A9D2CD49E4}" type="presParOf" srcId="{3D68E572-3DBE-48D8-B475-093DC5567274}" destId="{702671A3-55E6-438B-9400-3EEBB7C081B2}" srcOrd="0" destOrd="0" presId="urn:microsoft.com/office/officeart/2005/8/layout/vList5"/>
    <dgm:cxn modelId="{2F7DD0BB-09DD-4F11-9E40-F44C2C5631DC}" type="presParOf" srcId="{702671A3-55E6-438B-9400-3EEBB7C081B2}" destId="{42E8458E-0A80-453D-A28D-6F3B61B0D7C5}" srcOrd="0" destOrd="0" presId="urn:microsoft.com/office/officeart/2005/8/layout/vList5"/>
    <dgm:cxn modelId="{907DA410-6C96-4638-A290-1F3B6F9C7A8A}" type="presParOf" srcId="{702671A3-55E6-438B-9400-3EEBB7C081B2}" destId="{0445580D-C026-479E-933C-A8713A5C22BB}" srcOrd="1" destOrd="0" presId="urn:microsoft.com/office/officeart/2005/8/layout/vList5"/>
    <dgm:cxn modelId="{F88CF369-BA8D-44C9-91A9-77501FD32CE6}" type="presParOf" srcId="{3D68E572-3DBE-48D8-B475-093DC5567274}" destId="{26A7B3E3-3FE7-43BD-9240-8368FD22A4E0}" srcOrd="1" destOrd="0" presId="urn:microsoft.com/office/officeart/2005/8/layout/vList5"/>
    <dgm:cxn modelId="{D029914B-4FFB-4CA4-A29D-4BEDA87CD6E3}" type="presParOf" srcId="{3D68E572-3DBE-48D8-B475-093DC5567274}" destId="{B6E6E838-3EB7-4292-876D-3A802478F7EF}" srcOrd="2" destOrd="0" presId="urn:microsoft.com/office/officeart/2005/8/layout/vList5"/>
    <dgm:cxn modelId="{411924F6-E4B1-4D6C-9323-291F987C8540}" type="presParOf" srcId="{B6E6E838-3EB7-4292-876D-3A802478F7EF}" destId="{D8D539B5-A574-4B72-B936-B551993C93CA}" srcOrd="0" destOrd="0" presId="urn:microsoft.com/office/officeart/2005/8/layout/vList5"/>
    <dgm:cxn modelId="{36A1B3B4-7E6D-4FEC-A34D-57BE93B7ACE4}" type="presParOf" srcId="{B6E6E838-3EB7-4292-876D-3A802478F7EF}" destId="{5DF66374-31B9-47ED-AAEE-1ECD17BCF38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1310AFC-B009-4A37-8952-D6D338FB578A}" type="doc">
      <dgm:prSet loTypeId="urn:microsoft.com/office/officeart/2005/8/layout/process1" loCatId="process" qsTypeId="urn:microsoft.com/office/officeart/2005/8/quickstyle/simple3" qsCatId="simple" csTypeId="urn:microsoft.com/office/officeart/2005/8/colors/colorful1#2" csCatId="colorful" phldr="1"/>
      <dgm:spPr/>
    </dgm:pt>
    <dgm:pt modelId="{21F5D676-5BDB-474A-8C0B-4B653B877ED1}">
      <dgm:prSet phldrT="[Texto]"/>
      <dgm:spPr/>
      <dgm:t>
        <a:bodyPr/>
        <a:lstStyle/>
        <a:p>
          <a:r>
            <a:rPr lang="pt-BR" dirty="0"/>
            <a:t>Identificar "</a:t>
          </a:r>
          <a:r>
            <a:rPr lang="pt-BR" dirty="0" err="1"/>
            <a:t>Pain</a:t>
          </a:r>
          <a:r>
            <a:rPr lang="pt-BR" dirty="0"/>
            <a:t>-Points</a:t>
          </a:r>
          <a:r>
            <a:rPr lang="pt-BR" dirty="0" smtClean="0"/>
            <a:t>", </a:t>
          </a:r>
          <a:r>
            <a:rPr lang="pt-BR" dirty="0"/>
            <a:t>definir o Escopo e Objetivos Estratégicos</a:t>
          </a:r>
        </a:p>
      </dgm:t>
    </dgm:pt>
    <dgm:pt modelId="{E3CB8BF6-34BD-45CA-9552-FA4C29376321}" type="parTrans" cxnId="{903971F8-83E3-4E81-A6DA-A681EED925DF}">
      <dgm:prSet/>
      <dgm:spPr/>
      <dgm:t>
        <a:bodyPr/>
        <a:lstStyle/>
        <a:p>
          <a:endParaRPr lang="pt-BR"/>
        </a:p>
      </dgm:t>
    </dgm:pt>
    <dgm:pt modelId="{E2FE850D-A23A-4533-9869-286DDAAF965E}" type="sibTrans" cxnId="{903971F8-83E3-4E81-A6DA-A681EED925DF}">
      <dgm:prSet/>
      <dgm:spPr/>
      <dgm:t>
        <a:bodyPr/>
        <a:lstStyle/>
        <a:p>
          <a:endParaRPr lang="pt-BR"/>
        </a:p>
      </dgm:t>
    </dgm:pt>
    <dgm:pt modelId="{95AB3FC1-213B-4967-8653-EA0B52D06261}">
      <dgm:prSet phldrT="[Texto]"/>
      <dgm:spPr/>
      <dgm:t>
        <a:bodyPr/>
        <a:lstStyle/>
        <a:p>
          <a:r>
            <a:rPr lang="pt-BR"/>
            <a:t>Configurar o framework de avaliação</a:t>
          </a:r>
        </a:p>
      </dgm:t>
    </dgm:pt>
    <dgm:pt modelId="{0E4F3F61-E795-4BA5-BB10-3D009C79C740}" type="parTrans" cxnId="{BFF41057-C6DC-47C0-A2EE-96B5C7FC639C}">
      <dgm:prSet/>
      <dgm:spPr/>
      <dgm:t>
        <a:bodyPr/>
        <a:lstStyle/>
        <a:p>
          <a:endParaRPr lang="pt-BR"/>
        </a:p>
      </dgm:t>
    </dgm:pt>
    <dgm:pt modelId="{FE30D330-5358-41FC-8972-D844DA1AD830}" type="sibTrans" cxnId="{BFF41057-C6DC-47C0-A2EE-96B5C7FC639C}">
      <dgm:prSet/>
      <dgm:spPr/>
      <dgm:t>
        <a:bodyPr/>
        <a:lstStyle/>
        <a:p>
          <a:endParaRPr lang="pt-BR"/>
        </a:p>
      </dgm:t>
    </dgm:pt>
    <dgm:pt modelId="{8933B60B-53F9-40F8-94A1-63A05BCD76D8}">
      <dgm:prSet phldrT="[Texto]"/>
      <dgm:spPr/>
      <dgm:t>
        <a:bodyPr/>
        <a:lstStyle/>
        <a:p>
          <a:r>
            <a:rPr lang="pt-BR"/>
            <a:t>Avaliar o cenário atual (as is)</a:t>
          </a:r>
        </a:p>
      </dgm:t>
    </dgm:pt>
    <dgm:pt modelId="{F3E549B9-5E65-432C-BD6A-91E6B4B99E87}" type="parTrans" cxnId="{D56645BC-A25B-40AF-B41E-8E91D696E105}">
      <dgm:prSet/>
      <dgm:spPr/>
      <dgm:t>
        <a:bodyPr/>
        <a:lstStyle/>
        <a:p>
          <a:endParaRPr lang="pt-BR"/>
        </a:p>
      </dgm:t>
    </dgm:pt>
    <dgm:pt modelId="{2FBC07DE-6C26-47B7-A483-3B442D404BE0}" type="sibTrans" cxnId="{D56645BC-A25B-40AF-B41E-8E91D696E105}">
      <dgm:prSet/>
      <dgm:spPr/>
      <dgm:t>
        <a:bodyPr/>
        <a:lstStyle/>
        <a:p>
          <a:endParaRPr lang="pt-BR"/>
        </a:p>
      </dgm:t>
    </dgm:pt>
    <dgm:pt modelId="{A799D928-6BDF-49B6-8B38-CCC1E505AB49}">
      <dgm:prSet phldrT="[Texto]"/>
      <dgm:spPr/>
      <dgm:t>
        <a:bodyPr/>
        <a:lstStyle/>
        <a:p>
          <a:r>
            <a:rPr lang="pt-BR"/>
            <a:t>Determinar o cenário futuro (to be)</a:t>
          </a:r>
        </a:p>
      </dgm:t>
    </dgm:pt>
    <dgm:pt modelId="{7F5BEBD5-061E-47CB-AA86-A027A4A6CC08}" type="parTrans" cxnId="{77FB0CC7-A03F-46DF-A78F-F454551DCCD4}">
      <dgm:prSet/>
      <dgm:spPr/>
      <dgm:t>
        <a:bodyPr/>
        <a:lstStyle/>
        <a:p>
          <a:endParaRPr lang="pt-BR"/>
        </a:p>
      </dgm:t>
    </dgm:pt>
    <dgm:pt modelId="{6E435C16-9C33-42A3-B23B-2376942DE400}" type="sibTrans" cxnId="{77FB0CC7-A03F-46DF-A78F-F454551DCCD4}">
      <dgm:prSet/>
      <dgm:spPr/>
      <dgm:t>
        <a:bodyPr/>
        <a:lstStyle/>
        <a:p>
          <a:endParaRPr lang="pt-BR"/>
        </a:p>
      </dgm:t>
    </dgm:pt>
    <dgm:pt modelId="{95D035F6-C2A9-4224-9D64-E945F39412C7}">
      <dgm:prSet phldrT="[Texto]"/>
      <dgm:spPr/>
      <dgm:t>
        <a:bodyPr/>
        <a:lstStyle/>
        <a:p>
          <a:r>
            <a:rPr lang="pt-BR" dirty="0" smtClean="0"/>
            <a:t>Identificar </a:t>
          </a:r>
          <a:r>
            <a:rPr lang="pt-BR" dirty="0"/>
            <a:t>os </a:t>
          </a:r>
          <a:r>
            <a:rPr lang="pt-BR" dirty="0" err="1"/>
            <a:t>Gaps</a:t>
          </a:r>
          <a:r>
            <a:rPr lang="pt-BR" dirty="0"/>
            <a:t> e determinar o </a:t>
          </a:r>
          <a:r>
            <a:rPr lang="pt-BR" dirty="0" err="1"/>
            <a:t>Roadmap</a:t>
          </a:r>
          <a:endParaRPr lang="pt-BR" dirty="0"/>
        </a:p>
      </dgm:t>
    </dgm:pt>
    <dgm:pt modelId="{D225B31B-3C98-44BE-A0CE-B5F3F94AA92B}" type="parTrans" cxnId="{F9F2347B-8D04-41BA-BE00-6A1EB539A723}">
      <dgm:prSet/>
      <dgm:spPr/>
      <dgm:t>
        <a:bodyPr/>
        <a:lstStyle/>
        <a:p>
          <a:endParaRPr lang="pt-BR"/>
        </a:p>
      </dgm:t>
    </dgm:pt>
    <dgm:pt modelId="{085811EE-E15F-4EE3-9FA1-7E87A07B660B}" type="sibTrans" cxnId="{F9F2347B-8D04-41BA-BE00-6A1EB539A723}">
      <dgm:prSet/>
      <dgm:spPr/>
      <dgm:t>
        <a:bodyPr/>
        <a:lstStyle/>
        <a:p>
          <a:endParaRPr lang="pt-BR"/>
        </a:p>
      </dgm:t>
    </dgm:pt>
    <dgm:pt modelId="{3360342D-3880-4104-898A-7C3FA996DFD8}">
      <dgm:prSet/>
      <dgm:spPr/>
      <dgm:t>
        <a:bodyPr/>
        <a:lstStyle/>
        <a:p>
          <a:r>
            <a:rPr lang="pt-BR"/>
            <a:t>Elaborar o relatório final</a:t>
          </a:r>
        </a:p>
      </dgm:t>
    </dgm:pt>
    <dgm:pt modelId="{ED655152-C9C8-44BB-9E1D-DEEB6A28C054}" type="parTrans" cxnId="{5A0CB4F5-F952-4AB7-B778-FEA2514D6251}">
      <dgm:prSet/>
      <dgm:spPr/>
      <dgm:t>
        <a:bodyPr/>
        <a:lstStyle/>
        <a:p>
          <a:endParaRPr lang="pt-BR"/>
        </a:p>
      </dgm:t>
    </dgm:pt>
    <dgm:pt modelId="{67182352-8D6D-4653-9C1A-750B80E16BD2}" type="sibTrans" cxnId="{5A0CB4F5-F952-4AB7-B778-FEA2514D6251}">
      <dgm:prSet/>
      <dgm:spPr/>
      <dgm:t>
        <a:bodyPr/>
        <a:lstStyle/>
        <a:p>
          <a:endParaRPr lang="pt-BR"/>
        </a:p>
      </dgm:t>
    </dgm:pt>
    <dgm:pt modelId="{9B21B71B-5F07-4F1E-98D1-E969B44981F2}" type="pres">
      <dgm:prSet presAssocID="{41310AFC-B009-4A37-8952-D6D338FB578A}" presName="Name0" presStyleCnt="0">
        <dgm:presLayoutVars>
          <dgm:dir/>
          <dgm:resizeHandles val="exact"/>
        </dgm:presLayoutVars>
      </dgm:prSet>
      <dgm:spPr/>
    </dgm:pt>
    <dgm:pt modelId="{0CA64E12-2637-4595-AC1D-1A3E67AD1EBB}" type="pres">
      <dgm:prSet presAssocID="{21F5D676-5BDB-474A-8C0B-4B653B877ED1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8A387B4-0716-4EDF-9706-6D44BED03154}" type="pres">
      <dgm:prSet presAssocID="{E2FE850D-A23A-4533-9869-286DDAAF965E}" presName="sibTrans" presStyleLbl="sibTrans2D1" presStyleIdx="0" presStyleCnt="5"/>
      <dgm:spPr/>
      <dgm:t>
        <a:bodyPr/>
        <a:lstStyle/>
        <a:p>
          <a:endParaRPr lang="pt-BR"/>
        </a:p>
      </dgm:t>
    </dgm:pt>
    <dgm:pt modelId="{B10FA947-EC9D-4AD2-A950-2D243752375D}" type="pres">
      <dgm:prSet presAssocID="{E2FE850D-A23A-4533-9869-286DDAAF965E}" presName="connectorText" presStyleLbl="sibTrans2D1" presStyleIdx="0" presStyleCnt="5"/>
      <dgm:spPr/>
      <dgm:t>
        <a:bodyPr/>
        <a:lstStyle/>
        <a:p>
          <a:endParaRPr lang="pt-BR"/>
        </a:p>
      </dgm:t>
    </dgm:pt>
    <dgm:pt modelId="{E0874560-C309-46EC-A8BA-467D37D2F29D}" type="pres">
      <dgm:prSet presAssocID="{95AB3FC1-213B-4967-8653-EA0B52D06261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3BFD594-8DC4-4464-8661-7635C714F27C}" type="pres">
      <dgm:prSet presAssocID="{FE30D330-5358-41FC-8972-D844DA1AD830}" presName="sibTrans" presStyleLbl="sibTrans2D1" presStyleIdx="1" presStyleCnt="5"/>
      <dgm:spPr/>
      <dgm:t>
        <a:bodyPr/>
        <a:lstStyle/>
        <a:p>
          <a:endParaRPr lang="pt-BR"/>
        </a:p>
      </dgm:t>
    </dgm:pt>
    <dgm:pt modelId="{C2D93FF9-638F-4AF3-876E-2AB80C9E8289}" type="pres">
      <dgm:prSet presAssocID="{FE30D330-5358-41FC-8972-D844DA1AD830}" presName="connectorText" presStyleLbl="sibTrans2D1" presStyleIdx="1" presStyleCnt="5"/>
      <dgm:spPr/>
      <dgm:t>
        <a:bodyPr/>
        <a:lstStyle/>
        <a:p>
          <a:endParaRPr lang="pt-BR"/>
        </a:p>
      </dgm:t>
    </dgm:pt>
    <dgm:pt modelId="{B872A756-FB49-43CE-A28C-BC0A2F8556A8}" type="pres">
      <dgm:prSet presAssocID="{8933B60B-53F9-40F8-94A1-63A05BCD76D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DF03291-5F54-4E92-97AC-44D087DF6331}" type="pres">
      <dgm:prSet presAssocID="{2FBC07DE-6C26-47B7-A483-3B442D404BE0}" presName="sibTrans" presStyleLbl="sibTrans2D1" presStyleIdx="2" presStyleCnt="5"/>
      <dgm:spPr/>
      <dgm:t>
        <a:bodyPr/>
        <a:lstStyle/>
        <a:p>
          <a:endParaRPr lang="pt-BR"/>
        </a:p>
      </dgm:t>
    </dgm:pt>
    <dgm:pt modelId="{AB52F0B0-ACF5-415D-B6CA-73A78B737AF4}" type="pres">
      <dgm:prSet presAssocID="{2FBC07DE-6C26-47B7-A483-3B442D404BE0}" presName="connectorText" presStyleLbl="sibTrans2D1" presStyleIdx="2" presStyleCnt="5"/>
      <dgm:spPr/>
      <dgm:t>
        <a:bodyPr/>
        <a:lstStyle/>
        <a:p>
          <a:endParaRPr lang="pt-BR"/>
        </a:p>
      </dgm:t>
    </dgm:pt>
    <dgm:pt modelId="{13E0D2A7-D398-4C33-B2E8-44F9987B68BF}" type="pres">
      <dgm:prSet presAssocID="{A799D928-6BDF-49B6-8B38-CCC1E505AB4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5731932-9569-4C61-9204-8D0C3B9658B9}" type="pres">
      <dgm:prSet presAssocID="{6E435C16-9C33-42A3-B23B-2376942DE400}" presName="sibTrans" presStyleLbl="sibTrans2D1" presStyleIdx="3" presStyleCnt="5"/>
      <dgm:spPr/>
      <dgm:t>
        <a:bodyPr/>
        <a:lstStyle/>
        <a:p>
          <a:endParaRPr lang="pt-BR"/>
        </a:p>
      </dgm:t>
    </dgm:pt>
    <dgm:pt modelId="{72B3DE63-964E-478C-B970-A8AD170D37AE}" type="pres">
      <dgm:prSet presAssocID="{6E435C16-9C33-42A3-B23B-2376942DE400}" presName="connectorText" presStyleLbl="sibTrans2D1" presStyleIdx="3" presStyleCnt="5"/>
      <dgm:spPr/>
      <dgm:t>
        <a:bodyPr/>
        <a:lstStyle/>
        <a:p>
          <a:endParaRPr lang="pt-BR"/>
        </a:p>
      </dgm:t>
    </dgm:pt>
    <dgm:pt modelId="{35F9AC84-92CD-4082-B2DD-AD31BAF04A8D}" type="pres">
      <dgm:prSet presAssocID="{95D035F6-C2A9-4224-9D64-E945F39412C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0EB5C98-08E2-4E6E-B2BF-5BF7B04F1E96}" type="pres">
      <dgm:prSet presAssocID="{085811EE-E15F-4EE3-9FA1-7E87A07B660B}" presName="sibTrans" presStyleLbl="sibTrans2D1" presStyleIdx="4" presStyleCnt="5"/>
      <dgm:spPr/>
      <dgm:t>
        <a:bodyPr/>
        <a:lstStyle/>
        <a:p>
          <a:endParaRPr lang="pt-BR"/>
        </a:p>
      </dgm:t>
    </dgm:pt>
    <dgm:pt modelId="{22783F4B-10A4-48DF-AF6B-BEA59EC3C7B8}" type="pres">
      <dgm:prSet presAssocID="{085811EE-E15F-4EE3-9FA1-7E87A07B660B}" presName="connectorText" presStyleLbl="sibTrans2D1" presStyleIdx="4" presStyleCnt="5"/>
      <dgm:spPr/>
      <dgm:t>
        <a:bodyPr/>
        <a:lstStyle/>
        <a:p>
          <a:endParaRPr lang="pt-BR"/>
        </a:p>
      </dgm:t>
    </dgm:pt>
    <dgm:pt modelId="{FAEE721B-B60D-4487-98BD-C80059E3CB13}" type="pres">
      <dgm:prSet presAssocID="{3360342D-3880-4104-898A-7C3FA996DFD8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E64DE9F-09EE-4C6B-90F9-F570FED7CDC8}" type="presOf" srcId="{6E435C16-9C33-42A3-B23B-2376942DE400}" destId="{C5731932-9569-4C61-9204-8D0C3B9658B9}" srcOrd="0" destOrd="0" presId="urn:microsoft.com/office/officeart/2005/8/layout/process1"/>
    <dgm:cxn modelId="{BFF41057-C6DC-47C0-A2EE-96B5C7FC639C}" srcId="{41310AFC-B009-4A37-8952-D6D338FB578A}" destId="{95AB3FC1-213B-4967-8653-EA0B52D06261}" srcOrd="1" destOrd="0" parTransId="{0E4F3F61-E795-4BA5-BB10-3D009C79C740}" sibTransId="{FE30D330-5358-41FC-8972-D844DA1AD830}"/>
    <dgm:cxn modelId="{871A9A65-A6D5-4838-9838-C2744AC805CB}" type="presOf" srcId="{3360342D-3880-4104-898A-7C3FA996DFD8}" destId="{FAEE721B-B60D-4487-98BD-C80059E3CB13}" srcOrd="0" destOrd="0" presId="urn:microsoft.com/office/officeart/2005/8/layout/process1"/>
    <dgm:cxn modelId="{67941F88-DF7B-4DCA-BCEC-882604991416}" type="presOf" srcId="{2FBC07DE-6C26-47B7-A483-3B442D404BE0}" destId="{2DF03291-5F54-4E92-97AC-44D087DF6331}" srcOrd="0" destOrd="0" presId="urn:microsoft.com/office/officeart/2005/8/layout/process1"/>
    <dgm:cxn modelId="{903971F8-83E3-4E81-A6DA-A681EED925DF}" srcId="{41310AFC-B009-4A37-8952-D6D338FB578A}" destId="{21F5D676-5BDB-474A-8C0B-4B653B877ED1}" srcOrd="0" destOrd="0" parTransId="{E3CB8BF6-34BD-45CA-9552-FA4C29376321}" sibTransId="{E2FE850D-A23A-4533-9869-286DDAAF965E}"/>
    <dgm:cxn modelId="{A9D0D88E-D346-4958-9853-48091729E621}" type="presOf" srcId="{FE30D330-5358-41FC-8972-D844DA1AD830}" destId="{E3BFD594-8DC4-4464-8661-7635C714F27C}" srcOrd="0" destOrd="0" presId="urn:microsoft.com/office/officeart/2005/8/layout/process1"/>
    <dgm:cxn modelId="{5A0CB4F5-F952-4AB7-B778-FEA2514D6251}" srcId="{41310AFC-B009-4A37-8952-D6D338FB578A}" destId="{3360342D-3880-4104-898A-7C3FA996DFD8}" srcOrd="5" destOrd="0" parTransId="{ED655152-C9C8-44BB-9E1D-DEEB6A28C054}" sibTransId="{67182352-8D6D-4653-9C1A-750B80E16BD2}"/>
    <dgm:cxn modelId="{77FB0CC7-A03F-46DF-A78F-F454551DCCD4}" srcId="{41310AFC-B009-4A37-8952-D6D338FB578A}" destId="{A799D928-6BDF-49B6-8B38-CCC1E505AB49}" srcOrd="3" destOrd="0" parTransId="{7F5BEBD5-061E-47CB-AA86-A027A4A6CC08}" sibTransId="{6E435C16-9C33-42A3-B23B-2376942DE400}"/>
    <dgm:cxn modelId="{D56645BC-A25B-40AF-B41E-8E91D696E105}" srcId="{41310AFC-B009-4A37-8952-D6D338FB578A}" destId="{8933B60B-53F9-40F8-94A1-63A05BCD76D8}" srcOrd="2" destOrd="0" parTransId="{F3E549B9-5E65-432C-BD6A-91E6B4B99E87}" sibTransId="{2FBC07DE-6C26-47B7-A483-3B442D404BE0}"/>
    <dgm:cxn modelId="{C1AF6FAD-EA8D-4C14-BC63-3285811060C7}" type="presOf" srcId="{2FBC07DE-6C26-47B7-A483-3B442D404BE0}" destId="{AB52F0B0-ACF5-415D-B6CA-73A78B737AF4}" srcOrd="1" destOrd="0" presId="urn:microsoft.com/office/officeart/2005/8/layout/process1"/>
    <dgm:cxn modelId="{D0A43E49-E4EF-4A9D-ABBD-ED1C6BE4BBB5}" type="presOf" srcId="{FE30D330-5358-41FC-8972-D844DA1AD830}" destId="{C2D93FF9-638F-4AF3-876E-2AB80C9E8289}" srcOrd="1" destOrd="0" presId="urn:microsoft.com/office/officeart/2005/8/layout/process1"/>
    <dgm:cxn modelId="{F8BEBCE9-89E8-451C-AAC8-740E08453E98}" type="presOf" srcId="{95D035F6-C2A9-4224-9D64-E945F39412C7}" destId="{35F9AC84-92CD-4082-B2DD-AD31BAF04A8D}" srcOrd="0" destOrd="0" presId="urn:microsoft.com/office/officeart/2005/8/layout/process1"/>
    <dgm:cxn modelId="{CC1FE7BD-2432-4391-8DC1-75E46CD3BAA9}" type="presOf" srcId="{8933B60B-53F9-40F8-94A1-63A05BCD76D8}" destId="{B872A756-FB49-43CE-A28C-BC0A2F8556A8}" srcOrd="0" destOrd="0" presId="urn:microsoft.com/office/officeart/2005/8/layout/process1"/>
    <dgm:cxn modelId="{3E3177E8-0569-4497-A05C-69D74DE44CA7}" type="presOf" srcId="{E2FE850D-A23A-4533-9869-286DDAAF965E}" destId="{28A387B4-0716-4EDF-9706-6D44BED03154}" srcOrd="0" destOrd="0" presId="urn:microsoft.com/office/officeart/2005/8/layout/process1"/>
    <dgm:cxn modelId="{77628B19-EA43-4DCE-88EA-0FF0EA78F82F}" type="presOf" srcId="{085811EE-E15F-4EE3-9FA1-7E87A07B660B}" destId="{80EB5C98-08E2-4E6E-B2BF-5BF7B04F1E96}" srcOrd="0" destOrd="0" presId="urn:microsoft.com/office/officeart/2005/8/layout/process1"/>
    <dgm:cxn modelId="{F63DD1F9-496D-408A-95E3-3C6D93CD4625}" type="presOf" srcId="{A799D928-6BDF-49B6-8B38-CCC1E505AB49}" destId="{13E0D2A7-D398-4C33-B2E8-44F9987B68BF}" srcOrd="0" destOrd="0" presId="urn:microsoft.com/office/officeart/2005/8/layout/process1"/>
    <dgm:cxn modelId="{B4DA4B63-D343-4FBD-B902-69DFD4B5F80F}" type="presOf" srcId="{085811EE-E15F-4EE3-9FA1-7E87A07B660B}" destId="{22783F4B-10A4-48DF-AF6B-BEA59EC3C7B8}" srcOrd="1" destOrd="0" presId="urn:microsoft.com/office/officeart/2005/8/layout/process1"/>
    <dgm:cxn modelId="{9D147198-97FA-48DE-9C1B-91ECEAE10887}" type="presOf" srcId="{E2FE850D-A23A-4533-9869-286DDAAF965E}" destId="{B10FA947-EC9D-4AD2-A950-2D243752375D}" srcOrd="1" destOrd="0" presId="urn:microsoft.com/office/officeart/2005/8/layout/process1"/>
    <dgm:cxn modelId="{F9F2347B-8D04-41BA-BE00-6A1EB539A723}" srcId="{41310AFC-B009-4A37-8952-D6D338FB578A}" destId="{95D035F6-C2A9-4224-9D64-E945F39412C7}" srcOrd="4" destOrd="0" parTransId="{D225B31B-3C98-44BE-A0CE-B5F3F94AA92B}" sibTransId="{085811EE-E15F-4EE3-9FA1-7E87A07B660B}"/>
    <dgm:cxn modelId="{36C73BDF-AAA0-4450-B21B-210F2D3B78BE}" type="presOf" srcId="{21F5D676-5BDB-474A-8C0B-4B653B877ED1}" destId="{0CA64E12-2637-4595-AC1D-1A3E67AD1EBB}" srcOrd="0" destOrd="0" presId="urn:microsoft.com/office/officeart/2005/8/layout/process1"/>
    <dgm:cxn modelId="{8234EB38-1315-41E7-94A1-C90F15DC5E74}" type="presOf" srcId="{95AB3FC1-213B-4967-8653-EA0B52D06261}" destId="{E0874560-C309-46EC-A8BA-467D37D2F29D}" srcOrd="0" destOrd="0" presId="urn:microsoft.com/office/officeart/2005/8/layout/process1"/>
    <dgm:cxn modelId="{B4735ACB-856E-460B-B2DF-82960FA89E1E}" type="presOf" srcId="{6E435C16-9C33-42A3-B23B-2376942DE400}" destId="{72B3DE63-964E-478C-B970-A8AD170D37AE}" srcOrd="1" destOrd="0" presId="urn:microsoft.com/office/officeart/2005/8/layout/process1"/>
    <dgm:cxn modelId="{6610D12E-BC77-41A2-946C-DCAD44F5FC1B}" type="presOf" srcId="{41310AFC-B009-4A37-8952-D6D338FB578A}" destId="{9B21B71B-5F07-4F1E-98D1-E969B44981F2}" srcOrd="0" destOrd="0" presId="urn:microsoft.com/office/officeart/2005/8/layout/process1"/>
    <dgm:cxn modelId="{C75E26D4-C50C-40EF-AF0E-B5BC548A9D39}" type="presParOf" srcId="{9B21B71B-5F07-4F1E-98D1-E969B44981F2}" destId="{0CA64E12-2637-4595-AC1D-1A3E67AD1EBB}" srcOrd="0" destOrd="0" presId="urn:microsoft.com/office/officeart/2005/8/layout/process1"/>
    <dgm:cxn modelId="{AB5A5EF7-174B-4651-A74B-D85338FEB6FB}" type="presParOf" srcId="{9B21B71B-5F07-4F1E-98D1-E969B44981F2}" destId="{28A387B4-0716-4EDF-9706-6D44BED03154}" srcOrd="1" destOrd="0" presId="urn:microsoft.com/office/officeart/2005/8/layout/process1"/>
    <dgm:cxn modelId="{D6D2F990-F6DD-49F5-ABA5-03E261385A65}" type="presParOf" srcId="{28A387B4-0716-4EDF-9706-6D44BED03154}" destId="{B10FA947-EC9D-4AD2-A950-2D243752375D}" srcOrd="0" destOrd="0" presId="urn:microsoft.com/office/officeart/2005/8/layout/process1"/>
    <dgm:cxn modelId="{AF7B57FA-0ABC-4FE6-9E7A-FC23AE99440F}" type="presParOf" srcId="{9B21B71B-5F07-4F1E-98D1-E969B44981F2}" destId="{E0874560-C309-46EC-A8BA-467D37D2F29D}" srcOrd="2" destOrd="0" presId="urn:microsoft.com/office/officeart/2005/8/layout/process1"/>
    <dgm:cxn modelId="{8F421602-564C-46D5-BA8F-EEDF1628029A}" type="presParOf" srcId="{9B21B71B-5F07-4F1E-98D1-E969B44981F2}" destId="{E3BFD594-8DC4-4464-8661-7635C714F27C}" srcOrd="3" destOrd="0" presId="urn:microsoft.com/office/officeart/2005/8/layout/process1"/>
    <dgm:cxn modelId="{F34507E8-13C0-4512-9A4B-2433F6C313C8}" type="presParOf" srcId="{E3BFD594-8DC4-4464-8661-7635C714F27C}" destId="{C2D93FF9-638F-4AF3-876E-2AB80C9E8289}" srcOrd="0" destOrd="0" presId="urn:microsoft.com/office/officeart/2005/8/layout/process1"/>
    <dgm:cxn modelId="{B7497565-16E7-4D87-9E5A-218768492434}" type="presParOf" srcId="{9B21B71B-5F07-4F1E-98D1-E969B44981F2}" destId="{B872A756-FB49-43CE-A28C-BC0A2F8556A8}" srcOrd="4" destOrd="0" presId="urn:microsoft.com/office/officeart/2005/8/layout/process1"/>
    <dgm:cxn modelId="{193D2CC0-BEC4-4DC5-88B2-5B408DD19187}" type="presParOf" srcId="{9B21B71B-5F07-4F1E-98D1-E969B44981F2}" destId="{2DF03291-5F54-4E92-97AC-44D087DF6331}" srcOrd="5" destOrd="0" presId="urn:microsoft.com/office/officeart/2005/8/layout/process1"/>
    <dgm:cxn modelId="{D9F0E2FB-4666-42DC-83F7-AB90C30D25A6}" type="presParOf" srcId="{2DF03291-5F54-4E92-97AC-44D087DF6331}" destId="{AB52F0B0-ACF5-415D-B6CA-73A78B737AF4}" srcOrd="0" destOrd="0" presId="urn:microsoft.com/office/officeart/2005/8/layout/process1"/>
    <dgm:cxn modelId="{9B94466F-7567-4AFE-91A6-3F06FBE80460}" type="presParOf" srcId="{9B21B71B-5F07-4F1E-98D1-E969B44981F2}" destId="{13E0D2A7-D398-4C33-B2E8-44F9987B68BF}" srcOrd="6" destOrd="0" presId="urn:microsoft.com/office/officeart/2005/8/layout/process1"/>
    <dgm:cxn modelId="{5282742C-2CEF-4BA0-B41A-7EC95D45F0B8}" type="presParOf" srcId="{9B21B71B-5F07-4F1E-98D1-E969B44981F2}" destId="{C5731932-9569-4C61-9204-8D0C3B9658B9}" srcOrd="7" destOrd="0" presId="urn:microsoft.com/office/officeart/2005/8/layout/process1"/>
    <dgm:cxn modelId="{84129B33-5B33-4131-88E4-8A90AA2BB913}" type="presParOf" srcId="{C5731932-9569-4C61-9204-8D0C3B9658B9}" destId="{72B3DE63-964E-478C-B970-A8AD170D37AE}" srcOrd="0" destOrd="0" presId="urn:microsoft.com/office/officeart/2005/8/layout/process1"/>
    <dgm:cxn modelId="{ED00FF04-0640-401E-AF95-1ACF451C9C3E}" type="presParOf" srcId="{9B21B71B-5F07-4F1E-98D1-E969B44981F2}" destId="{35F9AC84-92CD-4082-B2DD-AD31BAF04A8D}" srcOrd="8" destOrd="0" presId="urn:microsoft.com/office/officeart/2005/8/layout/process1"/>
    <dgm:cxn modelId="{917F9007-C3E2-4308-B74D-4AF358FB0F0D}" type="presParOf" srcId="{9B21B71B-5F07-4F1E-98D1-E969B44981F2}" destId="{80EB5C98-08E2-4E6E-B2BF-5BF7B04F1E96}" srcOrd="9" destOrd="0" presId="urn:microsoft.com/office/officeart/2005/8/layout/process1"/>
    <dgm:cxn modelId="{E631BD47-0222-4C77-BC4D-6F7084026A02}" type="presParOf" srcId="{80EB5C98-08E2-4E6E-B2BF-5BF7B04F1E96}" destId="{22783F4B-10A4-48DF-AF6B-BEA59EC3C7B8}" srcOrd="0" destOrd="0" presId="urn:microsoft.com/office/officeart/2005/8/layout/process1"/>
    <dgm:cxn modelId="{4A99F0D6-4139-4F79-81F8-6716BD2E6860}" type="presParOf" srcId="{9B21B71B-5F07-4F1E-98D1-E969B44981F2}" destId="{FAEE721B-B60D-4487-98BD-C80059E3CB13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E26EE4F-1840-42DD-BE53-3DD9396006EA}" type="doc">
      <dgm:prSet loTypeId="urn:microsoft.com/office/officeart/2005/8/layout/process1" loCatId="process" qsTypeId="urn:microsoft.com/office/officeart/2005/8/quickstyle/3d3" qsCatId="3D" csTypeId="urn:microsoft.com/office/officeart/2005/8/colors/colorful1#5" csCatId="colorful" phldr="1"/>
      <dgm:spPr/>
    </dgm:pt>
    <dgm:pt modelId="{B702502E-8956-4570-98E0-D2EA617DBF78}">
      <dgm:prSet phldrT="[Texto]"/>
      <dgm:spPr/>
      <dgm:t>
        <a:bodyPr/>
        <a:lstStyle/>
        <a:p>
          <a:r>
            <a:rPr lang="pt-BR" dirty="0" smtClean="0"/>
            <a:t>Objetivos Estratégicos</a:t>
          </a:r>
          <a:endParaRPr lang="pt-BR" dirty="0"/>
        </a:p>
      </dgm:t>
    </dgm:pt>
    <dgm:pt modelId="{1097E94F-B033-4D90-88A7-00D663D4A5A2}" type="parTrans" cxnId="{85029812-6511-478F-BBAC-7C63E10B3170}">
      <dgm:prSet/>
      <dgm:spPr/>
      <dgm:t>
        <a:bodyPr/>
        <a:lstStyle/>
        <a:p>
          <a:endParaRPr lang="pt-BR"/>
        </a:p>
      </dgm:t>
    </dgm:pt>
    <dgm:pt modelId="{5A647C74-3B56-40FA-9EAF-4D481544A712}" type="sibTrans" cxnId="{85029812-6511-478F-BBAC-7C63E10B3170}">
      <dgm:prSet/>
      <dgm:spPr/>
      <dgm:t>
        <a:bodyPr/>
        <a:lstStyle/>
        <a:p>
          <a:endParaRPr lang="pt-BR"/>
        </a:p>
      </dgm:t>
    </dgm:pt>
    <dgm:pt modelId="{B50F3D77-F150-495F-BE43-D69D4EDC730D}">
      <dgm:prSet/>
      <dgm:spPr/>
      <dgm:t>
        <a:bodyPr/>
        <a:lstStyle/>
        <a:p>
          <a:r>
            <a:rPr lang="pt-BR" dirty="0" smtClean="0"/>
            <a:t>Indicadores</a:t>
          </a:r>
          <a:endParaRPr lang="pt-BR" dirty="0"/>
        </a:p>
      </dgm:t>
    </dgm:pt>
    <dgm:pt modelId="{0960E8CB-939F-4758-A69C-046E249AFB0B}" type="parTrans" cxnId="{0DA85AA5-6ACA-4D95-8C16-CCE5EA528979}">
      <dgm:prSet/>
      <dgm:spPr/>
      <dgm:t>
        <a:bodyPr/>
        <a:lstStyle/>
        <a:p>
          <a:endParaRPr lang="pt-BR"/>
        </a:p>
      </dgm:t>
    </dgm:pt>
    <dgm:pt modelId="{F37CDD2B-9E20-43CE-A1E1-39E5ECDB7D3F}" type="sibTrans" cxnId="{0DA85AA5-6ACA-4D95-8C16-CCE5EA528979}">
      <dgm:prSet/>
      <dgm:spPr/>
      <dgm:t>
        <a:bodyPr/>
        <a:lstStyle/>
        <a:p>
          <a:endParaRPr lang="pt-BR"/>
        </a:p>
      </dgm:t>
    </dgm:pt>
    <dgm:pt modelId="{B3665DB1-A8E6-4054-BB43-3EBEC5C21AAB}">
      <dgm:prSet/>
      <dgm:spPr/>
      <dgm:t>
        <a:bodyPr/>
        <a:lstStyle/>
        <a:p>
          <a:r>
            <a:rPr lang="pt-BR" dirty="0" smtClean="0"/>
            <a:t>Implantação do BAM/CEP</a:t>
          </a:r>
          <a:endParaRPr lang="pt-BR" dirty="0"/>
        </a:p>
      </dgm:t>
    </dgm:pt>
    <dgm:pt modelId="{2D483ECC-0F1E-4424-A180-E74BEAC7942D}" type="parTrans" cxnId="{645DADDB-DB59-4435-807D-AD382D4F978C}">
      <dgm:prSet/>
      <dgm:spPr/>
      <dgm:t>
        <a:bodyPr/>
        <a:lstStyle/>
        <a:p>
          <a:endParaRPr lang="pt-BR"/>
        </a:p>
      </dgm:t>
    </dgm:pt>
    <dgm:pt modelId="{7A8C9C95-9955-47D8-A3B7-A305824E5BCE}" type="sibTrans" cxnId="{645DADDB-DB59-4435-807D-AD382D4F978C}">
      <dgm:prSet/>
      <dgm:spPr/>
      <dgm:t>
        <a:bodyPr/>
        <a:lstStyle/>
        <a:p>
          <a:endParaRPr lang="pt-BR"/>
        </a:p>
      </dgm:t>
    </dgm:pt>
    <dgm:pt modelId="{34915E1E-BF5E-47D2-AF9B-DCC4A6940D9F}">
      <dgm:prSet/>
      <dgm:spPr/>
      <dgm:t>
        <a:bodyPr/>
        <a:lstStyle/>
        <a:p>
          <a:r>
            <a:rPr lang="pt-BR" dirty="0" smtClean="0"/>
            <a:t>Divulgação</a:t>
          </a:r>
          <a:endParaRPr lang="pt-BR" dirty="0"/>
        </a:p>
      </dgm:t>
    </dgm:pt>
    <dgm:pt modelId="{3CDEC83A-6924-4923-B0DA-71AF8F008412}" type="parTrans" cxnId="{FD1CC3A4-D206-4AC5-9809-423FF63A3A38}">
      <dgm:prSet/>
      <dgm:spPr/>
      <dgm:t>
        <a:bodyPr/>
        <a:lstStyle/>
        <a:p>
          <a:endParaRPr lang="pt-BR"/>
        </a:p>
      </dgm:t>
    </dgm:pt>
    <dgm:pt modelId="{E0FDB0EB-C76F-4A44-A451-9F85D29C245B}" type="sibTrans" cxnId="{FD1CC3A4-D206-4AC5-9809-423FF63A3A38}">
      <dgm:prSet/>
      <dgm:spPr/>
      <dgm:t>
        <a:bodyPr/>
        <a:lstStyle/>
        <a:p>
          <a:endParaRPr lang="pt-BR"/>
        </a:p>
      </dgm:t>
    </dgm:pt>
    <dgm:pt modelId="{E6F74ECA-5031-4802-9EFA-7553C8CA8474}">
      <dgm:prSet/>
      <dgm:spPr/>
      <dgm:t>
        <a:bodyPr/>
        <a:lstStyle/>
        <a:p>
          <a:r>
            <a:rPr lang="pt-BR" dirty="0" smtClean="0"/>
            <a:t>Operação</a:t>
          </a:r>
          <a:endParaRPr lang="pt-BR" dirty="0"/>
        </a:p>
      </dgm:t>
    </dgm:pt>
    <dgm:pt modelId="{117868E2-142C-4EA4-B6E3-7AEAC59B94CA}" type="parTrans" cxnId="{0B11A850-42F1-4DAC-924E-47E940BE6040}">
      <dgm:prSet/>
      <dgm:spPr/>
      <dgm:t>
        <a:bodyPr/>
        <a:lstStyle/>
        <a:p>
          <a:endParaRPr lang="pt-BR"/>
        </a:p>
      </dgm:t>
    </dgm:pt>
    <dgm:pt modelId="{AD39446E-28DD-48E9-9654-3ABDAA1F1017}" type="sibTrans" cxnId="{0B11A850-42F1-4DAC-924E-47E940BE6040}">
      <dgm:prSet/>
      <dgm:spPr/>
      <dgm:t>
        <a:bodyPr/>
        <a:lstStyle/>
        <a:p>
          <a:endParaRPr lang="pt-BR"/>
        </a:p>
      </dgm:t>
    </dgm:pt>
    <dgm:pt modelId="{19C2BD8E-B3C9-4613-9716-0CC2D4EA4C8C}" type="pres">
      <dgm:prSet presAssocID="{AE26EE4F-1840-42DD-BE53-3DD9396006EA}" presName="Name0" presStyleCnt="0">
        <dgm:presLayoutVars>
          <dgm:dir/>
          <dgm:resizeHandles val="exact"/>
        </dgm:presLayoutVars>
      </dgm:prSet>
      <dgm:spPr/>
    </dgm:pt>
    <dgm:pt modelId="{70FA9E1A-B11B-4F41-8916-25070D31D168}" type="pres">
      <dgm:prSet presAssocID="{B702502E-8956-4570-98E0-D2EA617DBF7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C51A25D-6719-41DB-BB13-4F620187BA98}" type="pres">
      <dgm:prSet presAssocID="{5A647C74-3B56-40FA-9EAF-4D481544A712}" presName="sibTrans" presStyleLbl="sibTrans2D1" presStyleIdx="0" presStyleCnt="4"/>
      <dgm:spPr/>
      <dgm:t>
        <a:bodyPr/>
        <a:lstStyle/>
        <a:p>
          <a:endParaRPr lang="pt-BR"/>
        </a:p>
      </dgm:t>
    </dgm:pt>
    <dgm:pt modelId="{5D10BD37-397A-4A04-84D0-DAC89534A37C}" type="pres">
      <dgm:prSet presAssocID="{5A647C74-3B56-40FA-9EAF-4D481544A712}" presName="connectorText" presStyleLbl="sibTrans2D1" presStyleIdx="0" presStyleCnt="4"/>
      <dgm:spPr/>
      <dgm:t>
        <a:bodyPr/>
        <a:lstStyle/>
        <a:p>
          <a:endParaRPr lang="pt-BR"/>
        </a:p>
      </dgm:t>
    </dgm:pt>
    <dgm:pt modelId="{E7F6CE38-2165-45C2-BAB3-189AF02D3198}" type="pres">
      <dgm:prSet presAssocID="{B50F3D77-F150-495F-BE43-D69D4EDC730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F1E29F9-A933-4E25-9756-301B3B3FCE4B}" type="pres">
      <dgm:prSet presAssocID="{F37CDD2B-9E20-43CE-A1E1-39E5ECDB7D3F}" presName="sibTrans" presStyleLbl="sibTrans2D1" presStyleIdx="1" presStyleCnt="4"/>
      <dgm:spPr/>
      <dgm:t>
        <a:bodyPr/>
        <a:lstStyle/>
        <a:p>
          <a:endParaRPr lang="pt-BR"/>
        </a:p>
      </dgm:t>
    </dgm:pt>
    <dgm:pt modelId="{2B92B02D-C122-4087-BF99-88BC81706CBC}" type="pres">
      <dgm:prSet presAssocID="{F37CDD2B-9E20-43CE-A1E1-39E5ECDB7D3F}" presName="connectorText" presStyleLbl="sibTrans2D1" presStyleIdx="1" presStyleCnt="4"/>
      <dgm:spPr/>
      <dgm:t>
        <a:bodyPr/>
        <a:lstStyle/>
        <a:p>
          <a:endParaRPr lang="pt-BR"/>
        </a:p>
      </dgm:t>
    </dgm:pt>
    <dgm:pt modelId="{BBFDE6FC-02CD-41D9-ABF9-940C379C0163}" type="pres">
      <dgm:prSet presAssocID="{B3665DB1-A8E6-4054-BB43-3EBEC5C21AA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E3C746D-CEDA-4065-884C-19E309DE590B}" type="pres">
      <dgm:prSet presAssocID="{7A8C9C95-9955-47D8-A3B7-A305824E5BCE}" presName="sibTrans" presStyleLbl="sibTrans2D1" presStyleIdx="2" presStyleCnt="4"/>
      <dgm:spPr/>
      <dgm:t>
        <a:bodyPr/>
        <a:lstStyle/>
        <a:p>
          <a:endParaRPr lang="pt-BR"/>
        </a:p>
      </dgm:t>
    </dgm:pt>
    <dgm:pt modelId="{7385E078-5ECF-4657-85B6-42035D3FE155}" type="pres">
      <dgm:prSet presAssocID="{7A8C9C95-9955-47D8-A3B7-A305824E5BCE}" presName="connectorText" presStyleLbl="sibTrans2D1" presStyleIdx="2" presStyleCnt="4"/>
      <dgm:spPr/>
      <dgm:t>
        <a:bodyPr/>
        <a:lstStyle/>
        <a:p>
          <a:endParaRPr lang="pt-BR"/>
        </a:p>
      </dgm:t>
    </dgm:pt>
    <dgm:pt modelId="{72AC8585-8A05-4328-9295-B9CDBF8C0391}" type="pres">
      <dgm:prSet presAssocID="{34915E1E-BF5E-47D2-AF9B-DCC4A6940D9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A2F53DF-99F9-4C04-88F0-420E523994CF}" type="pres">
      <dgm:prSet presAssocID="{E0FDB0EB-C76F-4A44-A451-9F85D29C245B}" presName="sibTrans" presStyleLbl="sibTrans2D1" presStyleIdx="3" presStyleCnt="4"/>
      <dgm:spPr/>
      <dgm:t>
        <a:bodyPr/>
        <a:lstStyle/>
        <a:p>
          <a:endParaRPr lang="pt-BR"/>
        </a:p>
      </dgm:t>
    </dgm:pt>
    <dgm:pt modelId="{13F0EF35-9B82-4E08-BE25-5FFAEF25EE55}" type="pres">
      <dgm:prSet presAssocID="{E0FDB0EB-C76F-4A44-A451-9F85D29C245B}" presName="connectorText" presStyleLbl="sibTrans2D1" presStyleIdx="3" presStyleCnt="4"/>
      <dgm:spPr/>
      <dgm:t>
        <a:bodyPr/>
        <a:lstStyle/>
        <a:p>
          <a:endParaRPr lang="pt-BR"/>
        </a:p>
      </dgm:t>
    </dgm:pt>
    <dgm:pt modelId="{AC47A25D-63A4-4A5A-84B9-A55FDB3EA498}" type="pres">
      <dgm:prSet presAssocID="{E6F74ECA-5031-4802-9EFA-7553C8CA847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A224AFB-AE3B-463F-9F9C-20F70DFCAF6F}" type="presOf" srcId="{34915E1E-BF5E-47D2-AF9B-DCC4A6940D9F}" destId="{72AC8585-8A05-4328-9295-B9CDBF8C0391}" srcOrd="0" destOrd="0" presId="urn:microsoft.com/office/officeart/2005/8/layout/process1"/>
    <dgm:cxn modelId="{869F9430-4E4A-4FCD-BA33-C0585F557B67}" type="presOf" srcId="{7A8C9C95-9955-47D8-A3B7-A305824E5BCE}" destId="{8E3C746D-CEDA-4065-884C-19E309DE590B}" srcOrd="0" destOrd="0" presId="urn:microsoft.com/office/officeart/2005/8/layout/process1"/>
    <dgm:cxn modelId="{645DADDB-DB59-4435-807D-AD382D4F978C}" srcId="{AE26EE4F-1840-42DD-BE53-3DD9396006EA}" destId="{B3665DB1-A8E6-4054-BB43-3EBEC5C21AAB}" srcOrd="2" destOrd="0" parTransId="{2D483ECC-0F1E-4424-A180-E74BEAC7942D}" sibTransId="{7A8C9C95-9955-47D8-A3B7-A305824E5BCE}"/>
    <dgm:cxn modelId="{F5E61795-0AE5-4361-AD77-66049F70847D}" type="presOf" srcId="{B3665DB1-A8E6-4054-BB43-3EBEC5C21AAB}" destId="{BBFDE6FC-02CD-41D9-ABF9-940C379C0163}" srcOrd="0" destOrd="0" presId="urn:microsoft.com/office/officeart/2005/8/layout/process1"/>
    <dgm:cxn modelId="{8ED5D017-00A0-4D14-AF8E-4430E69F3403}" type="presOf" srcId="{B702502E-8956-4570-98E0-D2EA617DBF78}" destId="{70FA9E1A-B11B-4F41-8916-25070D31D168}" srcOrd="0" destOrd="0" presId="urn:microsoft.com/office/officeart/2005/8/layout/process1"/>
    <dgm:cxn modelId="{FD1CC3A4-D206-4AC5-9809-423FF63A3A38}" srcId="{AE26EE4F-1840-42DD-BE53-3DD9396006EA}" destId="{34915E1E-BF5E-47D2-AF9B-DCC4A6940D9F}" srcOrd="3" destOrd="0" parTransId="{3CDEC83A-6924-4923-B0DA-71AF8F008412}" sibTransId="{E0FDB0EB-C76F-4A44-A451-9F85D29C245B}"/>
    <dgm:cxn modelId="{058DD65E-59B3-499D-B756-1F3684C7C687}" type="presOf" srcId="{5A647C74-3B56-40FA-9EAF-4D481544A712}" destId="{6C51A25D-6719-41DB-BB13-4F620187BA98}" srcOrd="0" destOrd="0" presId="urn:microsoft.com/office/officeart/2005/8/layout/process1"/>
    <dgm:cxn modelId="{7DE655BB-4EE9-422F-A8E2-4499E9A73AA0}" type="presOf" srcId="{E0FDB0EB-C76F-4A44-A451-9F85D29C245B}" destId="{13F0EF35-9B82-4E08-BE25-5FFAEF25EE55}" srcOrd="1" destOrd="0" presId="urn:microsoft.com/office/officeart/2005/8/layout/process1"/>
    <dgm:cxn modelId="{AE9D5536-FED3-4868-A622-81AF6835E316}" type="presOf" srcId="{E6F74ECA-5031-4802-9EFA-7553C8CA8474}" destId="{AC47A25D-63A4-4A5A-84B9-A55FDB3EA498}" srcOrd="0" destOrd="0" presId="urn:microsoft.com/office/officeart/2005/8/layout/process1"/>
    <dgm:cxn modelId="{0B11A850-42F1-4DAC-924E-47E940BE6040}" srcId="{AE26EE4F-1840-42DD-BE53-3DD9396006EA}" destId="{E6F74ECA-5031-4802-9EFA-7553C8CA8474}" srcOrd="4" destOrd="0" parTransId="{117868E2-142C-4EA4-B6E3-7AEAC59B94CA}" sibTransId="{AD39446E-28DD-48E9-9654-3ABDAA1F1017}"/>
    <dgm:cxn modelId="{0C3DEB03-9179-40A3-AC80-580BD431FCC7}" type="presOf" srcId="{E0FDB0EB-C76F-4A44-A451-9F85D29C245B}" destId="{DA2F53DF-99F9-4C04-88F0-420E523994CF}" srcOrd="0" destOrd="0" presId="urn:microsoft.com/office/officeart/2005/8/layout/process1"/>
    <dgm:cxn modelId="{407A36CE-DFAA-46E9-B89D-C40BFCA1E1B6}" type="presOf" srcId="{AE26EE4F-1840-42DD-BE53-3DD9396006EA}" destId="{19C2BD8E-B3C9-4613-9716-0CC2D4EA4C8C}" srcOrd="0" destOrd="0" presId="urn:microsoft.com/office/officeart/2005/8/layout/process1"/>
    <dgm:cxn modelId="{DA6E2CB1-7E76-4B56-8A8B-4E28F5D07CA1}" type="presOf" srcId="{F37CDD2B-9E20-43CE-A1E1-39E5ECDB7D3F}" destId="{8F1E29F9-A933-4E25-9756-301B3B3FCE4B}" srcOrd="0" destOrd="0" presId="urn:microsoft.com/office/officeart/2005/8/layout/process1"/>
    <dgm:cxn modelId="{7E85D750-4833-4EEE-8D2C-4C97166E6870}" type="presOf" srcId="{5A647C74-3B56-40FA-9EAF-4D481544A712}" destId="{5D10BD37-397A-4A04-84D0-DAC89534A37C}" srcOrd="1" destOrd="0" presId="urn:microsoft.com/office/officeart/2005/8/layout/process1"/>
    <dgm:cxn modelId="{85029812-6511-478F-BBAC-7C63E10B3170}" srcId="{AE26EE4F-1840-42DD-BE53-3DD9396006EA}" destId="{B702502E-8956-4570-98E0-D2EA617DBF78}" srcOrd="0" destOrd="0" parTransId="{1097E94F-B033-4D90-88A7-00D663D4A5A2}" sibTransId="{5A647C74-3B56-40FA-9EAF-4D481544A712}"/>
    <dgm:cxn modelId="{5F1A1B0D-F989-4D8D-A21A-130E60319961}" type="presOf" srcId="{7A8C9C95-9955-47D8-A3B7-A305824E5BCE}" destId="{7385E078-5ECF-4657-85B6-42035D3FE155}" srcOrd="1" destOrd="0" presId="urn:microsoft.com/office/officeart/2005/8/layout/process1"/>
    <dgm:cxn modelId="{0DA85AA5-6ACA-4D95-8C16-CCE5EA528979}" srcId="{AE26EE4F-1840-42DD-BE53-3DD9396006EA}" destId="{B50F3D77-F150-495F-BE43-D69D4EDC730D}" srcOrd="1" destOrd="0" parTransId="{0960E8CB-939F-4758-A69C-046E249AFB0B}" sibTransId="{F37CDD2B-9E20-43CE-A1E1-39E5ECDB7D3F}"/>
    <dgm:cxn modelId="{CF22D70A-7B7D-4E0D-818B-B1DFB5B70A3B}" type="presOf" srcId="{F37CDD2B-9E20-43CE-A1E1-39E5ECDB7D3F}" destId="{2B92B02D-C122-4087-BF99-88BC81706CBC}" srcOrd="1" destOrd="0" presId="urn:microsoft.com/office/officeart/2005/8/layout/process1"/>
    <dgm:cxn modelId="{24354A32-93F0-40A0-9034-5388D0157A19}" type="presOf" srcId="{B50F3D77-F150-495F-BE43-D69D4EDC730D}" destId="{E7F6CE38-2165-45C2-BAB3-189AF02D3198}" srcOrd="0" destOrd="0" presId="urn:microsoft.com/office/officeart/2005/8/layout/process1"/>
    <dgm:cxn modelId="{FD5D272F-C0BE-4C4F-BFD4-CDC0C58EC4FF}" type="presParOf" srcId="{19C2BD8E-B3C9-4613-9716-0CC2D4EA4C8C}" destId="{70FA9E1A-B11B-4F41-8916-25070D31D168}" srcOrd="0" destOrd="0" presId="urn:microsoft.com/office/officeart/2005/8/layout/process1"/>
    <dgm:cxn modelId="{18233C8E-6130-451B-8619-C27057701446}" type="presParOf" srcId="{19C2BD8E-B3C9-4613-9716-0CC2D4EA4C8C}" destId="{6C51A25D-6719-41DB-BB13-4F620187BA98}" srcOrd="1" destOrd="0" presId="urn:microsoft.com/office/officeart/2005/8/layout/process1"/>
    <dgm:cxn modelId="{E29F321E-ECD0-48E3-A369-D733F9DB28A7}" type="presParOf" srcId="{6C51A25D-6719-41DB-BB13-4F620187BA98}" destId="{5D10BD37-397A-4A04-84D0-DAC89534A37C}" srcOrd="0" destOrd="0" presId="urn:microsoft.com/office/officeart/2005/8/layout/process1"/>
    <dgm:cxn modelId="{E8BB4DF3-EAF3-47D0-849D-F5990EF188D8}" type="presParOf" srcId="{19C2BD8E-B3C9-4613-9716-0CC2D4EA4C8C}" destId="{E7F6CE38-2165-45C2-BAB3-189AF02D3198}" srcOrd="2" destOrd="0" presId="urn:microsoft.com/office/officeart/2005/8/layout/process1"/>
    <dgm:cxn modelId="{DA3B3ADC-D1CD-4816-B662-917F3FCC3399}" type="presParOf" srcId="{19C2BD8E-B3C9-4613-9716-0CC2D4EA4C8C}" destId="{8F1E29F9-A933-4E25-9756-301B3B3FCE4B}" srcOrd="3" destOrd="0" presId="urn:microsoft.com/office/officeart/2005/8/layout/process1"/>
    <dgm:cxn modelId="{BBC44DB4-2E9E-4B7B-AB7D-AF957E9D7B71}" type="presParOf" srcId="{8F1E29F9-A933-4E25-9756-301B3B3FCE4B}" destId="{2B92B02D-C122-4087-BF99-88BC81706CBC}" srcOrd="0" destOrd="0" presId="urn:microsoft.com/office/officeart/2005/8/layout/process1"/>
    <dgm:cxn modelId="{339709AF-1B24-491C-BBCD-0F092F1F67B5}" type="presParOf" srcId="{19C2BD8E-B3C9-4613-9716-0CC2D4EA4C8C}" destId="{BBFDE6FC-02CD-41D9-ABF9-940C379C0163}" srcOrd="4" destOrd="0" presId="urn:microsoft.com/office/officeart/2005/8/layout/process1"/>
    <dgm:cxn modelId="{4E0A4E2A-E11D-40A2-BE36-F03ED5410892}" type="presParOf" srcId="{19C2BD8E-B3C9-4613-9716-0CC2D4EA4C8C}" destId="{8E3C746D-CEDA-4065-884C-19E309DE590B}" srcOrd="5" destOrd="0" presId="urn:microsoft.com/office/officeart/2005/8/layout/process1"/>
    <dgm:cxn modelId="{7FE44888-7C55-4B6E-9E06-A49B1401CCF7}" type="presParOf" srcId="{8E3C746D-CEDA-4065-884C-19E309DE590B}" destId="{7385E078-5ECF-4657-85B6-42035D3FE155}" srcOrd="0" destOrd="0" presId="urn:microsoft.com/office/officeart/2005/8/layout/process1"/>
    <dgm:cxn modelId="{D5B9A703-C7AF-4001-BA20-3F917DCF9241}" type="presParOf" srcId="{19C2BD8E-B3C9-4613-9716-0CC2D4EA4C8C}" destId="{72AC8585-8A05-4328-9295-B9CDBF8C0391}" srcOrd="6" destOrd="0" presId="urn:microsoft.com/office/officeart/2005/8/layout/process1"/>
    <dgm:cxn modelId="{7C3B2A6D-3D2D-4F32-92FB-6080B8172C70}" type="presParOf" srcId="{19C2BD8E-B3C9-4613-9716-0CC2D4EA4C8C}" destId="{DA2F53DF-99F9-4C04-88F0-420E523994CF}" srcOrd="7" destOrd="0" presId="urn:microsoft.com/office/officeart/2005/8/layout/process1"/>
    <dgm:cxn modelId="{F2FAD775-1911-458C-926A-08638508D6F9}" type="presParOf" srcId="{DA2F53DF-99F9-4C04-88F0-420E523994CF}" destId="{13F0EF35-9B82-4E08-BE25-5FFAEF25EE55}" srcOrd="0" destOrd="0" presId="urn:microsoft.com/office/officeart/2005/8/layout/process1"/>
    <dgm:cxn modelId="{4B459F7A-553F-4E02-B1E4-68D03DDCC2AF}" type="presParOf" srcId="{19C2BD8E-B3C9-4613-9716-0CC2D4EA4C8C}" destId="{AC47A25D-63A4-4A5A-84B9-A55FDB3EA498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8B9B462-FF4A-4CC6-AC2F-677E69F32CBE}" type="doc">
      <dgm:prSet loTypeId="urn:microsoft.com/office/officeart/2005/8/layout/hList1" loCatId="list" qsTypeId="urn:microsoft.com/office/officeart/2005/8/quickstyle/3d3" qsCatId="3D" csTypeId="urn:microsoft.com/office/officeart/2005/8/colors/colorful1#6" csCatId="colorful" phldr="1"/>
      <dgm:spPr/>
      <dgm:t>
        <a:bodyPr/>
        <a:lstStyle/>
        <a:p>
          <a:endParaRPr lang="pt-BR"/>
        </a:p>
      </dgm:t>
    </dgm:pt>
    <dgm:pt modelId="{09543CB3-69B7-447D-A007-DB5B151C459D}">
      <dgm:prSet phldrT="[Texto]"/>
      <dgm:spPr/>
      <dgm:t>
        <a:bodyPr/>
        <a:lstStyle/>
        <a:p>
          <a:r>
            <a:rPr lang="pt-BR" dirty="0" smtClean="0"/>
            <a:t>Arquitetura</a:t>
          </a:r>
          <a:endParaRPr lang="pt-BR" dirty="0"/>
        </a:p>
      </dgm:t>
    </dgm:pt>
    <dgm:pt modelId="{1E476CB1-95CB-485A-BEB4-EFE178356AA6}" type="parTrans" cxnId="{CC197A59-7174-41D4-A870-F5C8A27A8426}">
      <dgm:prSet/>
      <dgm:spPr/>
      <dgm:t>
        <a:bodyPr/>
        <a:lstStyle/>
        <a:p>
          <a:endParaRPr lang="pt-BR"/>
        </a:p>
      </dgm:t>
    </dgm:pt>
    <dgm:pt modelId="{AA54BD28-BE1A-48F7-AF69-FE619C184B9C}" type="sibTrans" cxnId="{CC197A59-7174-41D4-A870-F5C8A27A8426}">
      <dgm:prSet/>
      <dgm:spPr/>
      <dgm:t>
        <a:bodyPr/>
        <a:lstStyle/>
        <a:p>
          <a:endParaRPr lang="pt-BR"/>
        </a:p>
      </dgm:t>
    </dgm:pt>
    <dgm:pt modelId="{0761CEAF-2E1F-40CC-9B94-5EC9184D460C}">
      <dgm:prSet phldrT="[Texto]"/>
      <dgm:spPr/>
      <dgm:t>
        <a:bodyPr/>
        <a:lstStyle/>
        <a:p>
          <a:r>
            <a:rPr lang="pt-BR" dirty="0" smtClean="0"/>
            <a:t>SOA</a:t>
          </a:r>
          <a:endParaRPr lang="pt-BR" dirty="0"/>
        </a:p>
      </dgm:t>
    </dgm:pt>
    <dgm:pt modelId="{01952A75-7748-4C7F-BF8F-C41390482133}" type="parTrans" cxnId="{0EC6B689-02BC-4D3B-9E17-ED44D5B1C800}">
      <dgm:prSet/>
      <dgm:spPr/>
      <dgm:t>
        <a:bodyPr/>
        <a:lstStyle/>
        <a:p>
          <a:endParaRPr lang="pt-BR"/>
        </a:p>
      </dgm:t>
    </dgm:pt>
    <dgm:pt modelId="{0F45140B-39E2-4567-B3D4-2E7BD5DB5DE3}" type="sibTrans" cxnId="{0EC6B689-02BC-4D3B-9E17-ED44D5B1C800}">
      <dgm:prSet/>
      <dgm:spPr/>
      <dgm:t>
        <a:bodyPr/>
        <a:lstStyle/>
        <a:p>
          <a:endParaRPr lang="pt-BR"/>
        </a:p>
      </dgm:t>
    </dgm:pt>
    <dgm:pt modelId="{F0717E51-24E8-4294-96F1-0FE4D75700B2}">
      <dgm:prSet phldrT="[Texto]"/>
      <dgm:spPr/>
      <dgm:t>
        <a:bodyPr/>
        <a:lstStyle/>
        <a:p>
          <a:r>
            <a:rPr lang="pt-BR" dirty="0" smtClean="0"/>
            <a:t>Estratégia &amp; Resultados</a:t>
          </a:r>
        </a:p>
      </dgm:t>
    </dgm:pt>
    <dgm:pt modelId="{69150604-3DB6-47C8-93F6-1C1A42FFFC27}" type="parTrans" cxnId="{33F6E745-FABD-4BF4-89CE-EF0BD6CDC063}">
      <dgm:prSet/>
      <dgm:spPr/>
      <dgm:t>
        <a:bodyPr/>
        <a:lstStyle/>
        <a:p>
          <a:endParaRPr lang="pt-BR"/>
        </a:p>
      </dgm:t>
    </dgm:pt>
    <dgm:pt modelId="{DB23CDDE-FCFB-4A9A-8552-12B8E8841BE5}" type="sibTrans" cxnId="{33F6E745-FABD-4BF4-89CE-EF0BD6CDC063}">
      <dgm:prSet/>
      <dgm:spPr/>
      <dgm:t>
        <a:bodyPr/>
        <a:lstStyle/>
        <a:p>
          <a:endParaRPr lang="pt-BR"/>
        </a:p>
      </dgm:t>
    </dgm:pt>
    <dgm:pt modelId="{3E38F9D9-9E5C-4EF1-A753-CE8DA8330B26}">
      <dgm:prSet phldrT="[Texto]"/>
      <dgm:spPr/>
      <dgm:t>
        <a:bodyPr/>
        <a:lstStyle/>
        <a:p>
          <a:r>
            <a:rPr lang="pt-BR" dirty="0" smtClean="0"/>
            <a:t>Adoção Complexa:</a:t>
          </a:r>
          <a:endParaRPr lang="pt-BR" dirty="0"/>
        </a:p>
      </dgm:t>
    </dgm:pt>
    <dgm:pt modelId="{8810D695-CC25-49C7-BB7B-991C99912534}" type="parTrans" cxnId="{70EE9AE1-6782-4F00-8E08-A2F1A2877876}">
      <dgm:prSet/>
      <dgm:spPr/>
      <dgm:t>
        <a:bodyPr/>
        <a:lstStyle/>
        <a:p>
          <a:endParaRPr lang="pt-BR"/>
        </a:p>
      </dgm:t>
    </dgm:pt>
    <dgm:pt modelId="{F8EF29BC-EB16-4B01-A485-64DED4229334}" type="sibTrans" cxnId="{70EE9AE1-6782-4F00-8E08-A2F1A2877876}">
      <dgm:prSet/>
      <dgm:spPr/>
      <dgm:t>
        <a:bodyPr/>
        <a:lstStyle/>
        <a:p>
          <a:endParaRPr lang="pt-BR"/>
        </a:p>
      </dgm:t>
    </dgm:pt>
    <dgm:pt modelId="{0CFF0EA8-3CBB-4453-9D90-E8EA30320C63}">
      <dgm:prSet phldrT="[Texto]"/>
      <dgm:spPr/>
      <dgm:t>
        <a:bodyPr/>
        <a:lstStyle/>
        <a:p>
          <a:r>
            <a:rPr lang="pt-BR" dirty="0" smtClean="0"/>
            <a:t>Abordagem:</a:t>
          </a:r>
          <a:endParaRPr lang="pt-BR" dirty="0"/>
        </a:p>
      </dgm:t>
    </dgm:pt>
    <dgm:pt modelId="{7A873D12-3929-4CA7-A96A-2C880C3DBB8F}" type="parTrans" cxnId="{4895841F-6F6F-4201-BE32-70A36CCE445D}">
      <dgm:prSet/>
      <dgm:spPr/>
      <dgm:t>
        <a:bodyPr/>
        <a:lstStyle/>
        <a:p>
          <a:endParaRPr lang="pt-BR"/>
        </a:p>
      </dgm:t>
    </dgm:pt>
    <dgm:pt modelId="{067047EE-60A4-4557-AF86-59BC193D3A91}" type="sibTrans" cxnId="{4895841F-6F6F-4201-BE32-70A36CCE445D}">
      <dgm:prSet/>
      <dgm:spPr/>
      <dgm:t>
        <a:bodyPr/>
        <a:lstStyle/>
        <a:p>
          <a:endParaRPr lang="pt-BR"/>
        </a:p>
      </dgm:t>
    </dgm:pt>
    <dgm:pt modelId="{8788A303-5A7B-4457-A325-A3BDFD002B3A}">
      <dgm:prSet phldrT="[Texto]"/>
      <dgm:spPr/>
      <dgm:t>
        <a:bodyPr/>
        <a:lstStyle/>
        <a:p>
          <a:r>
            <a:rPr lang="pt-BR" dirty="0" smtClean="0"/>
            <a:t>BAM</a:t>
          </a:r>
          <a:endParaRPr lang="pt-BR" dirty="0"/>
        </a:p>
      </dgm:t>
    </dgm:pt>
    <dgm:pt modelId="{1B7E7015-6AB9-4370-A4C6-992C8A06B88C}" type="parTrans" cxnId="{B1736336-CBD9-4D17-BD86-24842A15567C}">
      <dgm:prSet/>
      <dgm:spPr/>
      <dgm:t>
        <a:bodyPr/>
        <a:lstStyle/>
        <a:p>
          <a:endParaRPr lang="pt-BR"/>
        </a:p>
      </dgm:t>
    </dgm:pt>
    <dgm:pt modelId="{60B2CF67-B7F9-4D35-87E2-A709C62D0425}" type="sibTrans" cxnId="{B1736336-CBD9-4D17-BD86-24842A15567C}">
      <dgm:prSet/>
      <dgm:spPr/>
      <dgm:t>
        <a:bodyPr/>
        <a:lstStyle/>
        <a:p>
          <a:endParaRPr lang="pt-BR"/>
        </a:p>
      </dgm:t>
    </dgm:pt>
    <dgm:pt modelId="{915A32B0-B28D-410C-88A8-6B0E48332839}">
      <dgm:prSet phldrT="[Texto]"/>
      <dgm:spPr/>
      <dgm:t>
        <a:bodyPr/>
        <a:lstStyle/>
        <a:p>
          <a:r>
            <a:rPr lang="pt-BR" dirty="0" smtClean="0"/>
            <a:t>CEP</a:t>
          </a:r>
          <a:endParaRPr lang="pt-BR" dirty="0"/>
        </a:p>
      </dgm:t>
    </dgm:pt>
    <dgm:pt modelId="{D3050446-7928-467C-B9C0-FE9DB04D844B}" type="parTrans" cxnId="{B5409258-880E-4DED-AC2A-435F0D774D23}">
      <dgm:prSet/>
      <dgm:spPr/>
      <dgm:t>
        <a:bodyPr/>
        <a:lstStyle/>
        <a:p>
          <a:endParaRPr lang="pt-BR"/>
        </a:p>
      </dgm:t>
    </dgm:pt>
    <dgm:pt modelId="{13B18A13-D347-46F1-AD22-7C0D07892271}" type="sibTrans" cxnId="{B5409258-880E-4DED-AC2A-435F0D774D23}">
      <dgm:prSet/>
      <dgm:spPr/>
      <dgm:t>
        <a:bodyPr/>
        <a:lstStyle/>
        <a:p>
          <a:endParaRPr lang="pt-BR"/>
        </a:p>
      </dgm:t>
    </dgm:pt>
    <dgm:pt modelId="{53572AA5-3743-468C-8B42-3A35719DF1E4}">
      <dgm:prSet phldrT="[Texto]"/>
      <dgm:spPr/>
      <dgm:t>
        <a:bodyPr/>
        <a:lstStyle/>
        <a:p>
          <a:r>
            <a:rPr lang="pt-BR" dirty="0" smtClean="0"/>
            <a:t>Oportunidades:</a:t>
          </a:r>
          <a:endParaRPr lang="pt-BR" dirty="0"/>
        </a:p>
      </dgm:t>
    </dgm:pt>
    <dgm:pt modelId="{604A159A-7846-455D-B31A-D268D30BB4B3}" type="parTrans" cxnId="{B2369B11-5323-40C8-9EC4-4E2541907849}">
      <dgm:prSet/>
      <dgm:spPr/>
      <dgm:t>
        <a:bodyPr/>
        <a:lstStyle/>
        <a:p>
          <a:endParaRPr lang="pt-BR"/>
        </a:p>
      </dgm:t>
    </dgm:pt>
    <dgm:pt modelId="{2A8226B1-0477-49CB-A0DA-384689778409}" type="sibTrans" cxnId="{B2369B11-5323-40C8-9EC4-4E2541907849}">
      <dgm:prSet/>
      <dgm:spPr/>
      <dgm:t>
        <a:bodyPr/>
        <a:lstStyle/>
        <a:p>
          <a:endParaRPr lang="pt-BR"/>
        </a:p>
      </dgm:t>
    </dgm:pt>
    <dgm:pt modelId="{D25D5834-39EC-4AC1-93D4-489AB1F059B8}">
      <dgm:prSet phldrT="[Texto]"/>
      <dgm:spPr/>
      <dgm:t>
        <a:bodyPr/>
        <a:lstStyle/>
        <a:p>
          <a:r>
            <a:rPr lang="pt-BR" dirty="0" smtClean="0"/>
            <a:t>Cultura</a:t>
          </a:r>
          <a:endParaRPr lang="pt-BR" dirty="0"/>
        </a:p>
      </dgm:t>
    </dgm:pt>
    <dgm:pt modelId="{CEAB6F8E-A910-4E41-8E09-AD251D792407}" type="parTrans" cxnId="{95B2D098-A2C2-4B90-82C7-285A9028EAF6}">
      <dgm:prSet/>
      <dgm:spPr/>
      <dgm:t>
        <a:bodyPr/>
        <a:lstStyle/>
        <a:p>
          <a:endParaRPr lang="pt-BR"/>
        </a:p>
      </dgm:t>
    </dgm:pt>
    <dgm:pt modelId="{42363629-6F19-49DA-AE7E-9CFF4FD97448}" type="sibTrans" cxnId="{95B2D098-A2C2-4B90-82C7-285A9028EAF6}">
      <dgm:prSet/>
      <dgm:spPr/>
      <dgm:t>
        <a:bodyPr/>
        <a:lstStyle/>
        <a:p>
          <a:endParaRPr lang="pt-BR"/>
        </a:p>
      </dgm:t>
    </dgm:pt>
    <dgm:pt modelId="{FC0F6966-3F69-4C46-9C1A-4DA63F904DA9}">
      <dgm:prSet phldrT="[Texto]"/>
      <dgm:spPr/>
      <dgm:t>
        <a:bodyPr/>
        <a:lstStyle/>
        <a:p>
          <a:r>
            <a:rPr lang="pt-BR" dirty="0" smtClean="0"/>
            <a:t>Pessoas</a:t>
          </a:r>
          <a:endParaRPr lang="pt-BR" dirty="0"/>
        </a:p>
      </dgm:t>
    </dgm:pt>
    <dgm:pt modelId="{79AE0796-6EB5-453B-834D-B6C2CB610B4E}" type="parTrans" cxnId="{C4C14455-EB95-4E97-BB54-A376F96B584C}">
      <dgm:prSet/>
      <dgm:spPr/>
      <dgm:t>
        <a:bodyPr/>
        <a:lstStyle/>
        <a:p>
          <a:endParaRPr lang="pt-BR"/>
        </a:p>
      </dgm:t>
    </dgm:pt>
    <dgm:pt modelId="{3342A26F-C298-41BB-B31D-F6FB1AFEF3C5}" type="sibTrans" cxnId="{C4C14455-EB95-4E97-BB54-A376F96B584C}">
      <dgm:prSet/>
      <dgm:spPr/>
      <dgm:t>
        <a:bodyPr/>
        <a:lstStyle/>
        <a:p>
          <a:endParaRPr lang="pt-BR"/>
        </a:p>
      </dgm:t>
    </dgm:pt>
    <dgm:pt modelId="{A1387089-F0A3-4DDC-B829-C0CFB0373CB6}">
      <dgm:prSet phldrT="[Texto]"/>
      <dgm:spPr/>
      <dgm:t>
        <a:bodyPr/>
        <a:lstStyle/>
        <a:p>
          <a:r>
            <a:rPr lang="pt-BR" dirty="0" smtClean="0"/>
            <a:t>Processos</a:t>
          </a:r>
          <a:endParaRPr lang="pt-BR" dirty="0"/>
        </a:p>
      </dgm:t>
    </dgm:pt>
    <dgm:pt modelId="{B6BAF5C2-EE3E-4487-B5C7-4F09753D3253}" type="parTrans" cxnId="{4D6E1727-E950-422B-8DFB-6BD6C02FDFE4}">
      <dgm:prSet/>
      <dgm:spPr/>
      <dgm:t>
        <a:bodyPr/>
        <a:lstStyle/>
        <a:p>
          <a:endParaRPr lang="pt-BR"/>
        </a:p>
      </dgm:t>
    </dgm:pt>
    <dgm:pt modelId="{AFBE80D4-CFEB-4117-A071-F181EE079F41}" type="sibTrans" cxnId="{4D6E1727-E950-422B-8DFB-6BD6C02FDFE4}">
      <dgm:prSet/>
      <dgm:spPr/>
      <dgm:t>
        <a:bodyPr/>
        <a:lstStyle/>
        <a:p>
          <a:endParaRPr lang="pt-BR"/>
        </a:p>
      </dgm:t>
    </dgm:pt>
    <dgm:pt modelId="{2F3C2F3B-1E5C-4CBB-BF80-C61B1244C81D}">
      <dgm:prSet phldrT="[Texto]"/>
      <dgm:spPr/>
      <dgm:t>
        <a:bodyPr/>
        <a:lstStyle/>
        <a:p>
          <a:r>
            <a:rPr lang="pt-BR" dirty="0" smtClean="0"/>
            <a:t>ROI e VOI</a:t>
          </a:r>
          <a:endParaRPr lang="pt-BR" dirty="0"/>
        </a:p>
      </dgm:t>
    </dgm:pt>
    <dgm:pt modelId="{3D32A232-956C-46C7-AE7D-F6C8715A0BA7}" type="parTrans" cxnId="{9D5450B3-7DA8-4887-A1CC-07DDDF304E71}">
      <dgm:prSet/>
      <dgm:spPr/>
      <dgm:t>
        <a:bodyPr/>
        <a:lstStyle/>
        <a:p>
          <a:endParaRPr lang="pt-BR"/>
        </a:p>
      </dgm:t>
    </dgm:pt>
    <dgm:pt modelId="{3F794CFF-6760-4CC7-ACEB-70E1D51A4775}" type="sibTrans" cxnId="{9D5450B3-7DA8-4887-A1CC-07DDDF304E71}">
      <dgm:prSet/>
      <dgm:spPr/>
      <dgm:t>
        <a:bodyPr/>
        <a:lstStyle/>
        <a:p>
          <a:endParaRPr lang="pt-BR"/>
        </a:p>
      </dgm:t>
    </dgm:pt>
    <dgm:pt modelId="{3D46CFD7-9C28-416F-8AAA-4D93B6FB3195}">
      <dgm:prSet phldrT="[Texto]"/>
      <dgm:spPr/>
      <dgm:t>
        <a:bodyPr/>
        <a:lstStyle/>
        <a:p>
          <a:r>
            <a:rPr lang="pt-BR" dirty="0" smtClean="0"/>
            <a:t>Multidisciplinar</a:t>
          </a:r>
          <a:endParaRPr lang="pt-BR" dirty="0"/>
        </a:p>
      </dgm:t>
    </dgm:pt>
    <dgm:pt modelId="{F41E85A2-8115-4CAB-B56E-0482CFCA7DB1}" type="parTrans" cxnId="{E8069DDB-C071-482C-8624-06328C25E536}">
      <dgm:prSet/>
      <dgm:spPr/>
      <dgm:t>
        <a:bodyPr/>
        <a:lstStyle/>
        <a:p>
          <a:endParaRPr lang="pt-BR"/>
        </a:p>
      </dgm:t>
    </dgm:pt>
    <dgm:pt modelId="{764A83A1-1CE2-4934-BD67-E0FED3BB25CC}" type="sibTrans" cxnId="{E8069DDB-C071-482C-8624-06328C25E536}">
      <dgm:prSet/>
      <dgm:spPr/>
      <dgm:t>
        <a:bodyPr/>
        <a:lstStyle/>
        <a:p>
          <a:endParaRPr lang="pt-BR"/>
        </a:p>
      </dgm:t>
    </dgm:pt>
    <dgm:pt modelId="{B6225660-2F7E-4E8F-AF99-334472CB9666}" type="pres">
      <dgm:prSet presAssocID="{F8B9B462-FF4A-4CC6-AC2F-677E69F32CB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F4C4D2A-A904-4599-9B87-DD581153F01C}" type="pres">
      <dgm:prSet presAssocID="{09543CB3-69B7-447D-A007-DB5B151C459D}" presName="composite" presStyleCnt="0"/>
      <dgm:spPr/>
      <dgm:t>
        <a:bodyPr/>
        <a:lstStyle/>
        <a:p>
          <a:endParaRPr lang="pt-BR"/>
        </a:p>
      </dgm:t>
    </dgm:pt>
    <dgm:pt modelId="{BF769EEE-EA2E-4886-A599-546EBB64AF86}" type="pres">
      <dgm:prSet presAssocID="{09543CB3-69B7-447D-A007-DB5B151C459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9F2B24E-0134-4ACD-95FC-899325AF665D}" type="pres">
      <dgm:prSet presAssocID="{09543CB3-69B7-447D-A007-DB5B151C459D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DCB87E3-D8F4-4911-894B-BB9927363A5A}" type="pres">
      <dgm:prSet presAssocID="{AA54BD28-BE1A-48F7-AF69-FE619C184B9C}" presName="space" presStyleCnt="0"/>
      <dgm:spPr/>
      <dgm:t>
        <a:bodyPr/>
        <a:lstStyle/>
        <a:p>
          <a:endParaRPr lang="pt-BR"/>
        </a:p>
      </dgm:t>
    </dgm:pt>
    <dgm:pt modelId="{EF6BBDB9-E742-4E39-942B-5BB5AFECE847}" type="pres">
      <dgm:prSet presAssocID="{F0717E51-24E8-4294-96F1-0FE4D75700B2}" presName="composite" presStyleCnt="0"/>
      <dgm:spPr/>
      <dgm:t>
        <a:bodyPr/>
        <a:lstStyle/>
        <a:p>
          <a:endParaRPr lang="pt-BR"/>
        </a:p>
      </dgm:t>
    </dgm:pt>
    <dgm:pt modelId="{9D3B5E41-86B1-4E38-A7D6-42424DF48EF7}" type="pres">
      <dgm:prSet presAssocID="{F0717E51-24E8-4294-96F1-0FE4D75700B2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2C84389-C480-4830-BF18-F20BF6938FF4}" type="pres">
      <dgm:prSet presAssocID="{F0717E51-24E8-4294-96F1-0FE4D75700B2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D5450B3-7DA8-4887-A1CC-07DDDF304E71}" srcId="{53572AA5-3743-468C-8B42-3A35719DF1E4}" destId="{2F3C2F3B-1E5C-4CBB-BF80-C61B1244C81D}" srcOrd="0" destOrd="0" parTransId="{3D32A232-956C-46C7-AE7D-F6C8715A0BA7}" sibTransId="{3F794CFF-6760-4CC7-ACEB-70E1D51A4775}"/>
    <dgm:cxn modelId="{4895841F-6F6F-4201-BE32-70A36CCE445D}" srcId="{F0717E51-24E8-4294-96F1-0FE4D75700B2}" destId="{0CFF0EA8-3CBB-4453-9D90-E8EA30320C63}" srcOrd="1" destOrd="0" parTransId="{7A873D12-3929-4CA7-A96A-2C880C3DBB8F}" sibTransId="{067047EE-60A4-4557-AF86-59BC193D3A91}"/>
    <dgm:cxn modelId="{B2369B11-5323-40C8-9EC4-4E2541907849}" srcId="{F0717E51-24E8-4294-96F1-0FE4D75700B2}" destId="{53572AA5-3743-468C-8B42-3A35719DF1E4}" srcOrd="2" destOrd="0" parTransId="{604A159A-7846-455D-B31A-D268D30BB4B3}" sibTransId="{2A8226B1-0477-49CB-A0DA-384689778409}"/>
    <dgm:cxn modelId="{C6394249-BD0C-4711-9851-01B11981393E}" type="presOf" srcId="{0761CEAF-2E1F-40CC-9B94-5EC9184D460C}" destId="{49F2B24E-0134-4ACD-95FC-899325AF665D}" srcOrd="0" destOrd="0" presId="urn:microsoft.com/office/officeart/2005/8/layout/hList1"/>
    <dgm:cxn modelId="{C7B559EA-0F52-4697-B2D3-5F7A59514994}" type="presOf" srcId="{A1387089-F0A3-4DDC-B829-C0CFB0373CB6}" destId="{32C84389-C480-4830-BF18-F20BF6938FF4}" srcOrd="0" destOrd="3" presId="urn:microsoft.com/office/officeart/2005/8/layout/hList1"/>
    <dgm:cxn modelId="{6798466A-3B3E-4B93-850A-E8E3DBECBD47}" type="presOf" srcId="{FC0F6966-3F69-4C46-9C1A-4DA63F904DA9}" destId="{32C84389-C480-4830-BF18-F20BF6938FF4}" srcOrd="0" destOrd="2" presId="urn:microsoft.com/office/officeart/2005/8/layout/hList1"/>
    <dgm:cxn modelId="{E8069DDB-C071-482C-8624-06328C25E536}" srcId="{0CFF0EA8-3CBB-4453-9D90-E8EA30320C63}" destId="{3D46CFD7-9C28-416F-8AAA-4D93B6FB3195}" srcOrd="0" destOrd="0" parTransId="{F41E85A2-8115-4CAB-B56E-0482CFCA7DB1}" sibTransId="{764A83A1-1CE2-4934-BD67-E0FED3BB25CC}"/>
    <dgm:cxn modelId="{33F6E745-FABD-4BF4-89CE-EF0BD6CDC063}" srcId="{F8B9B462-FF4A-4CC6-AC2F-677E69F32CBE}" destId="{F0717E51-24E8-4294-96F1-0FE4D75700B2}" srcOrd="1" destOrd="0" parTransId="{69150604-3DB6-47C8-93F6-1C1A42FFFC27}" sibTransId="{DB23CDDE-FCFB-4A9A-8552-12B8E8841BE5}"/>
    <dgm:cxn modelId="{37343358-5664-40DF-A258-599B10708F50}" type="presOf" srcId="{2F3C2F3B-1E5C-4CBB-BF80-C61B1244C81D}" destId="{32C84389-C480-4830-BF18-F20BF6938FF4}" srcOrd="0" destOrd="7" presId="urn:microsoft.com/office/officeart/2005/8/layout/hList1"/>
    <dgm:cxn modelId="{B890F43F-D38E-4EB5-A16F-457EBEE47EB1}" type="presOf" srcId="{0CFF0EA8-3CBB-4453-9D90-E8EA30320C63}" destId="{32C84389-C480-4830-BF18-F20BF6938FF4}" srcOrd="0" destOrd="4" presId="urn:microsoft.com/office/officeart/2005/8/layout/hList1"/>
    <dgm:cxn modelId="{748CB1B0-8EDF-4465-889A-93457B1E6784}" type="presOf" srcId="{F0717E51-24E8-4294-96F1-0FE4D75700B2}" destId="{9D3B5E41-86B1-4E38-A7D6-42424DF48EF7}" srcOrd="0" destOrd="0" presId="urn:microsoft.com/office/officeart/2005/8/layout/hList1"/>
    <dgm:cxn modelId="{C4C14455-EB95-4E97-BB54-A376F96B584C}" srcId="{3E38F9D9-9E5C-4EF1-A753-CE8DA8330B26}" destId="{FC0F6966-3F69-4C46-9C1A-4DA63F904DA9}" srcOrd="1" destOrd="0" parTransId="{79AE0796-6EB5-453B-834D-B6C2CB610B4E}" sibTransId="{3342A26F-C298-41BB-B31D-F6FB1AFEF3C5}"/>
    <dgm:cxn modelId="{B642F1B7-5855-46ED-B53A-0FCDEBD868B0}" type="presOf" srcId="{3E38F9D9-9E5C-4EF1-A753-CE8DA8330B26}" destId="{32C84389-C480-4830-BF18-F20BF6938FF4}" srcOrd="0" destOrd="0" presId="urn:microsoft.com/office/officeart/2005/8/layout/hList1"/>
    <dgm:cxn modelId="{70EE9AE1-6782-4F00-8E08-A2F1A2877876}" srcId="{F0717E51-24E8-4294-96F1-0FE4D75700B2}" destId="{3E38F9D9-9E5C-4EF1-A753-CE8DA8330B26}" srcOrd="0" destOrd="0" parTransId="{8810D695-CC25-49C7-BB7B-991C99912534}" sibTransId="{F8EF29BC-EB16-4B01-A485-64DED4229334}"/>
    <dgm:cxn modelId="{B1736336-CBD9-4D17-BD86-24842A15567C}" srcId="{09543CB3-69B7-447D-A007-DB5B151C459D}" destId="{8788A303-5A7B-4457-A325-A3BDFD002B3A}" srcOrd="1" destOrd="0" parTransId="{1B7E7015-6AB9-4370-A4C6-992C8A06B88C}" sibTransId="{60B2CF67-B7F9-4D35-87E2-A709C62D0425}"/>
    <dgm:cxn modelId="{DFAC27CE-39E1-449C-949F-1697F727A233}" type="presOf" srcId="{F8B9B462-FF4A-4CC6-AC2F-677E69F32CBE}" destId="{B6225660-2F7E-4E8F-AF99-334472CB9666}" srcOrd="0" destOrd="0" presId="urn:microsoft.com/office/officeart/2005/8/layout/hList1"/>
    <dgm:cxn modelId="{0EC6B689-02BC-4D3B-9E17-ED44D5B1C800}" srcId="{09543CB3-69B7-447D-A007-DB5B151C459D}" destId="{0761CEAF-2E1F-40CC-9B94-5EC9184D460C}" srcOrd="0" destOrd="0" parTransId="{01952A75-7748-4C7F-BF8F-C41390482133}" sibTransId="{0F45140B-39E2-4567-B3D4-2E7BD5DB5DE3}"/>
    <dgm:cxn modelId="{B5409258-880E-4DED-AC2A-435F0D774D23}" srcId="{09543CB3-69B7-447D-A007-DB5B151C459D}" destId="{915A32B0-B28D-410C-88A8-6B0E48332839}" srcOrd="2" destOrd="0" parTransId="{D3050446-7928-467C-B9C0-FE9DB04D844B}" sibTransId="{13B18A13-D347-46F1-AD22-7C0D07892271}"/>
    <dgm:cxn modelId="{5E52347A-B996-408C-8E25-30C4ABAFAB20}" type="presOf" srcId="{8788A303-5A7B-4457-A325-A3BDFD002B3A}" destId="{49F2B24E-0134-4ACD-95FC-899325AF665D}" srcOrd="0" destOrd="1" presId="urn:microsoft.com/office/officeart/2005/8/layout/hList1"/>
    <dgm:cxn modelId="{413BEBB2-2BA1-4F7B-BBDD-442C7C8622FF}" type="presOf" srcId="{09543CB3-69B7-447D-A007-DB5B151C459D}" destId="{BF769EEE-EA2E-4886-A599-546EBB64AF86}" srcOrd="0" destOrd="0" presId="urn:microsoft.com/office/officeart/2005/8/layout/hList1"/>
    <dgm:cxn modelId="{95B2D098-A2C2-4B90-82C7-285A9028EAF6}" srcId="{3E38F9D9-9E5C-4EF1-A753-CE8DA8330B26}" destId="{D25D5834-39EC-4AC1-93D4-489AB1F059B8}" srcOrd="0" destOrd="0" parTransId="{CEAB6F8E-A910-4E41-8E09-AD251D792407}" sibTransId="{42363629-6F19-49DA-AE7E-9CFF4FD97448}"/>
    <dgm:cxn modelId="{140A4F5E-357A-4440-B982-A34EA8500913}" type="presOf" srcId="{53572AA5-3743-468C-8B42-3A35719DF1E4}" destId="{32C84389-C480-4830-BF18-F20BF6938FF4}" srcOrd="0" destOrd="6" presId="urn:microsoft.com/office/officeart/2005/8/layout/hList1"/>
    <dgm:cxn modelId="{15214271-4D75-44BA-960E-381556BE2EE5}" type="presOf" srcId="{3D46CFD7-9C28-416F-8AAA-4D93B6FB3195}" destId="{32C84389-C480-4830-BF18-F20BF6938FF4}" srcOrd="0" destOrd="5" presId="urn:microsoft.com/office/officeart/2005/8/layout/hList1"/>
    <dgm:cxn modelId="{5042D898-F4E7-4CA7-B955-506EE5E9CA76}" type="presOf" srcId="{D25D5834-39EC-4AC1-93D4-489AB1F059B8}" destId="{32C84389-C480-4830-BF18-F20BF6938FF4}" srcOrd="0" destOrd="1" presId="urn:microsoft.com/office/officeart/2005/8/layout/hList1"/>
    <dgm:cxn modelId="{4D6E1727-E950-422B-8DFB-6BD6C02FDFE4}" srcId="{3E38F9D9-9E5C-4EF1-A753-CE8DA8330B26}" destId="{A1387089-F0A3-4DDC-B829-C0CFB0373CB6}" srcOrd="2" destOrd="0" parTransId="{B6BAF5C2-EE3E-4487-B5C7-4F09753D3253}" sibTransId="{AFBE80D4-CFEB-4117-A071-F181EE079F41}"/>
    <dgm:cxn modelId="{CC197A59-7174-41D4-A870-F5C8A27A8426}" srcId="{F8B9B462-FF4A-4CC6-AC2F-677E69F32CBE}" destId="{09543CB3-69B7-447D-A007-DB5B151C459D}" srcOrd="0" destOrd="0" parTransId="{1E476CB1-95CB-485A-BEB4-EFE178356AA6}" sibTransId="{AA54BD28-BE1A-48F7-AF69-FE619C184B9C}"/>
    <dgm:cxn modelId="{95C67E5C-FC78-4C91-8870-CBD527D61B8A}" type="presOf" srcId="{915A32B0-B28D-410C-88A8-6B0E48332839}" destId="{49F2B24E-0134-4ACD-95FC-899325AF665D}" srcOrd="0" destOrd="2" presId="urn:microsoft.com/office/officeart/2005/8/layout/hList1"/>
    <dgm:cxn modelId="{9EDD3DE3-7F92-4587-9405-CC50699B1A54}" type="presParOf" srcId="{B6225660-2F7E-4E8F-AF99-334472CB9666}" destId="{DF4C4D2A-A904-4599-9B87-DD581153F01C}" srcOrd="0" destOrd="0" presId="urn:microsoft.com/office/officeart/2005/8/layout/hList1"/>
    <dgm:cxn modelId="{D204684A-E8CA-42B0-ADA9-794B82F400F0}" type="presParOf" srcId="{DF4C4D2A-A904-4599-9B87-DD581153F01C}" destId="{BF769EEE-EA2E-4886-A599-546EBB64AF86}" srcOrd="0" destOrd="0" presId="urn:microsoft.com/office/officeart/2005/8/layout/hList1"/>
    <dgm:cxn modelId="{9109B4D8-86E9-4CE7-8E7D-FDDC73FB2883}" type="presParOf" srcId="{DF4C4D2A-A904-4599-9B87-DD581153F01C}" destId="{49F2B24E-0134-4ACD-95FC-899325AF665D}" srcOrd="1" destOrd="0" presId="urn:microsoft.com/office/officeart/2005/8/layout/hList1"/>
    <dgm:cxn modelId="{E420FAFC-CD87-42BE-B0DF-39BA3C2DBD09}" type="presParOf" srcId="{B6225660-2F7E-4E8F-AF99-334472CB9666}" destId="{9DCB87E3-D8F4-4911-894B-BB9927363A5A}" srcOrd="1" destOrd="0" presId="urn:microsoft.com/office/officeart/2005/8/layout/hList1"/>
    <dgm:cxn modelId="{766594D0-27AD-4612-B788-99FD2A5D8390}" type="presParOf" srcId="{B6225660-2F7E-4E8F-AF99-334472CB9666}" destId="{EF6BBDB9-E742-4E39-942B-5BB5AFECE847}" srcOrd="2" destOrd="0" presId="urn:microsoft.com/office/officeart/2005/8/layout/hList1"/>
    <dgm:cxn modelId="{627139B5-1A71-4C00-9CCF-B5D39D043EF0}" type="presParOf" srcId="{EF6BBDB9-E742-4E39-942B-5BB5AFECE847}" destId="{9D3B5E41-86B1-4E38-A7D6-42424DF48EF7}" srcOrd="0" destOrd="0" presId="urn:microsoft.com/office/officeart/2005/8/layout/hList1"/>
    <dgm:cxn modelId="{D6A8D7BA-8C67-4EC7-B112-ABAF28B61EAD}" type="presParOf" srcId="{EF6BBDB9-E742-4E39-942B-5BB5AFECE847}" destId="{32C84389-C480-4830-BF18-F20BF6938FF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26E7431-01E2-4EAA-ADC3-05FDD08882A8}" type="doc">
      <dgm:prSet loTypeId="urn:microsoft.com/office/officeart/2005/8/layout/hList1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757EC508-D2E2-4742-90BE-54ED9765321A}">
      <dgm:prSet phldrT="[Texto]"/>
      <dgm:spPr/>
      <dgm:t>
        <a:bodyPr/>
        <a:lstStyle/>
        <a:p>
          <a:r>
            <a:rPr lang="pt-BR" dirty="0" smtClean="0"/>
            <a:t>Contribuição</a:t>
          </a:r>
          <a:endParaRPr lang="pt-BR" dirty="0"/>
        </a:p>
      </dgm:t>
    </dgm:pt>
    <dgm:pt modelId="{8FEE220C-F044-4079-A72A-4DCE325097DA}" type="parTrans" cxnId="{C30E43B7-DB61-4F1F-B60F-5B423D088BF1}">
      <dgm:prSet/>
      <dgm:spPr/>
      <dgm:t>
        <a:bodyPr/>
        <a:lstStyle/>
        <a:p>
          <a:endParaRPr lang="pt-BR"/>
        </a:p>
      </dgm:t>
    </dgm:pt>
    <dgm:pt modelId="{EA120B5D-267A-45A7-BFA7-E86B0379FC6B}" type="sibTrans" cxnId="{C30E43B7-DB61-4F1F-B60F-5B423D088BF1}">
      <dgm:prSet/>
      <dgm:spPr/>
      <dgm:t>
        <a:bodyPr/>
        <a:lstStyle/>
        <a:p>
          <a:endParaRPr lang="pt-BR"/>
        </a:p>
      </dgm:t>
    </dgm:pt>
    <dgm:pt modelId="{1E3A5C48-177D-4C33-AA98-F99B85C6F691}">
      <dgm:prSet/>
      <dgm:spPr/>
      <dgm:t>
        <a:bodyPr/>
        <a:lstStyle/>
        <a:p>
          <a:r>
            <a:rPr lang="pt-BR" dirty="0" smtClean="0"/>
            <a:t>Mostrar o caminho de escolha e combinação de vários métodos para </a:t>
          </a:r>
          <a:r>
            <a:rPr lang="pt-BR" dirty="0" smtClean="0"/>
            <a:t>resolver problemas reais e gerar resultados.</a:t>
          </a:r>
          <a:endParaRPr lang="pt-BR" dirty="0" smtClean="0"/>
        </a:p>
      </dgm:t>
    </dgm:pt>
    <dgm:pt modelId="{D3508FB6-B91B-4EBB-9D0F-A62BB4E82DDD}" type="parTrans" cxnId="{00879475-0BEB-4AD9-B433-CDBAEC90B33B}">
      <dgm:prSet/>
      <dgm:spPr/>
      <dgm:t>
        <a:bodyPr/>
        <a:lstStyle/>
        <a:p>
          <a:endParaRPr lang="pt-BR"/>
        </a:p>
      </dgm:t>
    </dgm:pt>
    <dgm:pt modelId="{CBD819C0-1A63-45AB-B813-3834A37649F1}" type="sibTrans" cxnId="{00879475-0BEB-4AD9-B433-CDBAEC90B33B}">
      <dgm:prSet/>
      <dgm:spPr/>
      <dgm:t>
        <a:bodyPr/>
        <a:lstStyle/>
        <a:p>
          <a:endParaRPr lang="pt-BR"/>
        </a:p>
      </dgm:t>
    </dgm:pt>
    <dgm:pt modelId="{5C39C57C-DE92-4126-A3CA-BA0AE84C048B}">
      <dgm:prSet/>
      <dgm:spPr/>
      <dgm:t>
        <a:bodyPr/>
        <a:lstStyle/>
        <a:p>
          <a:r>
            <a:rPr lang="pt-BR" dirty="0" smtClean="0"/>
            <a:t>Trabalhos Futuros</a:t>
          </a:r>
        </a:p>
      </dgm:t>
    </dgm:pt>
    <dgm:pt modelId="{6A03C80D-05CD-47EB-95D9-992083D13F55}" type="parTrans" cxnId="{16A43CDF-9F31-44C9-8CD6-BA70EB1F4E66}">
      <dgm:prSet/>
      <dgm:spPr/>
      <dgm:t>
        <a:bodyPr/>
        <a:lstStyle/>
        <a:p>
          <a:endParaRPr lang="pt-BR"/>
        </a:p>
      </dgm:t>
    </dgm:pt>
    <dgm:pt modelId="{6CD8BF41-5E14-4B1E-BFA3-2E25CC314B65}" type="sibTrans" cxnId="{16A43CDF-9F31-44C9-8CD6-BA70EB1F4E66}">
      <dgm:prSet/>
      <dgm:spPr/>
      <dgm:t>
        <a:bodyPr/>
        <a:lstStyle/>
        <a:p>
          <a:endParaRPr lang="pt-BR"/>
        </a:p>
      </dgm:t>
    </dgm:pt>
    <dgm:pt modelId="{A617A62F-2802-40BE-9AA8-8A7A3D4C8077}">
      <dgm:prSet/>
      <dgm:spPr/>
      <dgm:t>
        <a:bodyPr/>
        <a:lstStyle/>
        <a:p>
          <a:r>
            <a:rPr lang="pt-BR" dirty="0" smtClean="0"/>
            <a:t>Avaliar </a:t>
          </a:r>
          <a:r>
            <a:rPr lang="pt-BR" dirty="0" smtClean="0"/>
            <a:t>os resultados da implementação.</a:t>
          </a:r>
          <a:endParaRPr lang="pt-BR" dirty="0" smtClean="0"/>
        </a:p>
      </dgm:t>
    </dgm:pt>
    <dgm:pt modelId="{1DB6244F-7700-4F22-BB20-2B263D483579}" type="parTrans" cxnId="{55F7D1AF-DD56-457E-9FA2-6BDE7536CFEA}">
      <dgm:prSet/>
      <dgm:spPr/>
      <dgm:t>
        <a:bodyPr/>
        <a:lstStyle/>
        <a:p>
          <a:endParaRPr lang="pt-BR"/>
        </a:p>
      </dgm:t>
    </dgm:pt>
    <dgm:pt modelId="{AF9F8E58-4876-4444-8A18-A8BE9038DF64}" type="sibTrans" cxnId="{55F7D1AF-DD56-457E-9FA2-6BDE7536CFEA}">
      <dgm:prSet/>
      <dgm:spPr/>
      <dgm:t>
        <a:bodyPr/>
        <a:lstStyle/>
        <a:p>
          <a:endParaRPr lang="pt-BR"/>
        </a:p>
      </dgm:t>
    </dgm:pt>
    <dgm:pt modelId="{DD40243E-A021-4B58-9CD6-3E10CF320E02}">
      <dgm:prSet/>
      <dgm:spPr/>
      <dgm:t>
        <a:bodyPr/>
        <a:lstStyle/>
        <a:p>
          <a:r>
            <a:rPr lang="pt-BR" dirty="0" smtClean="0"/>
            <a:t>Preparar a </a:t>
          </a:r>
          <a:r>
            <a:rPr lang="pt-BR" dirty="0" smtClean="0"/>
            <a:t>empresa para venda </a:t>
          </a:r>
          <a:r>
            <a:rPr lang="pt-BR" dirty="0" smtClean="0"/>
            <a:t>do </a:t>
          </a:r>
          <a:r>
            <a:rPr lang="pt-BR" dirty="0" err="1" smtClean="0"/>
            <a:t>know</a:t>
          </a:r>
          <a:r>
            <a:rPr lang="pt-BR" dirty="0" smtClean="0"/>
            <a:t> </a:t>
          </a:r>
          <a:r>
            <a:rPr lang="pt-BR" dirty="0" err="1" smtClean="0"/>
            <a:t>how</a:t>
          </a:r>
          <a:r>
            <a:rPr lang="pt-BR" dirty="0" smtClean="0"/>
            <a:t> absorvido.</a:t>
          </a:r>
          <a:endParaRPr lang="pt-BR" dirty="0"/>
        </a:p>
      </dgm:t>
    </dgm:pt>
    <dgm:pt modelId="{9FEDD3BD-43B4-4C38-A0B1-70F50B9554BD}" type="parTrans" cxnId="{BB07ED3F-CE2A-4B23-9781-29F87B15C35C}">
      <dgm:prSet/>
      <dgm:spPr/>
      <dgm:t>
        <a:bodyPr/>
        <a:lstStyle/>
        <a:p>
          <a:endParaRPr lang="pt-BR"/>
        </a:p>
      </dgm:t>
    </dgm:pt>
    <dgm:pt modelId="{AB77FFA6-C5C7-45DF-A8F8-702C6F8AA09A}" type="sibTrans" cxnId="{BB07ED3F-CE2A-4B23-9781-29F87B15C35C}">
      <dgm:prSet/>
      <dgm:spPr/>
      <dgm:t>
        <a:bodyPr/>
        <a:lstStyle/>
        <a:p>
          <a:endParaRPr lang="pt-BR"/>
        </a:p>
      </dgm:t>
    </dgm:pt>
    <dgm:pt modelId="{13A65DCC-F2B1-48E2-835D-6E2DC5FA7852}" type="pres">
      <dgm:prSet presAssocID="{A26E7431-01E2-4EAA-ADC3-05FDD08882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B707C9F-29E7-4D96-98B7-92CF8029A67B}" type="pres">
      <dgm:prSet presAssocID="{757EC508-D2E2-4742-90BE-54ED9765321A}" presName="composite" presStyleCnt="0"/>
      <dgm:spPr/>
    </dgm:pt>
    <dgm:pt modelId="{CD6EDC30-7926-4BA7-802D-C7B67DB5DA9A}" type="pres">
      <dgm:prSet presAssocID="{757EC508-D2E2-4742-90BE-54ED9765321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DFF2063-9781-4184-84C5-374AE67657E6}" type="pres">
      <dgm:prSet presAssocID="{757EC508-D2E2-4742-90BE-54ED9765321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191D133-ADB5-42DD-92D7-BAE2E0DFD9A6}" type="pres">
      <dgm:prSet presAssocID="{EA120B5D-267A-45A7-BFA7-E86B0379FC6B}" presName="space" presStyleCnt="0"/>
      <dgm:spPr/>
    </dgm:pt>
    <dgm:pt modelId="{3FC95875-B841-4867-ACCF-B7321D14178E}" type="pres">
      <dgm:prSet presAssocID="{5C39C57C-DE92-4126-A3CA-BA0AE84C048B}" presName="composite" presStyleCnt="0"/>
      <dgm:spPr/>
    </dgm:pt>
    <dgm:pt modelId="{A2C628B7-8C20-440F-9E24-879A142CD83B}" type="pres">
      <dgm:prSet presAssocID="{5C39C57C-DE92-4126-A3CA-BA0AE84C048B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AAB9823-1E0A-4023-A708-DF7AF72F95ED}" type="pres">
      <dgm:prSet presAssocID="{5C39C57C-DE92-4126-A3CA-BA0AE84C048B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680A637-582D-4ABE-9C8D-6AD8F1E8E511}" type="presOf" srcId="{757EC508-D2E2-4742-90BE-54ED9765321A}" destId="{CD6EDC30-7926-4BA7-802D-C7B67DB5DA9A}" srcOrd="0" destOrd="0" presId="urn:microsoft.com/office/officeart/2005/8/layout/hList1"/>
    <dgm:cxn modelId="{C30E43B7-DB61-4F1F-B60F-5B423D088BF1}" srcId="{A26E7431-01E2-4EAA-ADC3-05FDD08882A8}" destId="{757EC508-D2E2-4742-90BE-54ED9765321A}" srcOrd="0" destOrd="0" parTransId="{8FEE220C-F044-4079-A72A-4DCE325097DA}" sibTransId="{EA120B5D-267A-45A7-BFA7-E86B0379FC6B}"/>
    <dgm:cxn modelId="{C7124F8E-FB1F-4AB4-A99E-4CB2044BD804}" type="presOf" srcId="{A26E7431-01E2-4EAA-ADC3-05FDD08882A8}" destId="{13A65DCC-F2B1-48E2-835D-6E2DC5FA7852}" srcOrd="0" destOrd="0" presId="urn:microsoft.com/office/officeart/2005/8/layout/hList1"/>
    <dgm:cxn modelId="{00879475-0BEB-4AD9-B433-CDBAEC90B33B}" srcId="{757EC508-D2E2-4742-90BE-54ED9765321A}" destId="{1E3A5C48-177D-4C33-AA98-F99B85C6F691}" srcOrd="0" destOrd="0" parTransId="{D3508FB6-B91B-4EBB-9D0F-A62BB4E82DDD}" sibTransId="{CBD819C0-1A63-45AB-B813-3834A37649F1}"/>
    <dgm:cxn modelId="{7BD60EEC-037B-4591-BEA4-CF4391E97516}" type="presOf" srcId="{5C39C57C-DE92-4126-A3CA-BA0AE84C048B}" destId="{A2C628B7-8C20-440F-9E24-879A142CD83B}" srcOrd="0" destOrd="0" presId="urn:microsoft.com/office/officeart/2005/8/layout/hList1"/>
    <dgm:cxn modelId="{55F7D1AF-DD56-457E-9FA2-6BDE7536CFEA}" srcId="{5C39C57C-DE92-4126-A3CA-BA0AE84C048B}" destId="{A617A62F-2802-40BE-9AA8-8A7A3D4C8077}" srcOrd="0" destOrd="0" parTransId="{1DB6244F-7700-4F22-BB20-2B263D483579}" sibTransId="{AF9F8E58-4876-4444-8A18-A8BE9038DF64}"/>
    <dgm:cxn modelId="{C04A3F42-4F44-4FF1-83EA-87F474E1615C}" type="presOf" srcId="{1E3A5C48-177D-4C33-AA98-F99B85C6F691}" destId="{1DFF2063-9781-4184-84C5-374AE67657E6}" srcOrd="0" destOrd="0" presId="urn:microsoft.com/office/officeart/2005/8/layout/hList1"/>
    <dgm:cxn modelId="{16A43CDF-9F31-44C9-8CD6-BA70EB1F4E66}" srcId="{A26E7431-01E2-4EAA-ADC3-05FDD08882A8}" destId="{5C39C57C-DE92-4126-A3CA-BA0AE84C048B}" srcOrd="1" destOrd="0" parTransId="{6A03C80D-05CD-47EB-95D9-992083D13F55}" sibTransId="{6CD8BF41-5E14-4B1E-BFA3-2E25CC314B65}"/>
    <dgm:cxn modelId="{D5BDCA4A-6302-4D34-9DB7-828D0E529B97}" type="presOf" srcId="{A617A62F-2802-40BE-9AA8-8A7A3D4C8077}" destId="{0AAB9823-1E0A-4023-A708-DF7AF72F95ED}" srcOrd="0" destOrd="0" presId="urn:microsoft.com/office/officeart/2005/8/layout/hList1"/>
    <dgm:cxn modelId="{89BA6855-24F0-43D1-B9B4-54884E69202E}" type="presOf" srcId="{DD40243E-A021-4B58-9CD6-3E10CF320E02}" destId="{0AAB9823-1E0A-4023-A708-DF7AF72F95ED}" srcOrd="0" destOrd="1" presId="urn:microsoft.com/office/officeart/2005/8/layout/hList1"/>
    <dgm:cxn modelId="{BB07ED3F-CE2A-4B23-9781-29F87B15C35C}" srcId="{5C39C57C-DE92-4126-A3CA-BA0AE84C048B}" destId="{DD40243E-A021-4B58-9CD6-3E10CF320E02}" srcOrd="1" destOrd="0" parTransId="{9FEDD3BD-43B4-4C38-A0B1-70F50B9554BD}" sibTransId="{AB77FFA6-C5C7-45DF-A8F8-702C6F8AA09A}"/>
    <dgm:cxn modelId="{FEBAA572-227C-42EE-AC75-93448E960DE7}" type="presParOf" srcId="{13A65DCC-F2B1-48E2-835D-6E2DC5FA7852}" destId="{0B707C9F-29E7-4D96-98B7-92CF8029A67B}" srcOrd="0" destOrd="0" presId="urn:microsoft.com/office/officeart/2005/8/layout/hList1"/>
    <dgm:cxn modelId="{18C971FA-C857-4AF3-BA60-41EC729C21EE}" type="presParOf" srcId="{0B707C9F-29E7-4D96-98B7-92CF8029A67B}" destId="{CD6EDC30-7926-4BA7-802D-C7B67DB5DA9A}" srcOrd="0" destOrd="0" presId="urn:microsoft.com/office/officeart/2005/8/layout/hList1"/>
    <dgm:cxn modelId="{CC61FBB6-EE55-45BF-9C94-9C8FFEACCD5E}" type="presParOf" srcId="{0B707C9F-29E7-4D96-98B7-92CF8029A67B}" destId="{1DFF2063-9781-4184-84C5-374AE67657E6}" srcOrd="1" destOrd="0" presId="urn:microsoft.com/office/officeart/2005/8/layout/hList1"/>
    <dgm:cxn modelId="{CA566D98-913F-4961-8F4D-C45B747D5B28}" type="presParOf" srcId="{13A65DCC-F2B1-48E2-835D-6E2DC5FA7852}" destId="{A191D133-ADB5-42DD-92D7-BAE2E0DFD9A6}" srcOrd="1" destOrd="0" presId="urn:microsoft.com/office/officeart/2005/8/layout/hList1"/>
    <dgm:cxn modelId="{810B6359-3DA1-45FC-9FBB-166126E808CB}" type="presParOf" srcId="{13A65DCC-F2B1-48E2-835D-6E2DC5FA7852}" destId="{3FC95875-B841-4867-ACCF-B7321D14178E}" srcOrd="2" destOrd="0" presId="urn:microsoft.com/office/officeart/2005/8/layout/hList1"/>
    <dgm:cxn modelId="{D8E6242A-FC26-4713-BEC5-120D53623D8F}" type="presParOf" srcId="{3FC95875-B841-4867-ACCF-B7321D14178E}" destId="{A2C628B7-8C20-440F-9E24-879A142CD83B}" srcOrd="0" destOrd="0" presId="urn:microsoft.com/office/officeart/2005/8/layout/hList1"/>
    <dgm:cxn modelId="{22194E3A-9F17-4B69-AFAA-204558525609}" type="presParOf" srcId="{3FC95875-B841-4867-ACCF-B7321D14178E}" destId="{0AAB9823-1E0A-4023-A708-DF7AF72F95E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2DC299-96FA-4542-8C78-05BF90E4F240}" type="doc">
      <dgm:prSet loTypeId="urn:microsoft.com/office/officeart/2005/8/layout/vProcess5" loCatId="process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endParaRPr lang="pt-BR"/>
        </a:p>
      </dgm:t>
    </dgm:pt>
    <dgm:pt modelId="{A252D9F8-19A9-4F30-A221-56D9228FE549}">
      <dgm:prSet phldrT="[Texto]"/>
      <dgm:spPr/>
      <dgm:t>
        <a:bodyPr/>
        <a:lstStyle/>
        <a:p>
          <a:r>
            <a:rPr lang="pt-BR" dirty="0" smtClean="0"/>
            <a:t>Computação Orientada a Serviço</a:t>
          </a:r>
          <a:endParaRPr lang="pt-BR" dirty="0"/>
        </a:p>
      </dgm:t>
    </dgm:pt>
    <dgm:pt modelId="{4F7D0A1B-A4A1-43B9-8BE6-EBAC28FCA901}" type="parTrans" cxnId="{7391968D-EC77-4543-8BE5-05D93463394A}">
      <dgm:prSet/>
      <dgm:spPr/>
      <dgm:t>
        <a:bodyPr/>
        <a:lstStyle/>
        <a:p>
          <a:endParaRPr lang="pt-BR"/>
        </a:p>
      </dgm:t>
    </dgm:pt>
    <dgm:pt modelId="{8C8D4139-596A-488C-9469-D3DDD27AB709}" type="sibTrans" cxnId="{7391968D-EC77-4543-8BE5-05D93463394A}">
      <dgm:prSet/>
      <dgm:spPr/>
      <dgm:t>
        <a:bodyPr/>
        <a:lstStyle/>
        <a:p>
          <a:endParaRPr lang="pt-BR"/>
        </a:p>
      </dgm:t>
    </dgm:pt>
    <dgm:pt modelId="{A027CE96-F6B8-4F52-A9BC-264F6EE0C72E}">
      <dgm:prSet phldrT="[Texto]"/>
      <dgm:spPr/>
      <dgm:t>
        <a:bodyPr/>
        <a:lstStyle/>
        <a:p>
          <a:r>
            <a:rPr lang="pt-BR" dirty="0" smtClean="0"/>
            <a:t>Padrão aberto, interoperabilidade e reuso</a:t>
          </a:r>
          <a:endParaRPr lang="pt-BR" dirty="0"/>
        </a:p>
      </dgm:t>
    </dgm:pt>
    <dgm:pt modelId="{9720B546-FC1F-4FD3-8571-619B68915270}" type="parTrans" cxnId="{0DEA0FB4-C376-4745-948D-E8BB05528239}">
      <dgm:prSet/>
      <dgm:spPr/>
      <dgm:t>
        <a:bodyPr/>
        <a:lstStyle/>
        <a:p>
          <a:endParaRPr lang="pt-BR"/>
        </a:p>
      </dgm:t>
    </dgm:pt>
    <dgm:pt modelId="{DC56D003-7FD6-41D4-A4BA-E130368032AD}" type="sibTrans" cxnId="{0DEA0FB4-C376-4745-948D-E8BB05528239}">
      <dgm:prSet/>
      <dgm:spPr/>
      <dgm:t>
        <a:bodyPr/>
        <a:lstStyle/>
        <a:p>
          <a:endParaRPr lang="pt-BR"/>
        </a:p>
      </dgm:t>
    </dgm:pt>
    <dgm:pt modelId="{6F4EC409-E87E-4551-AECE-0F2AEA033A8E}">
      <dgm:prSet phldrT="[Texto]"/>
      <dgm:spPr/>
      <dgm:t>
        <a:bodyPr/>
        <a:lstStyle/>
        <a:p>
          <a:r>
            <a:rPr lang="pt-BR" dirty="0" smtClean="0"/>
            <a:t>Focado na solução de problemas de negócio</a:t>
          </a:r>
          <a:endParaRPr lang="pt-BR" dirty="0"/>
        </a:p>
      </dgm:t>
    </dgm:pt>
    <dgm:pt modelId="{98C117AA-6DA4-4ECB-AF1C-FA636A2A8401}" type="parTrans" cxnId="{D0A1EF67-59D0-46A9-943C-BC1B15901B3B}">
      <dgm:prSet/>
      <dgm:spPr/>
      <dgm:t>
        <a:bodyPr/>
        <a:lstStyle/>
        <a:p>
          <a:endParaRPr lang="pt-BR"/>
        </a:p>
      </dgm:t>
    </dgm:pt>
    <dgm:pt modelId="{BE460921-7C19-452E-8EFE-26AAEF040CD6}" type="sibTrans" cxnId="{D0A1EF67-59D0-46A9-943C-BC1B15901B3B}">
      <dgm:prSet/>
      <dgm:spPr/>
      <dgm:t>
        <a:bodyPr/>
        <a:lstStyle/>
        <a:p>
          <a:endParaRPr lang="pt-BR"/>
        </a:p>
      </dgm:t>
    </dgm:pt>
    <dgm:pt modelId="{168BC6D1-6DF2-4B84-9F40-A88C03629C19}">
      <dgm:prSet phldrT="[Texto]"/>
      <dgm:spPr/>
      <dgm:t>
        <a:bodyPr/>
        <a:lstStyle/>
        <a:p>
          <a:r>
            <a:rPr lang="pt-BR" dirty="0" smtClean="0"/>
            <a:t>Serviço = funcionalidade de negócio</a:t>
          </a:r>
          <a:endParaRPr lang="pt-BR" dirty="0"/>
        </a:p>
      </dgm:t>
    </dgm:pt>
    <dgm:pt modelId="{EF657E4A-C96B-4284-8724-FDAB7980DE9C}" type="parTrans" cxnId="{15061158-B06A-4ED2-98D2-79571E0B8508}">
      <dgm:prSet/>
      <dgm:spPr/>
      <dgm:t>
        <a:bodyPr/>
        <a:lstStyle/>
        <a:p>
          <a:endParaRPr lang="pt-BR"/>
        </a:p>
      </dgm:t>
    </dgm:pt>
    <dgm:pt modelId="{5E84AC10-05DE-4552-917D-A39B2A9FECA3}" type="sibTrans" cxnId="{15061158-B06A-4ED2-98D2-79571E0B8508}">
      <dgm:prSet/>
      <dgm:spPr/>
      <dgm:t>
        <a:bodyPr/>
        <a:lstStyle/>
        <a:p>
          <a:endParaRPr lang="pt-BR"/>
        </a:p>
      </dgm:t>
    </dgm:pt>
    <dgm:pt modelId="{A81B813A-BEAB-4E7D-B096-70F2528EB3B4}">
      <dgm:prSet phldrT="[Texto]"/>
      <dgm:spPr/>
      <dgm:t>
        <a:bodyPr/>
        <a:lstStyle/>
        <a:p>
          <a:r>
            <a:rPr lang="pt-BR" dirty="0" smtClean="0"/>
            <a:t>Web Services </a:t>
          </a:r>
          <a:r>
            <a:rPr lang="pt-BR" dirty="0" smtClean="0">
              <a:sym typeface="Wingdings" panose="05000000000000000000" pitchFamily="2" charset="2"/>
            </a:rPr>
            <a:t></a:t>
          </a:r>
          <a:r>
            <a:rPr lang="pt-BR" dirty="0" smtClean="0"/>
            <a:t> SOA (ESB, CEP e BAM)</a:t>
          </a:r>
          <a:endParaRPr lang="pt-BR" dirty="0"/>
        </a:p>
      </dgm:t>
    </dgm:pt>
    <dgm:pt modelId="{42AABEA3-DE98-4472-B77A-02C4E972BE64}" type="parTrans" cxnId="{AB0E987A-8A55-42E9-B268-F2C40141100E}">
      <dgm:prSet/>
      <dgm:spPr/>
      <dgm:t>
        <a:bodyPr/>
        <a:lstStyle/>
        <a:p>
          <a:endParaRPr lang="pt-BR"/>
        </a:p>
      </dgm:t>
    </dgm:pt>
    <dgm:pt modelId="{3B674882-7A83-4CFF-A48D-51162228FCE8}" type="sibTrans" cxnId="{AB0E987A-8A55-42E9-B268-F2C40141100E}">
      <dgm:prSet/>
      <dgm:spPr/>
      <dgm:t>
        <a:bodyPr/>
        <a:lstStyle/>
        <a:p>
          <a:endParaRPr lang="pt-BR"/>
        </a:p>
      </dgm:t>
    </dgm:pt>
    <dgm:pt modelId="{CD43B1B2-0177-446F-80E0-DDC077A0EC33}" type="pres">
      <dgm:prSet presAssocID="{732DC299-96FA-4542-8C78-05BF90E4F24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F9A6563-A4DC-4C11-99F9-830431FE3663}" type="pres">
      <dgm:prSet presAssocID="{732DC299-96FA-4542-8C78-05BF90E4F240}" presName="dummyMaxCanvas" presStyleCnt="0">
        <dgm:presLayoutVars/>
      </dgm:prSet>
      <dgm:spPr/>
    </dgm:pt>
    <dgm:pt modelId="{3FB50BA8-273B-440A-B58A-A6198A6B1467}" type="pres">
      <dgm:prSet presAssocID="{732DC299-96FA-4542-8C78-05BF90E4F240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4BE981D-671B-4E75-AD9B-0BF118A8C45C}" type="pres">
      <dgm:prSet presAssocID="{732DC299-96FA-4542-8C78-05BF90E4F240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95491CE-3BB8-4836-98F0-D4E98831E328}" type="pres">
      <dgm:prSet presAssocID="{732DC299-96FA-4542-8C78-05BF90E4F240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EF3A76A-A9D6-4410-9C4B-65389D39D0F6}" type="pres">
      <dgm:prSet presAssocID="{732DC299-96FA-4542-8C78-05BF90E4F240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C5854E2-A495-4599-8DA9-3A9D611C7C95}" type="pres">
      <dgm:prSet presAssocID="{732DC299-96FA-4542-8C78-05BF90E4F240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24457F0-D8D6-46C2-94CB-EEB5220F9BE7}" type="pres">
      <dgm:prSet presAssocID="{732DC299-96FA-4542-8C78-05BF90E4F240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71660B7-BD4B-4666-829B-323139978D7C}" type="pres">
      <dgm:prSet presAssocID="{732DC299-96FA-4542-8C78-05BF90E4F240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483D39E-AAFF-499A-8032-54A9CEF5C448}" type="pres">
      <dgm:prSet presAssocID="{732DC299-96FA-4542-8C78-05BF90E4F240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819741E-9761-4BCF-B415-A1DABAE1A743}" type="pres">
      <dgm:prSet presAssocID="{732DC299-96FA-4542-8C78-05BF90E4F240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29C19C6-6E1A-447B-9AA2-12F3A0AEA906}" type="pres">
      <dgm:prSet presAssocID="{732DC299-96FA-4542-8C78-05BF90E4F240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1E30D8C-57F6-46D6-A9ED-909B628BB904}" type="pres">
      <dgm:prSet presAssocID="{732DC299-96FA-4542-8C78-05BF90E4F240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47045BE-8E9A-47A5-AD5F-39CA11D16050}" type="pres">
      <dgm:prSet presAssocID="{732DC299-96FA-4542-8C78-05BF90E4F240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4C03965-DE75-4D16-A9FC-6904B911F697}" type="pres">
      <dgm:prSet presAssocID="{732DC299-96FA-4542-8C78-05BF90E4F240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F732A32-0C23-449E-AE32-72CB15026EFB}" type="pres">
      <dgm:prSet presAssocID="{732DC299-96FA-4542-8C78-05BF90E4F240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391968D-EC77-4543-8BE5-05D93463394A}" srcId="{732DC299-96FA-4542-8C78-05BF90E4F240}" destId="{A252D9F8-19A9-4F30-A221-56D9228FE549}" srcOrd="0" destOrd="0" parTransId="{4F7D0A1B-A4A1-43B9-8BE6-EBAC28FCA901}" sibTransId="{8C8D4139-596A-488C-9469-D3DDD27AB709}"/>
    <dgm:cxn modelId="{15061158-B06A-4ED2-98D2-79571E0B8508}" srcId="{732DC299-96FA-4542-8C78-05BF90E4F240}" destId="{168BC6D1-6DF2-4B84-9F40-A88C03629C19}" srcOrd="3" destOrd="0" parTransId="{EF657E4A-C96B-4284-8724-FDAB7980DE9C}" sibTransId="{5E84AC10-05DE-4552-917D-A39B2A9FECA3}"/>
    <dgm:cxn modelId="{C317DBB3-9E09-4889-84EC-370DD34FE0DE}" type="presOf" srcId="{A81B813A-BEAB-4E7D-B096-70F2528EB3B4}" destId="{FC5854E2-A495-4599-8DA9-3A9D611C7C95}" srcOrd="0" destOrd="0" presId="urn:microsoft.com/office/officeart/2005/8/layout/vProcess5"/>
    <dgm:cxn modelId="{DCA68045-2770-4470-ABB3-3E2FAA6EE248}" type="presOf" srcId="{8C8D4139-596A-488C-9469-D3DDD27AB709}" destId="{E24457F0-D8D6-46C2-94CB-EEB5220F9BE7}" srcOrd="0" destOrd="0" presId="urn:microsoft.com/office/officeart/2005/8/layout/vProcess5"/>
    <dgm:cxn modelId="{98928791-1C6A-4F96-8399-FBB11B27DDE9}" type="presOf" srcId="{168BC6D1-6DF2-4B84-9F40-A88C03629C19}" destId="{34C03965-DE75-4D16-A9FC-6904B911F697}" srcOrd="1" destOrd="0" presId="urn:microsoft.com/office/officeart/2005/8/layout/vProcess5"/>
    <dgm:cxn modelId="{92D0C504-269F-4A66-94C3-9631C91FC33C}" type="presOf" srcId="{A81B813A-BEAB-4E7D-B096-70F2528EB3B4}" destId="{1F732A32-0C23-449E-AE32-72CB15026EFB}" srcOrd="1" destOrd="0" presId="urn:microsoft.com/office/officeart/2005/8/layout/vProcess5"/>
    <dgm:cxn modelId="{894BD78B-FEA4-46E0-B06C-DBDD57F69F6F}" type="presOf" srcId="{A027CE96-F6B8-4F52-A9BC-264F6EE0C72E}" destId="{44BE981D-671B-4E75-AD9B-0BF118A8C45C}" srcOrd="0" destOrd="0" presId="urn:microsoft.com/office/officeart/2005/8/layout/vProcess5"/>
    <dgm:cxn modelId="{73AE8AC2-D759-48A9-A5A3-3A44925C046F}" type="presOf" srcId="{A252D9F8-19A9-4F30-A221-56D9228FE549}" destId="{3FB50BA8-273B-440A-B58A-A6198A6B1467}" srcOrd="0" destOrd="0" presId="urn:microsoft.com/office/officeart/2005/8/layout/vProcess5"/>
    <dgm:cxn modelId="{F362FA1A-46CE-4B8E-8EA1-D4B6866BA305}" type="presOf" srcId="{732DC299-96FA-4542-8C78-05BF90E4F240}" destId="{CD43B1B2-0177-446F-80E0-DDC077A0EC33}" srcOrd="0" destOrd="0" presId="urn:microsoft.com/office/officeart/2005/8/layout/vProcess5"/>
    <dgm:cxn modelId="{3A7EAEA9-6932-4DEC-8152-B9F926D4E139}" type="presOf" srcId="{A027CE96-F6B8-4F52-A9BC-264F6EE0C72E}" destId="{91E30D8C-57F6-46D6-A9ED-909B628BB904}" srcOrd="1" destOrd="0" presId="urn:microsoft.com/office/officeart/2005/8/layout/vProcess5"/>
    <dgm:cxn modelId="{D0A1EF67-59D0-46A9-943C-BC1B15901B3B}" srcId="{732DC299-96FA-4542-8C78-05BF90E4F240}" destId="{6F4EC409-E87E-4551-AECE-0F2AEA033A8E}" srcOrd="2" destOrd="0" parTransId="{98C117AA-6DA4-4ECB-AF1C-FA636A2A8401}" sibTransId="{BE460921-7C19-452E-8EFE-26AAEF040CD6}"/>
    <dgm:cxn modelId="{D79516FA-F6D0-4276-900C-A53D9C4F058B}" type="presOf" srcId="{DC56D003-7FD6-41D4-A4BA-E130368032AD}" destId="{C71660B7-BD4B-4666-829B-323139978D7C}" srcOrd="0" destOrd="0" presId="urn:microsoft.com/office/officeart/2005/8/layout/vProcess5"/>
    <dgm:cxn modelId="{AC192C54-E467-41AF-BB40-671FC3E7F1EF}" type="presOf" srcId="{6F4EC409-E87E-4551-AECE-0F2AEA033A8E}" destId="{295491CE-3BB8-4836-98F0-D4E98831E328}" srcOrd="0" destOrd="0" presId="urn:microsoft.com/office/officeart/2005/8/layout/vProcess5"/>
    <dgm:cxn modelId="{2E145DBC-4A7B-4586-99FC-B028D5194404}" type="presOf" srcId="{5E84AC10-05DE-4552-917D-A39B2A9FECA3}" destId="{0819741E-9761-4BCF-B415-A1DABAE1A743}" srcOrd="0" destOrd="0" presId="urn:microsoft.com/office/officeart/2005/8/layout/vProcess5"/>
    <dgm:cxn modelId="{93898F4F-262A-44D6-8555-BD264545A24B}" type="presOf" srcId="{168BC6D1-6DF2-4B84-9F40-A88C03629C19}" destId="{2EF3A76A-A9D6-4410-9C4B-65389D39D0F6}" srcOrd="0" destOrd="0" presId="urn:microsoft.com/office/officeart/2005/8/layout/vProcess5"/>
    <dgm:cxn modelId="{0DEA0FB4-C376-4745-948D-E8BB05528239}" srcId="{732DC299-96FA-4542-8C78-05BF90E4F240}" destId="{A027CE96-F6B8-4F52-A9BC-264F6EE0C72E}" srcOrd="1" destOrd="0" parTransId="{9720B546-FC1F-4FD3-8571-619B68915270}" sibTransId="{DC56D003-7FD6-41D4-A4BA-E130368032AD}"/>
    <dgm:cxn modelId="{333575A7-34C6-44E9-8E04-55376F69FC89}" type="presOf" srcId="{A252D9F8-19A9-4F30-A221-56D9228FE549}" destId="{329C19C6-6E1A-447B-9AA2-12F3A0AEA906}" srcOrd="1" destOrd="0" presId="urn:microsoft.com/office/officeart/2005/8/layout/vProcess5"/>
    <dgm:cxn modelId="{CABD4D83-1AB3-4E4D-9542-7AAEF407E1C7}" type="presOf" srcId="{BE460921-7C19-452E-8EFE-26AAEF040CD6}" destId="{4483D39E-AAFF-499A-8032-54A9CEF5C448}" srcOrd="0" destOrd="0" presId="urn:microsoft.com/office/officeart/2005/8/layout/vProcess5"/>
    <dgm:cxn modelId="{735C363E-BF5F-4EAA-AF74-04CA788E0AD7}" type="presOf" srcId="{6F4EC409-E87E-4551-AECE-0F2AEA033A8E}" destId="{047045BE-8E9A-47A5-AD5F-39CA11D16050}" srcOrd="1" destOrd="0" presId="urn:microsoft.com/office/officeart/2005/8/layout/vProcess5"/>
    <dgm:cxn modelId="{AB0E987A-8A55-42E9-B268-F2C40141100E}" srcId="{732DC299-96FA-4542-8C78-05BF90E4F240}" destId="{A81B813A-BEAB-4E7D-B096-70F2528EB3B4}" srcOrd="4" destOrd="0" parTransId="{42AABEA3-DE98-4472-B77A-02C4E972BE64}" sibTransId="{3B674882-7A83-4CFF-A48D-51162228FCE8}"/>
    <dgm:cxn modelId="{2C3141A8-D17A-4A74-9A9A-DA7EBDEB3FEF}" type="presParOf" srcId="{CD43B1B2-0177-446F-80E0-DDC077A0EC33}" destId="{9F9A6563-A4DC-4C11-99F9-830431FE3663}" srcOrd="0" destOrd="0" presId="urn:microsoft.com/office/officeart/2005/8/layout/vProcess5"/>
    <dgm:cxn modelId="{94E7FCFC-16AE-487D-B023-800FA278CDB5}" type="presParOf" srcId="{CD43B1B2-0177-446F-80E0-DDC077A0EC33}" destId="{3FB50BA8-273B-440A-B58A-A6198A6B1467}" srcOrd="1" destOrd="0" presId="urn:microsoft.com/office/officeart/2005/8/layout/vProcess5"/>
    <dgm:cxn modelId="{01CF4551-A629-4D20-A0E7-C91727C8B92A}" type="presParOf" srcId="{CD43B1B2-0177-446F-80E0-DDC077A0EC33}" destId="{44BE981D-671B-4E75-AD9B-0BF118A8C45C}" srcOrd="2" destOrd="0" presId="urn:microsoft.com/office/officeart/2005/8/layout/vProcess5"/>
    <dgm:cxn modelId="{4D81099D-D892-4E50-988C-A9D97418EEFA}" type="presParOf" srcId="{CD43B1B2-0177-446F-80E0-DDC077A0EC33}" destId="{295491CE-3BB8-4836-98F0-D4E98831E328}" srcOrd="3" destOrd="0" presId="urn:microsoft.com/office/officeart/2005/8/layout/vProcess5"/>
    <dgm:cxn modelId="{F2EF6711-D074-4035-9437-7E5F13AE4DB9}" type="presParOf" srcId="{CD43B1B2-0177-446F-80E0-DDC077A0EC33}" destId="{2EF3A76A-A9D6-4410-9C4B-65389D39D0F6}" srcOrd="4" destOrd="0" presId="urn:microsoft.com/office/officeart/2005/8/layout/vProcess5"/>
    <dgm:cxn modelId="{9C27EEE9-A639-45BD-9B11-C4466DE395CE}" type="presParOf" srcId="{CD43B1B2-0177-446F-80E0-DDC077A0EC33}" destId="{FC5854E2-A495-4599-8DA9-3A9D611C7C95}" srcOrd="5" destOrd="0" presId="urn:microsoft.com/office/officeart/2005/8/layout/vProcess5"/>
    <dgm:cxn modelId="{698ACE74-01B4-4AE1-8A41-5A5FFDADAF2E}" type="presParOf" srcId="{CD43B1B2-0177-446F-80E0-DDC077A0EC33}" destId="{E24457F0-D8D6-46C2-94CB-EEB5220F9BE7}" srcOrd="6" destOrd="0" presId="urn:microsoft.com/office/officeart/2005/8/layout/vProcess5"/>
    <dgm:cxn modelId="{58E985B4-0135-403C-8F6F-9E0FBEFC3E78}" type="presParOf" srcId="{CD43B1B2-0177-446F-80E0-DDC077A0EC33}" destId="{C71660B7-BD4B-4666-829B-323139978D7C}" srcOrd="7" destOrd="0" presId="urn:microsoft.com/office/officeart/2005/8/layout/vProcess5"/>
    <dgm:cxn modelId="{8348EE6A-EEF7-46B0-91A0-BDA550631B2A}" type="presParOf" srcId="{CD43B1B2-0177-446F-80E0-DDC077A0EC33}" destId="{4483D39E-AAFF-499A-8032-54A9CEF5C448}" srcOrd="8" destOrd="0" presId="urn:microsoft.com/office/officeart/2005/8/layout/vProcess5"/>
    <dgm:cxn modelId="{F6576D28-EDB1-431E-95F4-D326F27A21EF}" type="presParOf" srcId="{CD43B1B2-0177-446F-80E0-DDC077A0EC33}" destId="{0819741E-9761-4BCF-B415-A1DABAE1A743}" srcOrd="9" destOrd="0" presId="urn:microsoft.com/office/officeart/2005/8/layout/vProcess5"/>
    <dgm:cxn modelId="{4D2029C3-AC13-42D3-B5F5-3631A85EE316}" type="presParOf" srcId="{CD43B1B2-0177-446F-80E0-DDC077A0EC33}" destId="{329C19C6-6E1A-447B-9AA2-12F3A0AEA906}" srcOrd="10" destOrd="0" presId="urn:microsoft.com/office/officeart/2005/8/layout/vProcess5"/>
    <dgm:cxn modelId="{D1AC62A7-264A-43A7-B1F4-BE11E4E65F41}" type="presParOf" srcId="{CD43B1B2-0177-446F-80E0-DDC077A0EC33}" destId="{91E30D8C-57F6-46D6-A9ED-909B628BB904}" srcOrd="11" destOrd="0" presId="urn:microsoft.com/office/officeart/2005/8/layout/vProcess5"/>
    <dgm:cxn modelId="{2B18DA6E-01C6-4323-AC92-A445C386CDB6}" type="presParOf" srcId="{CD43B1B2-0177-446F-80E0-DDC077A0EC33}" destId="{047045BE-8E9A-47A5-AD5F-39CA11D16050}" srcOrd="12" destOrd="0" presId="urn:microsoft.com/office/officeart/2005/8/layout/vProcess5"/>
    <dgm:cxn modelId="{31EB7043-0522-4E38-80D0-525415310317}" type="presParOf" srcId="{CD43B1B2-0177-446F-80E0-DDC077A0EC33}" destId="{34C03965-DE75-4D16-A9FC-6904B911F697}" srcOrd="13" destOrd="0" presId="urn:microsoft.com/office/officeart/2005/8/layout/vProcess5"/>
    <dgm:cxn modelId="{84B2F330-BB6D-46A2-B4FB-9353AA2C8F31}" type="presParOf" srcId="{CD43B1B2-0177-446F-80E0-DDC077A0EC33}" destId="{1F732A32-0C23-449E-AE32-72CB15026EFB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39AB40B-8891-4EF7-9398-FEA010924C26}" type="doc">
      <dgm:prSet loTypeId="urn:microsoft.com/office/officeart/2005/8/layout/orgChart1" loCatId="hierarchy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endParaRPr lang="pt-BR"/>
        </a:p>
      </dgm:t>
    </dgm:pt>
    <dgm:pt modelId="{C0F74CF0-D010-4F16-9554-9393680A426F}">
      <dgm:prSet phldrT="[Texto]"/>
      <dgm:spPr/>
      <dgm:t>
        <a:bodyPr/>
        <a:lstStyle/>
        <a:p>
          <a:r>
            <a:rPr lang="pt-BR" dirty="0" smtClean="0"/>
            <a:t>SOA</a:t>
          </a:r>
          <a:endParaRPr lang="pt-BR" dirty="0"/>
        </a:p>
      </dgm:t>
    </dgm:pt>
    <dgm:pt modelId="{5806E958-F6E4-4FC6-8534-A1E12D7A74D0}" type="parTrans" cxnId="{35B202AA-72DA-497E-8A51-7D0C276640AF}">
      <dgm:prSet/>
      <dgm:spPr/>
      <dgm:t>
        <a:bodyPr/>
        <a:lstStyle/>
        <a:p>
          <a:endParaRPr lang="pt-BR"/>
        </a:p>
      </dgm:t>
    </dgm:pt>
    <dgm:pt modelId="{3169D520-D37D-4B55-A315-75434D62D923}" type="sibTrans" cxnId="{35B202AA-72DA-497E-8A51-7D0C276640AF}">
      <dgm:prSet/>
      <dgm:spPr/>
      <dgm:t>
        <a:bodyPr/>
        <a:lstStyle/>
        <a:p>
          <a:endParaRPr lang="pt-BR"/>
        </a:p>
      </dgm:t>
    </dgm:pt>
    <dgm:pt modelId="{EE3EC5CC-F831-405D-9C07-324E0F058EB6}">
      <dgm:prSet phldrT="[Texto]"/>
      <dgm:spPr/>
      <dgm:t>
        <a:bodyPr/>
        <a:lstStyle/>
        <a:p>
          <a:r>
            <a:rPr lang="pt-BR" dirty="0" smtClean="0"/>
            <a:t>Aplicações</a:t>
          </a:r>
          <a:endParaRPr lang="pt-BR" dirty="0"/>
        </a:p>
      </dgm:t>
    </dgm:pt>
    <dgm:pt modelId="{AFA3C497-860D-45F2-B70F-A06D171E5E2C}" type="parTrans" cxnId="{367EFCDF-B51E-486A-BD9E-822F04DF799A}">
      <dgm:prSet/>
      <dgm:spPr/>
      <dgm:t>
        <a:bodyPr/>
        <a:lstStyle/>
        <a:p>
          <a:endParaRPr lang="pt-BR"/>
        </a:p>
      </dgm:t>
    </dgm:pt>
    <dgm:pt modelId="{9CAE0189-7836-4C3B-B15C-9255B401F935}" type="sibTrans" cxnId="{367EFCDF-B51E-486A-BD9E-822F04DF799A}">
      <dgm:prSet/>
      <dgm:spPr/>
      <dgm:t>
        <a:bodyPr/>
        <a:lstStyle/>
        <a:p>
          <a:endParaRPr lang="pt-BR"/>
        </a:p>
      </dgm:t>
    </dgm:pt>
    <dgm:pt modelId="{7149A8DF-3A6F-4672-AF48-CB28EE5A8A8E}">
      <dgm:prSet phldrT="[Texto]"/>
      <dgm:spPr/>
      <dgm:t>
        <a:bodyPr/>
        <a:lstStyle/>
        <a:p>
          <a:r>
            <a:rPr lang="pt-BR" dirty="0" smtClean="0"/>
            <a:t>Serviços</a:t>
          </a:r>
          <a:endParaRPr lang="pt-BR" dirty="0"/>
        </a:p>
      </dgm:t>
    </dgm:pt>
    <dgm:pt modelId="{57829FA4-82FE-4BDA-BE40-8BC58B578F71}" type="parTrans" cxnId="{F6E50AE4-DE7C-4AED-A387-9127B3017259}">
      <dgm:prSet/>
      <dgm:spPr/>
      <dgm:t>
        <a:bodyPr/>
        <a:lstStyle/>
        <a:p>
          <a:endParaRPr lang="pt-BR"/>
        </a:p>
      </dgm:t>
    </dgm:pt>
    <dgm:pt modelId="{CF8AE0F6-FE96-49DD-B0FE-5BC939C2DA28}" type="sibTrans" cxnId="{F6E50AE4-DE7C-4AED-A387-9127B3017259}">
      <dgm:prSet/>
      <dgm:spPr/>
      <dgm:t>
        <a:bodyPr/>
        <a:lstStyle/>
        <a:p>
          <a:endParaRPr lang="pt-BR"/>
        </a:p>
      </dgm:t>
    </dgm:pt>
    <dgm:pt modelId="{2A28FB9C-1F63-42A6-9A50-62907B1EAADD}">
      <dgm:prSet phldrT="[Texto]"/>
      <dgm:spPr/>
      <dgm:t>
        <a:bodyPr/>
        <a:lstStyle/>
        <a:p>
          <a:r>
            <a:rPr lang="pt-BR" dirty="0" smtClean="0"/>
            <a:t>Repositório de Serviços</a:t>
          </a:r>
          <a:endParaRPr lang="pt-BR" dirty="0"/>
        </a:p>
      </dgm:t>
    </dgm:pt>
    <dgm:pt modelId="{86A80FEB-4541-4561-B503-51F6195A7036}" type="parTrans" cxnId="{E427D1A6-6185-4853-9ED2-AF02885B23E9}">
      <dgm:prSet/>
      <dgm:spPr/>
      <dgm:t>
        <a:bodyPr/>
        <a:lstStyle/>
        <a:p>
          <a:endParaRPr lang="pt-BR"/>
        </a:p>
      </dgm:t>
    </dgm:pt>
    <dgm:pt modelId="{BDFD019C-C995-4708-A013-E294A9B12732}" type="sibTrans" cxnId="{E427D1A6-6185-4853-9ED2-AF02885B23E9}">
      <dgm:prSet/>
      <dgm:spPr/>
      <dgm:t>
        <a:bodyPr/>
        <a:lstStyle/>
        <a:p>
          <a:endParaRPr lang="pt-BR"/>
        </a:p>
      </dgm:t>
    </dgm:pt>
    <dgm:pt modelId="{D615BCE0-F00E-42B8-9586-5E2FD9A05F7F}">
      <dgm:prSet phldrT="[Texto]"/>
      <dgm:spPr/>
      <dgm:t>
        <a:bodyPr/>
        <a:lstStyle/>
        <a:p>
          <a:r>
            <a:rPr lang="pt-BR" dirty="0" smtClean="0"/>
            <a:t>Barramento de Serviços (ESB)</a:t>
          </a:r>
          <a:endParaRPr lang="pt-BR" dirty="0"/>
        </a:p>
      </dgm:t>
    </dgm:pt>
    <dgm:pt modelId="{492C306E-DA92-4E75-A135-C817518191FD}" type="parTrans" cxnId="{7D1DE45D-955F-4AFA-A78E-A0A840F12619}">
      <dgm:prSet/>
      <dgm:spPr/>
      <dgm:t>
        <a:bodyPr/>
        <a:lstStyle/>
        <a:p>
          <a:endParaRPr lang="pt-BR"/>
        </a:p>
      </dgm:t>
    </dgm:pt>
    <dgm:pt modelId="{1CF6526A-684F-4F31-8AE7-0D8CB8E5ED53}" type="sibTrans" cxnId="{7D1DE45D-955F-4AFA-A78E-A0A840F12619}">
      <dgm:prSet/>
      <dgm:spPr/>
      <dgm:t>
        <a:bodyPr/>
        <a:lstStyle/>
        <a:p>
          <a:endParaRPr lang="pt-BR"/>
        </a:p>
      </dgm:t>
    </dgm:pt>
    <dgm:pt modelId="{3B9A4B2C-13AC-465D-8CE1-0BF4FCE01ECC}">
      <dgm:prSet phldrT="[Texto]"/>
      <dgm:spPr/>
      <dgm:t>
        <a:bodyPr/>
        <a:lstStyle/>
        <a:p>
          <a:r>
            <a:rPr lang="pt-BR" dirty="0" smtClean="0"/>
            <a:t>Contrato</a:t>
          </a:r>
          <a:endParaRPr lang="pt-BR" dirty="0"/>
        </a:p>
      </dgm:t>
    </dgm:pt>
    <dgm:pt modelId="{81C1BA03-0778-419E-AB52-2F41D7E1BC82}" type="parTrans" cxnId="{1221FB7D-063A-431E-B7A0-222DD8F4FC0E}">
      <dgm:prSet/>
      <dgm:spPr/>
      <dgm:t>
        <a:bodyPr/>
        <a:lstStyle/>
        <a:p>
          <a:endParaRPr lang="pt-BR"/>
        </a:p>
      </dgm:t>
    </dgm:pt>
    <dgm:pt modelId="{877ADB5E-64C8-4EB3-A8A0-470759E7472B}" type="sibTrans" cxnId="{1221FB7D-063A-431E-B7A0-222DD8F4FC0E}">
      <dgm:prSet/>
      <dgm:spPr/>
      <dgm:t>
        <a:bodyPr/>
        <a:lstStyle/>
        <a:p>
          <a:endParaRPr lang="pt-BR"/>
        </a:p>
      </dgm:t>
    </dgm:pt>
    <dgm:pt modelId="{E32CB878-F0E9-4AD0-BAD5-E3844378A37C}">
      <dgm:prSet phldrT="[Texto]"/>
      <dgm:spPr/>
      <dgm:t>
        <a:bodyPr/>
        <a:lstStyle/>
        <a:p>
          <a:r>
            <a:rPr lang="pt-BR" dirty="0" smtClean="0"/>
            <a:t>Implementação</a:t>
          </a:r>
          <a:endParaRPr lang="pt-BR" dirty="0"/>
        </a:p>
      </dgm:t>
    </dgm:pt>
    <dgm:pt modelId="{87AE6BA3-9055-4C3B-98E7-0FA4ADDF2C50}" type="parTrans" cxnId="{B3826E3B-8FDD-4F1C-8971-D2C867863B51}">
      <dgm:prSet/>
      <dgm:spPr/>
      <dgm:t>
        <a:bodyPr/>
        <a:lstStyle/>
        <a:p>
          <a:endParaRPr lang="pt-BR"/>
        </a:p>
      </dgm:t>
    </dgm:pt>
    <dgm:pt modelId="{83C900F9-9D55-42A7-9ACF-53CC6390BA23}" type="sibTrans" cxnId="{B3826E3B-8FDD-4F1C-8971-D2C867863B51}">
      <dgm:prSet/>
      <dgm:spPr/>
      <dgm:t>
        <a:bodyPr/>
        <a:lstStyle/>
        <a:p>
          <a:endParaRPr lang="pt-BR"/>
        </a:p>
      </dgm:t>
    </dgm:pt>
    <dgm:pt modelId="{F7A4981D-A7B8-41DB-AC57-FDBCEC257A4D}">
      <dgm:prSet phldrT="[Texto]"/>
      <dgm:spPr/>
      <dgm:t>
        <a:bodyPr/>
        <a:lstStyle/>
        <a:p>
          <a:r>
            <a:rPr lang="pt-BR" dirty="0" smtClean="0"/>
            <a:t>Interface</a:t>
          </a:r>
          <a:endParaRPr lang="pt-BR" dirty="0"/>
        </a:p>
      </dgm:t>
    </dgm:pt>
    <dgm:pt modelId="{F9753BAC-76B7-4628-A861-DCCB17F74668}" type="parTrans" cxnId="{ACF0FD49-DC2D-4409-96AA-13BA7B2B3D25}">
      <dgm:prSet/>
      <dgm:spPr/>
      <dgm:t>
        <a:bodyPr/>
        <a:lstStyle/>
        <a:p>
          <a:endParaRPr lang="pt-BR"/>
        </a:p>
      </dgm:t>
    </dgm:pt>
    <dgm:pt modelId="{EE0E01E7-71BC-400E-97DD-D36E189BCCF4}" type="sibTrans" cxnId="{ACF0FD49-DC2D-4409-96AA-13BA7B2B3D25}">
      <dgm:prSet/>
      <dgm:spPr/>
      <dgm:t>
        <a:bodyPr/>
        <a:lstStyle/>
        <a:p>
          <a:endParaRPr lang="pt-BR"/>
        </a:p>
      </dgm:t>
    </dgm:pt>
    <dgm:pt modelId="{95FD03A3-81BD-4896-A2E8-67B58540939C}" type="pres">
      <dgm:prSet presAssocID="{839AB40B-8891-4EF7-9398-FEA010924C2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ED031FE5-1615-4679-9EC1-1E6E09589E1C}" type="pres">
      <dgm:prSet presAssocID="{C0F74CF0-D010-4F16-9554-9393680A426F}" presName="hierRoot1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9F5516B4-FB7F-4F61-990C-3AE374A98DA9}" type="pres">
      <dgm:prSet presAssocID="{C0F74CF0-D010-4F16-9554-9393680A426F}" presName="rootComposite1" presStyleCnt="0"/>
      <dgm:spPr/>
      <dgm:t>
        <a:bodyPr/>
        <a:lstStyle/>
        <a:p>
          <a:endParaRPr lang="pt-BR"/>
        </a:p>
      </dgm:t>
    </dgm:pt>
    <dgm:pt modelId="{DA959998-2B15-4B0C-A9A9-A834221D5CEB}" type="pres">
      <dgm:prSet presAssocID="{C0F74CF0-D010-4F16-9554-9393680A426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EE065A2-B66A-430C-A224-313FBED883D6}" type="pres">
      <dgm:prSet presAssocID="{C0F74CF0-D010-4F16-9554-9393680A426F}" presName="rootConnector1" presStyleLbl="node1" presStyleIdx="0" presStyleCnt="0"/>
      <dgm:spPr/>
      <dgm:t>
        <a:bodyPr/>
        <a:lstStyle/>
        <a:p>
          <a:endParaRPr lang="pt-BR"/>
        </a:p>
      </dgm:t>
    </dgm:pt>
    <dgm:pt modelId="{27F41B1B-BE6C-405F-BD1D-D9BD3334616E}" type="pres">
      <dgm:prSet presAssocID="{C0F74CF0-D010-4F16-9554-9393680A426F}" presName="hierChild2" presStyleCnt="0"/>
      <dgm:spPr/>
      <dgm:t>
        <a:bodyPr/>
        <a:lstStyle/>
        <a:p>
          <a:endParaRPr lang="pt-BR"/>
        </a:p>
      </dgm:t>
    </dgm:pt>
    <dgm:pt modelId="{EEA5841E-6F97-4C47-874A-242DA48F28F6}" type="pres">
      <dgm:prSet presAssocID="{AFA3C497-860D-45F2-B70F-A06D171E5E2C}" presName="Name37" presStyleLbl="parChTrans1D2" presStyleIdx="0" presStyleCnt="4"/>
      <dgm:spPr/>
      <dgm:t>
        <a:bodyPr/>
        <a:lstStyle/>
        <a:p>
          <a:endParaRPr lang="pt-BR"/>
        </a:p>
      </dgm:t>
    </dgm:pt>
    <dgm:pt modelId="{064F8455-3816-495D-9707-D24AF7DA307B}" type="pres">
      <dgm:prSet presAssocID="{EE3EC5CC-F831-405D-9C07-324E0F058EB6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44631C3A-4E17-410D-911A-808E4F8BD593}" type="pres">
      <dgm:prSet presAssocID="{EE3EC5CC-F831-405D-9C07-324E0F058EB6}" presName="rootComposite" presStyleCnt="0"/>
      <dgm:spPr/>
      <dgm:t>
        <a:bodyPr/>
        <a:lstStyle/>
        <a:p>
          <a:endParaRPr lang="pt-BR"/>
        </a:p>
      </dgm:t>
    </dgm:pt>
    <dgm:pt modelId="{9048FEAD-3C57-49D6-B2EC-8CD03E6E5C3A}" type="pres">
      <dgm:prSet presAssocID="{EE3EC5CC-F831-405D-9C07-324E0F058EB6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445D84A-264E-4CCD-A15B-0FD5951CD815}" type="pres">
      <dgm:prSet presAssocID="{EE3EC5CC-F831-405D-9C07-324E0F058EB6}" presName="rootConnector" presStyleLbl="node2" presStyleIdx="0" presStyleCnt="4"/>
      <dgm:spPr/>
      <dgm:t>
        <a:bodyPr/>
        <a:lstStyle/>
        <a:p>
          <a:endParaRPr lang="pt-BR"/>
        </a:p>
      </dgm:t>
    </dgm:pt>
    <dgm:pt modelId="{1CC1E0DE-F938-475E-980D-FFADC33F4F98}" type="pres">
      <dgm:prSet presAssocID="{EE3EC5CC-F831-405D-9C07-324E0F058EB6}" presName="hierChild4" presStyleCnt="0"/>
      <dgm:spPr/>
      <dgm:t>
        <a:bodyPr/>
        <a:lstStyle/>
        <a:p>
          <a:endParaRPr lang="pt-BR"/>
        </a:p>
      </dgm:t>
    </dgm:pt>
    <dgm:pt modelId="{E0DD306E-8CC3-4B30-AB29-0756D96A06CB}" type="pres">
      <dgm:prSet presAssocID="{EE3EC5CC-F831-405D-9C07-324E0F058EB6}" presName="hierChild5" presStyleCnt="0"/>
      <dgm:spPr/>
      <dgm:t>
        <a:bodyPr/>
        <a:lstStyle/>
        <a:p>
          <a:endParaRPr lang="pt-BR"/>
        </a:p>
      </dgm:t>
    </dgm:pt>
    <dgm:pt modelId="{0F9FCC96-85E2-4549-BAE8-5BD0270E2432}" type="pres">
      <dgm:prSet presAssocID="{57829FA4-82FE-4BDA-BE40-8BC58B578F71}" presName="Name37" presStyleLbl="parChTrans1D2" presStyleIdx="1" presStyleCnt="4"/>
      <dgm:spPr/>
      <dgm:t>
        <a:bodyPr/>
        <a:lstStyle/>
        <a:p>
          <a:endParaRPr lang="pt-BR"/>
        </a:p>
      </dgm:t>
    </dgm:pt>
    <dgm:pt modelId="{6C139410-A3D5-4529-9F1B-08ABF9B86D8B}" type="pres">
      <dgm:prSet presAssocID="{7149A8DF-3A6F-4672-AF48-CB28EE5A8A8E}" presName="hierRoot2" presStyleCnt="0">
        <dgm:presLayoutVars>
          <dgm:hierBranch/>
        </dgm:presLayoutVars>
      </dgm:prSet>
      <dgm:spPr/>
      <dgm:t>
        <a:bodyPr/>
        <a:lstStyle/>
        <a:p>
          <a:endParaRPr lang="pt-BR"/>
        </a:p>
      </dgm:t>
    </dgm:pt>
    <dgm:pt modelId="{67F6A00D-0270-4DEA-B5D8-D022ED907A8B}" type="pres">
      <dgm:prSet presAssocID="{7149A8DF-3A6F-4672-AF48-CB28EE5A8A8E}" presName="rootComposite" presStyleCnt="0"/>
      <dgm:spPr/>
      <dgm:t>
        <a:bodyPr/>
        <a:lstStyle/>
        <a:p>
          <a:endParaRPr lang="pt-BR"/>
        </a:p>
      </dgm:t>
    </dgm:pt>
    <dgm:pt modelId="{438E26F2-765C-4B52-A595-D1B191FADADC}" type="pres">
      <dgm:prSet presAssocID="{7149A8DF-3A6F-4672-AF48-CB28EE5A8A8E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16BA52C-6CA9-4385-AC2B-DB0CB4DDD0D3}" type="pres">
      <dgm:prSet presAssocID="{7149A8DF-3A6F-4672-AF48-CB28EE5A8A8E}" presName="rootConnector" presStyleLbl="node2" presStyleIdx="1" presStyleCnt="4"/>
      <dgm:spPr/>
      <dgm:t>
        <a:bodyPr/>
        <a:lstStyle/>
        <a:p>
          <a:endParaRPr lang="pt-BR"/>
        </a:p>
      </dgm:t>
    </dgm:pt>
    <dgm:pt modelId="{3E3CE7C9-86D7-45B0-8B16-5B30A44D988A}" type="pres">
      <dgm:prSet presAssocID="{7149A8DF-3A6F-4672-AF48-CB28EE5A8A8E}" presName="hierChild4" presStyleCnt="0"/>
      <dgm:spPr/>
      <dgm:t>
        <a:bodyPr/>
        <a:lstStyle/>
        <a:p>
          <a:endParaRPr lang="pt-BR"/>
        </a:p>
      </dgm:t>
    </dgm:pt>
    <dgm:pt modelId="{40925BBC-8FEA-4231-8F0F-4EE8739D4C57}" type="pres">
      <dgm:prSet presAssocID="{81C1BA03-0778-419E-AB52-2F41D7E1BC82}" presName="Name35" presStyleLbl="parChTrans1D3" presStyleIdx="0" presStyleCnt="3"/>
      <dgm:spPr/>
      <dgm:t>
        <a:bodyPr/>
        <a:lstStyle/>
        <a:p>
          <a:endParaRPr lang="pt-BR"/>
        </a:p>
      </dgm:t>
    </dgm:pt>
    <dgm:pt modelId="{5A8C411A-FCA9-4980-93B8-6C5DADFD2AC1}" type="pres">
      <dgm:prSet presAssocID="{3B9A4B2C-13AC-465D-8CE1-0BF4FCE01ECC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187BE5FD-A457-4F08-8B7B-426B3DD3FDD6}" type="pres">
      <dgm:prSet presAssocID="{3B9A4B2C-13AC-465D-8CE1-0BF4FCE01ECC}" presName="rootComposite" presStyleCnt="0"/>
      <dgm:spPr/>
      <dgm:t>
        <a:bodyPr/>
        <a:lstStyle/>
        <a:p>
          <a:endParaRPr lang="pt-BR"/>
        </a:p>
      </dgm:t>
    </dgm:pt>
    <dgm:pt modelId="{D8DB462C-0606-4761-9B17-5FCB81FBF420}" type="pres">
      <dgm:prSet presAssocID="{3B9A4B2C-13AC-465D-8CE1-0BF4FCE01ECC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CB8C08E-52BB-42BA-BA57-31853780C5EE}" type="pres">
      <dgm:prSet presAssocID="{3B9A4B2C-13AC-465D-8CE1-0BF4FCE01ECC}" presName="rootConnector" presStyleLbl="node3" presStyleIdx="0" presStyleCnt="3"/>
      <dgm:spPr/>
      <dgm:t>
        <a:bodyPr/>
        <a:lstStyle/>
        <a:p>
          <a:endParaRPr lang="pt-BR"/>
        </a:p>
      </dgm:t>
    </dgm:pt>
    <dgm:pt modelId="{D40403D5-1D2B-4349-9E23-AAB56AEA608B}" type="pres">
      <dgm:prSet presAssocID="{3B9A4B2C-13AC-465D-8CE1-0BF4FCE01ECC}" presName="hierChild4" presStyleCnt="0"/>
      <dgm:spPr/>
      <dgm:t>
        <a:bodyPr/>
        <a:lstStyle/>
        <a:p>
          <a:endParaRPr lang="pt-BR"/>
        </a:p>
      </dgm:t>
    </dgm:pt>
    <dgm:pt modelId="{18532CC3-FE41-4435-901C-615627E6BE6E}" type="pres">
      <dgm:prSet presAssocID="{3B9A4B2C-13AC-465D-8CE1-0BF4FCE01ECC}" presName="hierChild5" presStyleCnt="0"/>
      <dgm:spPr/>
      <dgm:t>
        <a:bodyPr/>
        <a:lstStyle/>
        <a:p>
          <a:endParaRPr lang="pt-BR"/>
        </a:p>
      </dgm:t>
    </dgm:pt>
    <dgm:pt modelId="{791D09FD-C1B7-439B-B0D9-DECDECEED8FC}" type="pres">
      <dgm:prSet presAssocID="{87AE6BA3-9055-4C3B-98E7-0FA4ADDF2C50}" presName="Name35" presStyleLbl="parChTrans1D3" presStyleIdx="1" presStyleCnt="3"/>
      <dgm:spPr/>
      <dgm:t>
        <a:bodyPr/>
        <a:lstStyle/>
        <a:p>
          <a:endParaRPr lang="pt-BR"/>
        </a:p>
      </dgm:t>
    </dgm:pt>
    <dgm:pt modelId="{E8C610E2-126D-4242-A6B6-8ABB45951A93}" type="pres">
      <dgm:prSet presAssocID="{E32CB878-F0E9-4AD0-BAD5-E3844378A37C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219E9A28-8FB7-4013-BC42-5782F6C57CBC}" type="pres">
      <dgm:prSet presAssocID="{E32CB878-F0E9-4AD0-BAD5-E3844378A37C}" presName="rootComposite" presStyleCnt="0"/>
      <dgm:spPr/>
      <dgm:t>
        <a:bodyPr/>
        <a:lstStyle/>
        <a:p>
          <a:endParaRPr lang="pt-BR"/>
        </a:p>
      </dgm:t>
    </dgm:pt>
    <dgm:pt modelId="{4D0FD7FA-3B0D-472E-9BDD-809C68A106BA}" type="pres">
      <dgm:prSet presAssocID="{E32CB878-F0E9-4AD0-BAD5-E3844378A37C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A2D1A24-E770-435B-852B-5075EAA1D1D8}" type="pres">
      <dgm:prSet presAssocID="{E32CB878-F0E9-4AD0-BAD5-E3844378A37C}" presName="rootConnector" presStyleLbl="node3" presStyleIdx="1" presStyleCnt="3"/>
      <dgm:spPr/>
      <dgm:t>
        <a:bodyPr/>
        <a:lstStyle/>
        <a:p>
          <a:endParaRPr lang="pt-BR"/>
        </a:p>
      </dgm:t>
    </dgm:pt>
    <dgm:pt modelId="{9FE7A3F7-B65F-4D08-9272-D64EB4DA1C19}" type="pres">
      <dgm:prSet presAssocID="{E32CB878-F0E9-4AD0-BAD5-E3844378A37C}" presName="hierChild4" presStyleCnt="0"/>
      <dgm:spPr/>
      <dgm:t>
        <a:bodyPr/>
        <a:lstStyle/>
        <a:p>
          <a:endParaRPr lang="pt-BR"/>
        </a:p>
      </dgm:t>
    </dgm:pt>
    <dgm:pt modelId="{9D0A1081-A3B6-499C-BDDA-08418C5C7BEF}" type="pres">
      <dgm:prSet presAssocID="{E32CB878-F0E9-4AD0-BAD5-E3844378A37C}" presName="hierChild5" presStyleCnt="0"/>
      <dgm:spPr/>
      <dgm:t>
        <a:bodyPr/>
        <a:lstStyle/>
        <a:p>
          <a:endParaRPr lang="pt-BR"/>
        </a:p>
      </dgm:t>
    </dgm:pt>
    <dgm:pt modelId="{75222FFA-9487-459D-9C27-122E8E424F35}" type="pres">
      <dgm:prSet presAssocID="{F9753BAC-76B7-4628-A861-DCCB17F74668}" presName="Name35" presStyleLbl="parChTrans1D3" presStyleIdx="2" presStyleCnt="3"/>
      <dgm:spPr/>
      <dgm:t>
        <a:bodyPr/>
        <a:lstStyle/>
        <a:p>
          <a:endParaRPr lang="pt-BR"/>
        </a:p>
      </dgm:t>
    </dgm:pt>
    <dgm:pt modelId="{11E17FDF-1224-46B1-BE78-A8AF7DC508A5}" type="pres">
      <dgm:prSet presAssocID="{F7A4981D-A7B8-41DB-AC57-FDBCEC257A4D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C0562AC5-B6EA-4771-8E19-B2A5C933ECCC}" type="pres">
      <dgm:prSet presAssocID="{F7A4981D-A7B8-41DB-AC57-FDBCEC257A4D}" presName="rootComposite" presStyleCnt="0"/>
      <dgm:spPr/>
      <dgm:t>
        <a:bodyPr/>
        <a:lstStyle/>
        <a:p>
          <a:endParaRPr lang="pt-BR"/>
        </a:p>
      </dgm:t>
    </dgm:pt>
    <dgm:pt modelId="{0A19AA52-A07D-4F22-84D6-D4D31C248B53}" type="pres">
      <dgm:prSet presAssocID="{F7A4981D-A7B8-41DB-AC57-FDBCEC257A4D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E30A7118-3448-43CC-964B-E7C190952FC8}" type="pres">
      <dgm:prSet presAssocID="{F7A4981D-A7B8-41DB-AC57-FDBCEC257A4D}" presName="rootConnector" presStyleLbl="node3" presStyleIdx="2" presStyleCnt="3"/>
      <dgm:spPr/>
      <dgm:t>
        <a:bodyPr/>
        <a:lstStyle/>
        <a:p>
          <a:endParaRPr lang="pt-BR"/>
        </a:p>
      </dgm:t>
    </dgm:pt>
    <dgm:pt modelId="{F9E59F00-3BCB-4FB4-8412-BA48804BC68D}" type="pres">
      <dgm:prSet presAssocID="{F7A4981D-A7B8-41DB-AC57-FDBCEC257A4D}" presName="hierChild4" presStyleCnt="0"/>
      <dgm:spPr/>
      <dgm:t>
        <a:bodyPr/>
        <a:lstStyle/>
        <a:p>
          <a:endParaRPr lang="pt-BR"/>
        </a:p>
      </dgm:t>
    </dgm:pt>
    <dgm:pt modelId="{7FDC4F6B-6CA6-4893-B84F-8EEE9DCA00C3}" type="pres">
      <dgm:prSet presAssocID="{F7A4981D-A7B8-41DB-AC57-FDBCEC257A4D}" presName="hierChild5" presStyleCnt="0"/>
      <dgm:spPr/>
      <dgm:t>
        <a:bodyPr/>
        <a:lstStyle/>
        <a:p>
          <a:endParaRPr lang="pt-BR"/>
        </a:p>
      </dgm:t>
    </dgm:pt>
    <dgm:pt modelId="{41E9B65F-53E0-4590-AD9F-78FB2D85D457}" type="pres">
      <dgm:prSet presAssocID="{7149A8DF-3A6F-4672-AF48-CB28EE5A8A8E}" presName="hierChild5" presStyleCnt="0"/>
      <dgm:spPr/>
      <dgm:t>
        <a:bodyPr/>
        <a:lstStyle/>
        <a:p>
          <a:endParaRPr lang="pt-BR"/>
        </a:p>
      </dgm:t>
    </dgm:pt>
    <dgm:pt modelId="{4631968E-0B73-431E-8F96-A10D6ACF9505}" type="pres">
      <dgm:prSet presAssocID="{86A80FEB-4541-4561-B503-51F6195A7036}" presName="Name37" presStyleLbl="parChTrans1D2" presStyleIdx="2" presStyleCnt="4"/>
      <dgm:spPr/>
      <dgm:t>
        <a:bodyPr/>
        <a:lstStyle/>
        <a:p>
          <a:endParaRPr lang="pt-BR"/>
        </a:p>
      </dgm:t>
    </dgm:pt>
    <dgm:pt modelId="{3330DB4F-2AB3-421D-AD18-07B6D707B361}" type="pres">
      <dgm:prSet presAssocID="{2A28FB9C-1F63-42A6-9A50-62907B1EAADD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58721B68-57BA-483F-AC92-91016FB4BD87}" type="pres">
      <dgm:prSet presAssocID="{2A28FB9C-1F63-42A6-9A50-62907B1EAADD}" presName="rootComposite" presStyleCnt="0"/>
      <dgm:spPr/>
      <dgm:t>
        <a:bodyPr/>
        <a:lstStyle/>
        <a:p>
          <a:endParaRPr lang="pt-BR"/>
        </a:p>
      </dgm:t>
    </dgm:pt>
    <dgm:pt modelId="{6F48FD25-5C85-4129-8345-BB21F26BF936}" type="pres">
      <dgm:prSet presAssocID="{2A28FB9C-1F63-42A6-9A50-62907B1EAADD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1984B32-0CE2-4DB0-810A-8561D53BE3F0}" type="pres">
      <dgm:prSet presAssocID="{2A28FB9C-1F63-42A6-9A50-62907B1EAADD}" presName="rootConnector" presStyleLbl="node2" presStyleIdx="2" presStyleCnt="4"/>
      <dgm:spPr/>
      <dgm:t>
        <a:bodyPr/>
        <a:lstStyle/>
        <a:p>
          <a:endParaRPr lang="pt-BR"/>
        </a:p>
      </dgm:t>
    </dgm:pt>
    <dgm:pt modelId="{70B08BF6-D1A1-4E11-B6F1-A67BC539A966}" type="pres">
      <dgm:prSet presAssocID="{2A28FB9C-1F63-42A6-9A50-62907B1EAADD}" presName="hierChild4" presStyleCnt="0"/>
      <dgm:spPr/>
      <dgm:t>
        <a:bodyPr/>
        <a:lstStyle/>
        <a:p>
          <a:endParaRPr lang="pt-BR"/>
        </a:p>
      </dgm:t>
    </dgm:pt>
    <dgm:pt modelId="{EF88747D-3648-4FC4-931A-3E7E0C994936}" type="pres">
      <dgm:prSet presAssocID="{2A28FB9C-1F63-42A6-9A50-62907B1EAADD}" presName="hierChild5" presStyleCnt="0"/>
      <dgm:spPr/>
      <dgm:t>
        <a:bodyPr/>
        <a:lstStyle/>
        <a:p>
          <a:endParaRPr lang="pt-BR"/>
        </a:p>
      </dgm:t>
    </dgm:pt>
    <dgm:pt modelId="{2F93AC6D-7CD5-4454-8DD1-894DE338E98F}" type="pres">
      <dgm:prSet presAssocID="{492C306E-DA92-4E75-A135-C817518191FD}" presName="Name37" presStyleLbl="parChTrans1D2" presStyleIdx="3" presStyleCnt="4"/>
      <dgm:spPr/>
      <dgm:t>
        <a:bodyPr/>
        <a:lstStyle/>
        <a:p>
          <a:endParaRPr lang="pt-BR"/>
        </a:p>
      </dgm:t>
    </dgm:pt>
    <dgm:pt modelId="{C7664181-10B1-4B82-94C8-F15AAA8A3B78}" type="pres">
      <dgm:prSet presAssocID="{D615BCE0-F00E-42B8-9586-5E2FD9A05F7F}" presName="hierRoot2" presStyleCnt="0">
        <dgm:presLayoutVars>
          <dgm:hierBranch val="init"/>
        </dgm:presLayoutVars>
      </dgm:prSet>
      <dgm:spPr/>
      <dgm:t>
        <a:bodyPr/>
        <a:lstStyle/>
        <a:p>
          <a:endParaRPr lang="pt-BR"/>
        </a:p>
      </dgm:t>
    </dgm:pt>
    <dgm:pt modelId="{CCE52BDD-D5C0-4EFC-897F-1B4BD71A43D0}" type="pres">
      <dgm:prSet presAssocID="{D615BCE0-F00E-42B8-9586-5E2FD9A05F7F}" presName="rootComposite" presStyleCnt="0"/>
      <dgm:spPr/>
      <dgm:t>
        <a:bodyPr/>
        <a:lstStyle/>
        <a:p>
          <a:endParaRPr lang="pt-BR"/>
        </a:p>
      </dgm:t>
    </dgm:pt>
    <dgm:pt modelId="{23EBC456-6EDA-46AD-A553-D7F57DE8F005}" type="pres">
      <dgm:prSet presAssocID="{D615BCE0-F00E-42B8-9586-5E2FD9A05F7F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F4209CF-4B24-4F2A-8930-A5325F9D9C96}" type="pres">
      <dgm:prSet presAssocID="{D615BCE0-F00E-42B8-9586-5E2FD9A05F7F}" presName="rootConnector" presStyleLbl="node2" presStyleIdx="3" presStyleCnt="4"/>
      <dgm:spPr/>
      <dgm:t>
        <a:bodyPr/>
        <a:lstStyle/>
        <a:p>
          <a:endParaRPr lang="pt-BR"/>
        </a:p>
      </dgm:t>
    </dgm:pt>
    <dgm:pt modelId="{9C198D8C-EFBE-4D5A-94E6-9E1491660EDA}" type="pres">
      <dgm:prSet presAssocID="{D615BCE0-F00E-42B8-9586-5E2FD9A05F7F}" presName="hierChild4" presStyleCnt="0"/>
      <dgm:spPr/>
      <dgm:t>
        <a:bodyPr/>
        <a:lstStyle/>
        <a:p>
          <a:endParaRPr lang="pt-BR"/>
        </a:p>
      </dgm:t>
    </dgm:pt>
    <dgm:pt modelId="{4540E83B-D70D-4AFF-A7E8-9F5494C838B1}" type="pres">
      <dgm:prSet presAssocID="{D615BCE0-F00E-42B8-9586-5E2FD9A05F7F}" presName="hierChild5" presStyleCnt="0"/>
      <dgm:spPr/>
      <dgm:t>
        <a:bodyPr/>
        <a:lstStyle/>
        <a:p>
          <a:endParaRPr lang="pt-BR"/>
        </a:p>
      </dgm:t>
    </dgm:pt>
    <dgm:pt modelId="{CBAD9B0E-D4A6-4790-8024-652DE782A7DA}" type="pres">
      <dgm:prSet presAssocID="{C0F74CF0-D010-4F16-9554-9393680A426F}" presName="hierChild3" presStyleCnt="0"/>
      <dgm:spPr/>
      <dgm:t>
        <a:bodyPr/>
        <a:lstStyle/>
        <a:p>
          <a:endParaRPr lang="pt-BR"/>
        </a:p>
      </dgm:t>
    </dgm:pt>
  </dgm:ptLst>
  <dgm:cxnLst>
    <dgm:cxn modelId="{9254373B-7D4B-4409-87F7-86B8EE19584D}" type="presOf" srcId="{E32CB878-F0E9-4AD0-BAD5-E3844378A37C}" destId="{4D0FD7FA-3B0D-472E-9BDD-809C68A106BA}" srcOrd="0" destOrd="0" presId="urn:microsoft.com/office/officeart/2005/8/layout/orgChart1"/>
    <dgm:cxn modelId="{3B1DA2DF-70E4-4866-AF49-1586E63FD6D0}" type="presOf" srcId="{87AE6BA3-9055-4C3B-98E7-0FA4ADDF2C50}" destId="{791D09FD-C1B7-439B-B0D9-DECDECEED8FC}" srcOrd="0" destOrd="0" presId="urn:microsoft.com/office/officeart/2005/8/layout/orgChart1"/>
    <dgm:cxn modelId="{D7ED3B8B-DBC6-493E-B7DA-C30B106C3615}" type="presOf" srcId="{81C1BA03-0778-419E-AB52-2F41D7E1BC82}" destId="{40925BBC-8FEA-4231-8F0F-4EE8739D4C57}" srcOrd="0" destOrd="0" presId="urn:microsoft.com/office/officeart/2005/8/layout/orgChart1"/>
    <dgm:cxn modelId="{C93B4CCC-4492-4DEA-87CA-AE612C1C1C42}" type="presOf" srcId="{3B9A4B2C-13AC-465D-8CE1-0BF4FCE01ECC}" destId="{1CB8C08E-52BB-42BA-BA57-31853780C5EE}" srcOrd="1" destOrd="0" presId="urn:microsoft.com/office/officeart/2005/8/layout/orgChart1"/>
    <dgm:cxn modelId="{F8D0A304-3CC5-4E69-84A5-19163EF12AA3}" type="presOf" srcId="{C0F74CF0-D010-4F16-9554-9393680A426F}" destId="{DA959998-2B15-4B0C-A9A9-A834221D5CEB}" srcOrd="0" destOrd="0" presId="urn:microsoft.com/office/officeart/2005/8/layout/orgChart1"/>
    <dgm:cxn modelId="{A4274899-5A64-483B-891C-4EBFAD506FF7}" type="presOf" srcId="{57829FA4-82FE-4BDA-BE40-8BC58B578F71}" destId="{0F9FCC96-85E2-4549-BAE8-5BD0270E2432}" srcOrd="0" destOrd="0" presId="urn:microsoft.com/office/officeart/2005/8/layout/orgChart1"/>
    <dgm:cxn modelId="{4092FB8B-D1B7-4861-867E-29CE3FAAC0D6}" type="presOf" srcId="{D615BCE0-F00E-42B8-9586-5E2FD9A05F7F}" destId="{23EBC456-6EDA-46AD-A553-D7F57DE8F005}" srcOrd="0" destOrd="0" presId="urn:microsoft.com/office/officeart/2005/8/layout/orgChart1"/>
    <dgm:cxn modelId="{1221FB7D-063A-431E-B7A0-222DD8F4FC0E}" srcId="{7149A8DF-3A6F-4672-AF48-CB28EE5A8A8E}" destId="{3B9A4B2C-13AC-465D-8CE1-0BF4FCE01ECC}" srcOrd="0" destOrd="0" parTransId="{81C1BA03-0778-419E-AB52-2F41D7E1BC82}" sibTransId="{877ADB5E-64C8-4EB3-A8A0-470759E7472B}"/>
    <dgm:cxn modelId="{0F6A1A1B-4032-4A7A-AA28-1AF7FA7DBFC9}" type="presOf" srcId="{E32CB878-F0E9-4AD0-BAD5-E3844378A37C}" destId="{1A2D1A24-E770-435B-852B-5075EAA1D1D8}" srcOrd="1" destOrd="0" presId="urn:microsoft.com/office/officeart/2005/8/layout/orgChart1"/>
    <dgm:cxn modelId="{36ECFF12-3F7C-474C-B761-345147F58AE9}" type="presOf" srcId="{F7A4981D-A7B8-41DB-AC57-FDBCEC257A4D}" destId="{E30A7118-3448-43CC-964B-E7C190952FC8}" srcOrd="1" destOrd="0" presId="urn:microsoft.com/office/officeart/2005/8/layout/orgChart1"/>
    <dgm:cxn modelId="{8402D528-385B-477A-BDC4-0EAD6D87C75C}" type="presOf" srcId="{2A28FB9C-1F63-42A6-9A50-62907B1EAADD}" destId="{11984B32-0CE2-4DB0-810A-8561D53BE3F0}" srcOrd="1" destOrd="0" presId="urn:microsoft.com/office/officeart/2005/8/layout/orgChart1"/>
    <dgm:cxn modelId="{80F46A2F-E7D5-411A-833A-FA166C344F2E}" type="presOf" srcId="{492C306E-DA92-4E75-A135-C817518191FD}" destId="{2F93AC6D-7CD5-4454-8DD1-894DE338E98F}" srcOrd="0" destOrd="0" presId="urn:microsoft.com/office/officeart/2005/8/layout/orgChart1"/>
    <dgm:cxn modelId="{E427D1A6-6185-4853-9ED2-AF02885B23E9}" srcId="{C0F74CF0-D010-4F16-9554-9393680A426F}" destId="{2A28FB9C-1F63-42A6-9A50-62907B1EAADD}" srcOrd="2" destOrd="0" parTransId="{86A80FEB-4541-4561-B503-51F6195A7036}" sibTransId="{BDFD019C-C995-4708-A013-E294A9B12732}"/>
    <dgm:cxn modelId="{04ABD139-B1C8-4B23-82B0-060D27DB183D}" type="presOf" srcId="{7149A8DF-3A6F-4672-AF48-CB28EE5A8A8E}" destId="{438E26F2-765C-4B52-A595-D1B191FADADC}" srcOrd="0" destOrd="0" presId="urn:microsoft.com/office/officeart/2005/8/layout/orgChart1"/>
    <dgm:cxn modelId="{73D9B4CF-9DAB-44B4-B3D7-19EB1E0F0E4C}" type="presOf" srcId="{D615BCE0-F00E-42B8-9586-5E2FD9A05F7F}" destId="{9F4209CF-4B24-4F2A-8930-A5325F9D9C96}" srcOrd="1" destOrd="0" presId="urn:microsoft.com/office/officeart/2005/8/layout/orgChart1"/>
    <dgm:cxn modelId="{ACF0FD49-DC2D-4409-96AA-13BA7B2B3D25}" srcId="{7149A8DF-3A6F-4672-AF48-CB28EE5A8A8E}" destId="{F7A4981D-A7B8-41DB-AC57-FDBCEC257A4D}" srcOrd="2" destOrd="0" parTransId="{F9753BAC-76B7-4628-A861-DCCB17F74668}" sibTransId="{EE0E01E7-71BC-400E-97DD-D36E189BCCF4}"/>
    <dgm:cxn modelId="{8EC150C1-AEEA-4261-9C4F-29B2C8E72AB7}" type="presOf" srcId="{C0F74CF0-D010-4F16-9554-9393680A426F}" destId="{0EE065A2-B66A-430C-A224-313FBED883D6}" srcOrd="1" destOrd="0" presId="urn:microsoft.com/office/officeart/2005/8/layout/orgChart1"/>
    <dgm:cxn modelId="{79B2533E-E65E-488B-8641-F6B211402207}" type="presOf" srcId="{2A28FB9C-1F63-42A6-9A50-62907B1EAADD}" destId="{6F48FD25-5C85-4129-8345-BB21F26BF936}" srcOrd="0" destOrd="0" presId="urn:microsoft.com/office/officeart/2005/8/layout/orgChart1"/>
    <dgm:cxn modelId="{367EFCDF-B51E-486A-BD9E-822F04DF799A}" srcId="{C0F74CF0-D010-4F16-9554-9393680A426F}" destId="{EE3EC5CC-F831-405D-9C07-324E0F058EB6}" srcOrd="0" destOrd="0" parTransId="{AFA3C497-860D-45F2-B70F-A06D171E5E2C}" sibTransId="{9CAE0189-7836-4C3B-B15C-9255B401F935}"/>
    <dgm:cxn modelId="{58CACC03-9D96-4030-ABAA-AC7834A64522}" type="presOf" srcId="{EE3EC5CC-F831-405D-9C07-324E0F058EB6}" destId="{3445D84A-264E-4CCD-A15B-0FD5951CD815}" srcOrd="1" destOrd="0" presId="urn:microsoft.com/office/officeart/2005/8/layout/orgChart1"/>
    <dgm:cxn modelId="{67F9000C-11D2-46A8-A835-5E04F10168D4}" type="presOf" srcId="{839AB40B-8891-4EF7-9398-FEA010924C26}" destId="{95FD03A3-81BD-4896-A2E8-67B58540939C}" srcOrd="0" destOrd="0" presId="urn:microsoft.com/office/officeart/2005/8/layout/orgChart1"/>
    <dgm:cxn modelId="{F6E50AE4-DE7C-4AED-A387-9127B3017259}" srcId="{C0F74CF0-D010-4F16-9554-9393680A426F}" destId="{7149A8DF-3A6F-4672-AF48-CB28EE5A8A8E}" srcOrd="1" destOrd="0" parTransId="{57829FA4-82FE-4BDA-BE40-8BC58B578F71}" sibTransId="{CF8AE0F6-FE96-49DD-B0FE-5BC939C2DA28}"/>
    <dgm:cxn modelId="{B3826E3B-8FDD-4F1C-8971-D2C867863B51}" srcId="{7149A8DF-3A6F-4672-AF48-CB28EE5A8A8E}" destId="{E32CB878-F0E9-4AD0-BAD5-E3844378A37C}" srcOrd="1" destOrd="0" parTransId="{87AE6BA3-9055-4C3B-98E7-0FA4ADDF2C50}" sibTransId="{83C900F9-9D55-42A7-9ACF-53CC6390BA23}"/>
    <dgm:cxn modelId="{FDCCC357-85E2-405D-A405-1097C20D6B0F}" type="presOf" srcId="{3B9A4B2C-13AC-465D-8CE1-0BF4FCE01ECC}" destId="{D8DB462C-0606-4761-9B17-5FCB81FBF420}" srcOrd="0" destOrd="0" presId="urn:microsoft.com/office/officeart/2005/8/layout/orgChart1"/>
    <dgm:cxn modelId="{A493C377-3919-41AE-B64C-07A2171FA1BA}" type="presOf" srcId="{F9753BAC-76B7-4628-A861-DCCB17F74668}" destId="{75222FFA-9487-459D-9C27-122E8E424F35}" srcOrd="0" destOrd="0" presId="urn:microsoft.com/office/officeart/2005/8/layout/orgChart1"/>
    <dgm:cxn modelId="{2E749F63-86AA-47A0-8D91-ECFEA8661C86}" type="presOf" srcId="{EE3EC5CC-F831-405D-9C07-324E0F058EB6}" destId="{9048FEAD-3C57-49D6-B2EC-8CD03E6E5C3A}" srcOrd="0" destOrd="0" presId="urn:microsoft.com/office/officeart/2005/8/layout/orgChart1"/>
    <dgm:cxn modelId="{DB09DFB3-42DD-43A2-8F7C-914993CD666E}" type="presOf" srcId="{F7A4981D-A7B8-41DB-AC57-FDBCEC257A4D}" destId="{0A19AA52-A07D-4F22-84D6-D4D31C248B53}" srcOrd="0" destOrd="0" presId="urn:microsoft.com/office/officeart/2005/8/layout/orgChart1"/>
    <dgm:cxn modelId="{4039FD23-398D-4C5B-9A14-1A9DFE4BDF0F}" type="presOf" srcId="{7149A8DF-3A6F-4672-AF48-CB28EE5A8A8E}" destId="{B16BA52C-6CA9-4385-AC2B-DB0CB4DDD0D3}" srcOrd="1" destOrd="0" presId="urn:microsoft.com/office/officeart/2005/8/layout/orgChart1"/>
    <dgm:cxn modelId="{35B202AA-72DA-497E-8A51-7D0C276640AF}" srcId="{839AB40B-8891-4EF7-9398-FEA010924C26}" destId="{C0F74CF0-D010-4F16-9554-9393680A426F}" srcOrd="0" destOrd="0" parTransId="{5806E958-F6E4-4FC6-8534-A1E12D7A74D0}" sibTransId="{3169D520-D37D-4B55-A315-75434D62D923}"/>
    <dgm:cxn modelId="{D1419201-BF86-4646-9056-9CC7AB96502A}" type="presOf" srcId="{86A80FEB-4541-4561-B503-51F6195A7036}" destId="{4631968E-0B73-431E-8F96-A10D6ACF9505}" srcOrd="0" destOrd="0" presId="urn:microsoft.com/office/officeart/2005/8/layout/orgChart1"/>
    <dgm:cxn modelId="{7D1DE45D-955F-4AFA-A78E-A0A840F12619}" srcId="{C0F74CF0-D010-4F16-9554-9393680A426F}" destId="{D615BCE0-F00E-42B8-9586-5E2FD9A05F7F}" srcOrd="3" destOrd="0" parTransId="{492C306E-DA92-4E75-A135-C817518191FD}" sibTransId="{1CF6526A-684F-4F31-8AE7-0D8CB8E5ED53}"/>
    <dgm:cxn modelId="{67293A5A-46A6-4925-AA70-0ACBD527FF3B}" type="presOf" srcId="{AFA3C497-860D-45F2-B70F-A06D171E5E2C}" destId="{EEA5841E-6F97-4C47-874A-242DA48F28F6}" srcOrd="0" destOrd="0" presId="urn:microsoft.com/office/officeart/2005/8/layout/orgChart1"/>
    <dgm:cxn modelId="{9B659C38-1A57-4A53-B0A3-93DE506DED47}" type="presParOf" srcId="{95FD03A3-81BD-4896-A2E8-67B58540939C}" destId="{ED031FE5-1615-4679-9EC1-1E6E09589E1C}" srcOrd="0" destOrd="0" presId="urn:microsoft.com/office/officeart/2005/8/layout/orgChart1"/>
    <dgm:cxn modelId="{C4AA3BD1-3C42-4154-A37A-66CA363D795C}" type="presParOf" srcId="{ED031FE5-1615-4679-9EC1-1E6E09589E1C}" destId="{9F5516B4-FB7F-4F61-990C-3AE374A98DA9}" srcOrd="0" destOrd="0" presId="urn:microsoft.com/office/officeart/2005/8/layout/orgChart1"/>
    <dgm:cxn modelId="{C56EC7D7-9E5D-4FB5-87E8-BD620C7916DF}" type="presParOf" srcId="{9F5516B4-FB7F-4F61-990C-3AE374A98DA9}" destId="{DA959998-2B15-4B0C-A9A9-A834221D5CEB}" srcOrd="0" destOrd="0" presId="urn:microsoft.com/office/officeart/2005/8/layout/orgChart1"/>
    <dgm:cxn modelId="{60DFDB29-F65D-4A55-BBF6-F347EBD01CF1}" type="presParOf" srcId="{9F5516B4-FB7F-4F61-990C-3AE374A98DA9}" destId="{0EE065A2-B66A-430C-A224-313FBED883D6}" srcOrd="1" destOrd="0" presId="urn:microsoft.com/office/officeart/2005/8/layout/orgChart1"/>
    <dgm:cxn modelId="{9C683321-519E-4800-8EF7-844E0407862A}" type="presParOf" srcId="{ED031FE5-1615-4679-9EC1-1E6E09589E1C}" destId="{27F41B1B-BE6C-405F-BD1D-D9BD3334616E}" srcOrd="1" destOrd="0" presId="urn:microsoft.com/office/officeart/2005/8/layout/orgChart1"/>
    <dgm:cxn modelId="{047FB7DD-5936-465C-B724-5D9BC0915F4D}" type="presParOf" srcId="{27F41B1B-BE6C-405F-BD1D-D9BD3334616E}" destId="{EEA5841E-6F97-4C47-874A-242DA48F28F6}" srcOrd="0" destOrd="0" presId="urn:microsoft.com/office/officeart/2005/8/layout/orgChart1"/>
    <dgm:cxn modelId="{32928EDD-852D-497C-AAF7-08B9F629E472}" type="presParOf" srcId="{27F41B1B-BE6C-405F-BD1D-D9BD3334616E}" destId="{064F8455-3816-495D-9707-D24AF7DA307B}" srcOrd="1" destOrd="0" presId="urn:microsoft.com/office/officeart/2005/8/layout/orgChart1"/>
    <dgm:cxn modelId="{9B75F96E-1F1F-47E1-BF4E-CE644BA3A02E}" type="presParOf" srcId="{064F8455-3816-495D-9707-D24AF7DA307B}" destId="{44631C3A-4E17-410D-911A-808E4F8BD593}" srcOrd="0" destOrd="0" presId="urn:microsoft.com/office/officeart/2005/8/layout/orgChart1"/>
    <dgm:cxn modelId="{8DB3FE4F-CBF5-4DC6-B927-461FA201FB91}" type="presParOf" srcId="{44631C3A-4E17-410D-911A-808E4F8BD593}" destId="{9048FEAD-3C57-49D6-B2EC-8CD03E6E5C3A}" srcOrd="0" destOrd="0" presId="urn:microsoft.com/office/officeart/2005/8/layout/orgChart1"/>
    <dgm:cxn modelId="{9E77DEAA-86E8-4221-83DD-99D10783B5E9}" type="presParOf" srcId="{44631C3A-4E17-410D-911A-808E4F8BD593}" destId="{3445D84A-264E-4CCD-A15B-0FD5951CD815}" srcOrd="1" destOrd="0" presId="urn:microsoft.com/office/officeart/2005/8/layout/orgChart1"/>
    <dgm:cxn modelId="{6A91ACFC-1810-426E-853F-5EF12CA6E2B8}" type="presParOf" srcId="{064F8455-3816-495D-9707-D24AF7DA307B}" destId="{1CC1E0DE-F938-475E-980D-FFADC33F4F98}" srcOrd="1" destOrd="0" presId="urn:microsoft.com/office/officeart/2005/8/layout/orgChart1"/>
    <dgm:cxn modelId="{30B6C071-4E25-4AF9-8939-38EE82D17C2A}" type="presParOf" srcId="{064F8455-3816-495D-9707-D24AF7DA307B}" destId="{E0DD306E-8CC3-4B30-AB29-0756D96A06CB}" srcOrd="2" destOrd="0" presId="urn:microsoft.com/office/officeart/2005/8/layout/orgChart1"/>
    <dgm:cxn modelId="{7EF6EC9F-A929-4CCF-92C2-C7801DC1F6EE}" type="presParOf" srcId="{27F41B1B-BE6C-405F-BD1D-D9BD3334616E}" destId="{0F9FCC96-85E2-4549-BAE8-5BD0270E2432}" srcOrd="2" destOrd="0" presId="urn:microsoft.com/office/officeart/2005/8/layout/orgChart1"/>
    <dgm:cxn modelId="{E5B0E4E1-F12E-4073-BFC4-B789ED69780A}" type="presParOf" srcId="{27F41B1B-BE6C-405F-BD1D-D9BD3334616E}" destId="{6C139410-A3D5-4529-9F1B-08ABF9B86D8B}" srcOrd="3" destOrd="0" presId="urn:microsoft.com/office/officeart/2005/8/layout/orgChart1"/>
    <dgm:cxn modelId="{CF911920-08CB-4C5C-B763-55F1B662123F}" type="presParOf" srcId="{6C139410-A3D5-4529-9F1B-08ABF9B86D8B}" destId="{67F6A00D-0270-4DEA-B5D8-D022ED907A8B}" srcOrd="0" destOrd="0" presId="urn:microsoft.com/office/officeart/2005/8/layout/orgChart1"/>
    <dgm:cxn modelId="{B0DA413C-739F-4E58-B6BC-B145F197F5DE}" type="presParOf" srcId="{67F6A00D-0270-4DEA-B5D8-D022ED907A8B}" destId="{438E26F2-765C-4B52-A595-D1B191FADADC}" srcOrd="0" destOrd="0" presId="urn:microsoft.com/office/officeart/2005/8/layout/orgChart1"/>
    <dgm:cxn modelId="{CA8BA9E7-5409-4AEC-B3E6-7A6B2543E23F}" type="presParOf" srcId="{67F6A00D-0270-4DEA-B5D8-D022ED907A8B}" destId="{B16BA52C-6CA9-4385-AC2B-DB0CB4DDD0D3}" srcOrd="1" destOrd="0" presId="urn:microsoft.com/office/officeart/2005/8/layout/orgChart1"/>
    <dgm:cxn modelId="{D9AAB15A-7E24-4187-B0B7-D8519B35C49E}" type="presParOf" srcId="{6C139410-A3D5-4529-9F1B-08ABF9B86D8B}" destId="{3E3CE7C9-86D7-45B0-8B16-5B30A44D988A}" srcOrd="1" destOrd="0" presId="urn:microsoft.com/office/officeart/2005/8/layout/orgChart1"/>
    <dgm:cxn modelId="{EAE240C6-FE69-4082-A8B9-761AA8933FCA}" type="presParOf" srcId="{3E3CE7C9-86D7-45B0-8B16-5B30A44D988A}" destId="{40925BBC-8FEA-4231-8F0F-4EE8739D4C57}" srcOrd="0" destOrd="0" presId="urn:microsoft.com/office/officeart/2005/8/layout/orgChart1"/>
    <dgm:cxn modelId="{D17BB967-B5CA-4E32-8F49-08EF057758B6}" type="presParOf" srcId="{3E3CE7C9-86D7-45B0-8B16-5B30A44D988A}" destId="{5A8C411A-FCA9-4980-93B8-6C5DADFD2AC1}" srcOrd="1" destOrd="0" presId="urn:microsoft.com/office/officeart/2005/8/layout/orgChart1"/>
    <dgm:cxn modelId="{71B0FD61-9CC8-4833-BFDA-B50D1CC46BCC}" type="presParOf" srcId="{5A8C411A-FCA9-4980-93B8-6C5DADFD2AC1}" destId="{187BE5FD-A457-4F08-8B7B-426B3DD3FDD6}" srcOrd="0" destOrd="0" presId="urn:microsoft.com/office/officeart/2005/8/layout/orgChart1"/>
    <dgm:cxn modelId="{67239597-59D3-4DBD-B831-B0E5A56970EE}" type="presParOf" srcId="{187BE5FD-A457-4F08-8B7B-426B3DD3FDD6}" destId="{D8DB462C-0606-4761-9B17-5FCB81FBF420}" srcOrd="0" destOrd="0" presId="urn:microsoft.com/office/officeart/2005/8/layout/orgChart1"/>
    <dgm:cxn modelId="{F2F2EC8D-545B-49DC-A1DA-C009DD53C0D8}" type="presParOf" srcId="{187BE5FD-A457-4F08-8B7B-426B3DD3FDD6}" destId="{1CB8C08E-52BB-42BA-BA57-31853780C5EE}" srcOrd="1" destOrd="0" presId="urn:microsoft.com/office/officeart/2005/8/layout/orgChart1"/>
    <dgm:cxn modelId="{6D6705CC-E24C-4A3C-B97D-C2C0A701F76E}" type="presParOf" srcId="{5A8C411A-FCA9-4980-93B8-6C5DADFD2AC1}" destId="{D40403D5-1D2B-4349-9E23-AAB56AEA608B}" srcOrd="1" destOrd="0" presId="urn:microsoft.com/office/officeart/2005/8/layout/orgChart1"/>
    <dgm:cxn modelId="{99DD79AB-DB3E-43CC-B41D-06E9C684DB2E}" type="presParOf" srcId="{5A8C411A-FCA9-4980-93B8-6C5DADFD2AC1}" destId="{18532CC3-FE41-4435-901C-615627E6BE6E}" srcOrd="2" destOrd="0" presId="urn:microsoft.com/office/officeart/2005/8/layout/orgChart1"/>
    <dgm:cxn modelId="{8C015889-E3DA-4B60-8840-36CE8D468721}" type="presParOf" srcId="{3E3CE7C9-86D7-45B0-8B16-5B30A44D988A}" destId="{791D09FD-C1B7-439B-B0D9-DECDECEED8FC}" srcOrd="2" destOrd="0" presId="urn:microsoft.com/office/officeart/2005/8/layout/orgChart1"/>
    <dgm:cxn modelId="{5D077FBE-1ECD-440A-9BD9-770C4D0C2990}" type="presParOf" srcId="{3E3CE7C9-86D7-45B0-8B16-5B30A44D988A}" destId="{E8C610E2-126D-4242-A6B6-8ABB45951A93}" srcOrd="3" destOrd="0" presId="urn:microsoft.com/office/officeart/2005/8/layout/orgChart1"/>
    <dgm:cxn modelId="{74B9A7F1-B295-49DB-A512-33485A3DBB11}" type="presParOf" srcId="{E8C610E2-126D-4242-A6B6-8ABB45951A93}" destId="{219E9A28-8FB7-4013-BC42-5782F6C57CBC}" srcOrd="0" destOrd="0" presId="urn:microsoft.com/office/officeart/2005/8/layout/orgChart1"/>
    <dgm:cxn modelId="{4615BDF1-55B5-44C2-899E-47AFDDFD54FD}" type="presParOf" srcId="{219E9A28-8FB7-4013-BC42-5782F6C57CBC}" destId="{4D0FD7FA-3B0D-472E-9BDD-809C68A106BA}" srcOrd="0" destOrd="0" presId="urn:microsoft.com/office/officeart/2005/8/layout/orgChart1"/>
    <dgm:cxn modelId="{46CDA715-2562-4D3D-AA49-BCEE4DBE7C35}" type="presParOf" srcId="{219E9A28-8FB7-4013-BC42-5782F6C57CBC}" destId="{1A2D1A24-E770-435B-852B-5075EAA1D1D8}" srcOrd="1" destOrd="0" presId="urn:microsoft.com/office/officeart/2005/8/layout/orgChart1"/>
    <dgm:cxn modelId="{E7345A11-FDBF-49AE-A38E-120B758B86F1}" type="presParOf" srcId="{E8C610E2-126D-4242-A6B6-8ABB45951A93}" destId="{9FE7A3F7-B65F-4D08-9272-D64EB4DA1C19}" srcOrd="1" destOrd="0" presId="urn:microsoft.com/office/officeart/2005/8/layout/orgChart1"/>
    <dgm:cxn modelId="{9F2BFED9-94BF-4401-9CD8-A69E0AD402D1}" type="presParOf" srcId="{E8C610E2-126D-4242-A6B6-8ABB45951A93}" destId="{9D0A1081-A3B6-499C-BDDA-08418C5C7BEF}" srcOrd="2" destOrd="0" presId="urn:microsoft.com/office/officeart/2005/8/layout/orgChart1"/>
    <dgm:cxn modelId="{B1806342-E58E-41FD-AF81-215A471BD523}" type="presParOf" srcId="{3E3CE7C9-86D7-45B0-8B16-5B30A44D988A}" destId="{75222FFA-9487-459D-9C27-122E8E424F35}" srcOrd="4" destOrd="0" presId="urn:microsoft.com/office/officeart/2005/8/layout/orgChart1"/>
    <dgm:cxn modelId="{36B293B4-CBA5-4AC6-8691-F214FE5469C8}" type="presParOf" srcId="{3E3CE7C9-86D7-45B0-8B16-5B30A44D988A}" destId="{11E17FDF-1224-46B1-BE78-A8AF7DC508A5}" srcOrd="5" destOrd="0" presId="urn:microsoft.com/office/officeart/2005/8/layout/orgChart1"/>
    <dgm:cxn modelId="{AC299D42-5CFF-4275-915B-42AE6A1A9AA9}" type="presParOf" srcId="{11E17FDF-1224-46B1-BE78-A8AF7DC508A5}" destId="{C0562AC5-B6EA-4771-8E19-B2A5C933ECCC}" srcOrd="0" destOrd="0" presId="urn:microsoft.com/office/officeart/2005/8/layout/orgChart1"/>
    <dgm:cxn modelId="{181E946F-DCC2-405A-B603-371570FC6EAE}" type="presParOf" srcId="{C0562AC5-B6EA-4771-8E19-B2A5C933ECCC}" destId="{0A19AA52-A07D-4F22-84D6-D4D31C248B53}" srcOrd="0" destOrd="0" presId="urn:microsoft.com/office/officeart/2005/8/layout/orgChart1"/>
    <dgm:cxn modelId="{39089D00-9F56-4A7E-8BEB-F916420F33DF}" type="presParOf" srcId="{C0562AC5-B6EA-4771-8E19-B2A5C933ECCC}" destId="{E30A7118-3448-43CC-964B-E7C190952FC8}" srcOrd="1" destOrd="0" presId="urn:microsoft.com/office/officeart/2005/8/layout/orgChart1"/>
    <dgm:cxn modelId="{0F4C7D44-F088-4CAD-AFFF-1D76F9B71D1C}" type="presParOf" srcId="{11E17FDF-1224-46B1-BE78-A8AF7DC508A5}" destId="{F9E59F00-3BCB-4FB4-8412-BA48804BC68D}" srcOrd="1" destOrd="0" presId="urn:microsoft.com/office/officeart/2005/8/layout/orgChart1"/>
    <dgm:cxn modelId="{A55F981F-3D94-461F-BED2-02B1AE4D4A16}" type="presParOf" srcId="{11E17FDF-1224-46B1-BE78-A8AF7DC508A5}" destId="{7FDC4F6B-6CA6-4893-B84F-8EEE9DCA00C3}" srcOrd="2" destOrd="0" presId="urn:microsoft.com/office/officeart/2005/8/layout/orgChart1"/>
    <dgm:cxn modelId="{86114665-B881-4ABA-A5D3-8BC3CE13C8E8}" type="presParOf" srcId="{6C139410-A3D5-4529-9F1B-08ABF9B86D8B}" destId="{41E9B65F-53E0-4590-AD9F-78FB2D85D457}" srcOrd="2" destOrd="0" presId="urn:microsoft.com/office/officeart/2005/8/layout/orgChart1"/>
    <dgm:cxn modelId="{3640A1F3-9539-4B54-A178-91F6E9555B28}" type="presParOf" srcId="{27F41B1B-BE6C-405F-BD1D-D9BD3334616E}" destId="{4631968E-0B73-431E-8F96-A10D6ACF9505}" srcOrd="4" destOrd="0" presId="urn:microsoft.com/office/officeart/2005/8/layout/orgChart1"/>
    <dgm:cxn modelId="{8D230797-2D37-4BEF-8F83-BCAEA403CB0F}" type="presParOf" srcId="{27F41B1B-BE6C-405F-BD1D-D9BD3334616E}" destId="{3330DB4F-2AB3-421D-AD18-07B6D707B361}" srcOrd="5" destOrd="0" presId="urn:microsoft.com/office/officeart/2005/8/layout/orgChart1"/>
    <dgm:cxn modelId="{1AFAE600-CB62-429D-BDC0-F81263FFEA19}" type="presParOf" srcId="{3330DB4F-2AB3-421D-AD18-07B6D707B361}" destId="{58721B68-57BA-483F-AC92-91016FB4BD87}" srcOrd="0" destOrd="0" presId="urn:microsoft.com/office/officeart/2005/8/layout/orgChart1"/>
    <dgm:cxn modelId="{39BAE92A-FAAB-4AD6-9642-4CF33CE4BBF1}" type="presParOf" srcId="{58721B68-57BA-483F-AC92-91016FB4BD87}" destId="{6F48FD25-5C85-4129-8345-BB21F26BF936}" srcOrd="0" destOrd="0" presId="urn:microsoft.com/office/officeart/2005/8/layout/orgChart1"/>
    <dgm:cxn modelId="{D6F5010A-E471-41BD-B084-551E39A28C4D}" type="presParOf" srcId="{58721B68-57BA-483F-AC92-91016FB4BD87}" destId="{11984B32-0CE2-4DB0-810A-8561D53BE3F0}" srcOrd="1" destOrd="0" presId="urn:microsoft.com/office/officeart/2005/8/layout/orgChart1"/>
    <dgm:cxn modelId="{FA9A2ABC-1F4E-4862-B066-F568B256C088}" type="presParOf" srcId="{3330DB4F-2AB3-421D-AD18-07B6D707B361}" destId="{70B08BF6-D1A1-4E11-B6F1-A67BC539A966}" srcOrd="1" destOrd="0" presId="urn:microsoft.com/office/officeart/2005/8/layout/orgChart1"/>
    <dgm:cxn modelId="{7949DB07-9143-43BB-A61D-1FA81DD44A87}" type="presParOf" srcId="{3330DB4F-2AB3-421D-AD18-07B6D707B361}" destId="{EF88747D-3648-4FC4-931A-3E7E0C994936}" srcOrd="2" destOrd="0" presId="urn:microsoft.com/office/officeart/2005/8/layout/orgChart1"/>
    <dgm:cxn modelId="{3A426346-4BDC-49E6-A315-DCB92B42487F}" type="presParOf" srcId="{27F41B1B-BE6C-405F-BD1D-D9BD3334616E}" destId="{2F93AC6D-7CD5-4454-8DD1-894DE338E98F}" srcOrd="6" destOrd="0" presId="urn:microsoft.com/office/officeart/2005/8/layout/orgChart1"/>
    <dgm:cxn modelId="{34966E9F-0C80-49B8-8E1F-69F3877BDFE8}" type="presParOf" srcId="{27F41B1B-BE6C-405F-BD1D-D9BD3334616E}" destId="{C7664181-10B1-4B82-94C8-F15AAA8A3B78}" srcOrd="7" destOrd="0" presId="urn:microsoft.com/office/officeart/2005/8/layout/orgChart1"/>
    <dgm:cxn modelId="{6B87A8D2-497D-4AC8-8823-B38DD8163318}" type="presParOf" srcId="{C7664181-10B1-4B82-94C8-F15AAA8A3B78}" destId="{CCE52BDD-D5C0-4EFC-897F-1B4BD71A43D0}" srcOrd="0" destOrd="0" presId="urn:microsoft.com/office/officeart/2005/8/layout/orgChart1"/>
    <dgm:cxn modelId="{794F51C9-843F-4471-B2F8-8B8C5E0331AD}" type="presParOf" srcId="{CCE52BDD-D5C0-4EFC-897F-1B4BD71A43D0}" destId="{23EBC456-6EDA-46AD-A553-D7F57DE8F005}" srcOrd="0" destOrd="0" presId="urn:microsoft.com/office/officeart/2005/8/layout/orgChart1"/>
    <dgm:cxn modelId="{C2AD2E5D-8EED-4612-886E-96C25AFDC803}" type="presParOf" srcId="{CCE52BDD-D5C0-4EFC-897F-1B4BD71A43D0}" destId="{9F4209CF-4B24-4F2A-8930-A5325F9D9C96}" srcOrd="1" destOrd="0" presId="urn:microsoft.com/office/officeart/2005/8/layout/orgChart1"/>
    <dgm:cxn modelId="{2429A477-246E-451D-8EF4-66966533417D}" type="presParOf" srcId="{C7664181-10B1-4B82-94C8-F15AAA8A3B78}" destId="{9C198D8C-EFBE-4D5A-94E6-9E1491660EDA}" srcOrd="1" destOrd="0" presId="urn:microsoft.com/office/officeart/2005/8/layout/orgChart1"/>
    <dgm:cxn modelId="{DFFA9A69-B055-4A80-BCAC-97499529DA9F}" type="presParOf" srcId="{C7664181-10B1-4B82-94C8-F15AAA8A3B78}" destId="{4540E83B-D70D-4AFF-A7E8-9F5494C838B1}" srcOrd="2" destOrd="0" presId="urn:microsoft.com/office/officeart/2005/8/layout/orgChart1"/>
    <dgm:cxn modelId="{631AC851-6A77-48D9-85B6-066A4C45C792}" type="presParOf" srcId="{ED031FE5-1615-4679-9EC1-1E6E09589E1C}" destId="{CBAD9B0E-D4A6-4790-8024-652DE782A7D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DF2382-73BE-4C7E-8C65-7E69A6724B09}" type="doc">
      <dgm:prSet loTypeId="urn:microsoft.com/office/officeart/2005/8/layout/h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225398B-4C4D-4DF2-91BD-1419D82E97DE}">
      <dgm:prSet phldrT="[Texto]"/>
      <dgm:spPr/>
      <dgm:t>
        <a:bodyPr/>
        <a:lstStyle/>
        <a:p>
          <a:r>
            <a:rPr lang="pt-BR" dirty="0" smtClean="0"/>
            <a:t>Benefícios</a:t>
          </a:r>
          <a:endParaRPr lang="pt-BR" dirty="0"/>
        </a:p>
      </dgm:t>
    </dgm:pt>
    <dgm:pt modelId="{AE2D58C3-15B0-4288-8A92-98A0A51AAD12}" type="parTrans" cxnId="{05E3CFC1-2F29-4C3D-9C5B-61B4C8D85AF1}">
      <dgm:prSet/>
      <dgm:spPr/>
      <dgm:t>
        <a:bodyPr/>
        <a:lstStyle/>
        <a:p>
          <a:endParaRPr lang="pt-BR"/>
        </a:p>
      </dgm:t>
    </dgm:pt>
    <dgm:pt modelId="{B9DC6624-4DA7-46C2-8005-020797CDC91F}" type="sibTrans" cxnId="{05E3CFC1-2F29-4C3D-9C5B-61B4C8D85AF1}">
      <dgm:prSet/>
      <dgm:spPr/>
      <dgm:t>
        <a:bodyPr/>
        <a:lstStyle/>
        <a:p>
          <a:endParaRPr lang="pt-BR"/>
        </a:p>
      </dgm:t>
    </dgm:pt>
    <dgm:pt modelId="{829384B6-A3A4-45A9-BF66-89FB3F651E27}">
      <dgm:prSet phldrT="[Texto]"/>
      <dgm:spPr/>
      <dgm:t>
        <a:bodyPr/>
        <a:lstStyle/>
        <a:p>
          <a:r>
            <a:rPr lang="pt-BR" dirty="0" smtClean="0"/>
            <a:t>Interoperabilidade</a:t>
          </a:r>
          <a:endParaRPr lang="pt-BR" dirty="0"/>
        </a:p>
      </dgm:t>
    </dgm:pt>
    <dgm:pt modelId="{26BEFAD8-12F9-428F-BDF7-39E5EF6AE728}" type="parTrans" cxnId="{2939AC37-1651-4920-B03C-9681679DC298}">
      <dgm:prSet/>
      <dgm:spPr/>
      <dgm:t>
        <a:bodyPr/>
        <a:lstStyle/>
        <a:p>
          <a:endParaRPr lang="pt-BR"/>
        </a:p>
      </dgm:t>
    </dgm:pt>
    <dgm:pt modelId="{1A2CBE55-01B0-4BEA-8855-99D986E0A3CA}" type="sibTrans" cxnId="{2939AC37-1651-4920-B03C-9681679DC298}">
      <dgm:prSet/>
      <dgm:spPr/>
      <dgm:t>
        <a:bodyPr/>
        <a:lstStyle/>
        <a:p>
          <a:endParaRPr lang="pt-BR"/>
        </a:p>
      </dgm:t>
    </dgm:pt>
    <dgm:pt modelId="{2F95B1C2-1EA5-42A7-939A-83C4315A053C}">
      <dgm:prSet phldrT="[Texto]"/>
      <dgm:spPr/>
      <dgm:t>
        <a:bodyPr/>
        <a:lstStyle/>
        <a:p>
          <a:r>
            <a:rPr lang="pt-BR" dirty="0" smtClean="0"/>
            <a:t>Integração</a:t>
          </a:r>
          <a:endParaRPr lang="pt-BR" dirty="0"/>
        </a:p>
      </dgm:t>
    </dgm:pt>
    <dgm:pt modelId="{0D59F66F-4FE3-4080-99EF-B5C61BAD438F}" type="parTrans" cxnId="{767E693A-2973-4152-AE2C-1BF95D8D1D45}">
      <dgm:prSet/>
      <dgm:spPr/>
      <dgm:t>
        <a:bodyPr/>
        <a:lstStyle/>
        <a:p>
          <a:endParaRPr lang="pt-BR"/>
        </a:p>
      </dgm:t>
    </dgm:pt>
    <dgm:pt modelId="{8C3639CD-D391-479D-B6FC-95F22D2972C4}" type="sibTrans" cxnId="{767E693A-2973-4152-AE2C-1BF95D8D1D45}">
      <dgm:prSet/>
      <dgm:spPr/>
      <dgm:t>
        <a:bodyPr/>
        <a:lstStyle/>
        <a:p>
          <a:endParaRPr lang="pt-BR"/>
        </a:p>
      </dgm:t>
    </dgm:pt>
    <dgm:pt modelId="{5FAC9008-5798-47DF-A4E5-1C59CFFB2D80}">
      <dgm:prSet phldrT="[Texto]"/>
      <dgm:spPr>
        <a:solidFill>
          <a:schemeClr val="accent2"/>
        </a:solidFill>
      </dgm:spPr>
      <dgm:t>
        <a:bodyPr/>
        <a:lstStyle/>
        <a:p>
          <a:r>
            <a:rPr lang="pt-BR" dirty="0" smtClean="0"/>
            <a:t>Riscos</a:t>
          </a:r>
          <a:endParaRPr lang="pt-BR" dirty="0"/>
        </a:p>
      </dgm:t>
    </dgm:pt>
    <dgm:pt modelId="{48080134-8B6B-40E7-872A-D13EFF61BAD2}" type="parTrans" cxnId="{6398DB77-56E8-45B3-85F6-BECAEF8F939B}">
      <dgm:prSet/>
      <dgm:spPr/>
      <dgm:t>
        <a:bodyPr/>
        <a:lstStyle/>
        <a:p>
          <a:endParaRPr lang="pt-BR"/>
        </a:p>
      </dgm:t>
    </dgm:pt>
    <dgm:pt modelId="{4BE72786-091C-4002-9604-42E922EC4BD3}" type="sibTrans" cxnId="{6398DB77-56E8-45B3-85F6-BECAEF8F939B}">
      <dgm:prSet/>
      <dgm:spPr/>
      <dgm:t>
        <a:bodyPr/>
        <a:lstStyle/>
        <a:p>
          <a:endParaRPr lang="pt-BR"/>
        </a:p>
      </dgm:t>
    </dgm:pt>
    <dgm:pt modelId="{41C1F4B3-05D1-40A5-A4C4-246FEB18EEA7}">
      <dgm:prSet phldrT="[Texto]"/>
      <dgm:spPr/>
      <dgm:t>
        <a:bodyPr/>
        <a:lstStyle/>
        <a:p>
          <a:r>
            <a:rPr lang="pt-BR" dirty="0" smtClean="0"/>
            <a:t>Complexidade</a:t>
          </a:r>
          <a:endParaRPr lang="pt-BR" dirty="0"/>
        </a:p>
      </dgm:t>
    </dgm:pt>
    <dgm:pt modelId="{E19B2EBF-332B-4675-9FF4-E7056D21A996}" type="parTrans" cxnId="{EC137130-AB5D-41D8-A70A-D5478BBC7B40}">
      <dgm:prSet/>
      <dgm:spPr/>
      <dgm:t>
        <a:bodyPr/>
        <a:lstStyle/>
        <a:p>
          <a:endParaRPr lang="pt-BR"/>
        </a:p>
      </dgm:t>
    </dgm:pt>
    <dgm:pt modelId="{A2B14EE2-32B1-45A4-A4DB-2E390AD21933}" type="sibTrans" cxnId="{EC137130-AB5D-41D8-A70A-D5478BBC7B40}">
      <dgm:prSet/>
      <dgm:spPr/>
      <dgm:t>
        <a:bodyPr/>
        <a:lstStyle/>
        <a:p>
          <a:endParaRPr lang="pt-BR"/>
        </a:p>
      </dgm:t>
    </dgm:pt>
    <dgm:pt modelId="{F8EEEC26-DAB9-471D-BA3D-A97336858916}">
      <dgm:prSet phldrT="[Texto]"/>
      <dgm:spPr/>
      <dgm:t>
        <a:bodyPr/>
        <a:lstStyle/>
        <a:p>
          <a:r>
            <a:rPr lang="pt-BR" dirty="0" smtClean="0"/>
            <a:t>Desempenho</a:t>
          </a:r>
          <a:endParaRPr lang="pt-BR" dirty="0"/>
        </a:p>
      </dgm:t>
    </dgm:pt>
    <dgm:pt modelId="{4EC44F66-12FA-49C6-B1FC-15D155B96E16}" type="parTrans" cxnId="{9BCFADFC-B053-4D75-819F-B0EABC13DE71}">
      <dgm:prSet/>
      <dgm:spPr/>
      <dgm:t>
        <a:bodyPr/>
        <a:lstStyle/>
        <a:p>
          <a:endParaRPr lang="pt-BR"/>
        </a:p>
      </dgm:t>
    </dgm:pt>
    <dgm:pt modelId="{CC4EFBE9-A3A8-4656-9826-7510D072F23A}" type="sibTrans" cxnId="{9BCFADFC-B053-4D75-819F-B0EABC13DE71}">
      <dgm:prSet/>
      <dgm:spPr/>
      <dgm:t>
        <a:bodyPr/>
        <a:lstStyle/>
        <a:p>
          <a:endParaRPr lang="pt-BR"/>
        </a:p>
      </dgm:t>
    </dgm:pt>
    <dgm:pt modelId="{F69CE27F-02FA-4B61-AC41-BDB0F11C6A0F}">
      <dgm:prSet/>
      <dgm:spPr/>
      <dgm:t>
        <a:bodyPr/>
        <a:lstStyle/>
        <a:p>
          <a:r>
            <a:rPr lang="pt-BR" dirty="0" smtClean="0"/>
            <a:t>Reutilização</a:t>
          </a:r>
        </a:p>
      </dgm:t>
    </dgm:pt>
    <dgm:pt modelId="{BCF6C160-63E4-4096-A6BD-259968C4069C}" type="parTrans" cxnId="{81CF805F-1106-4A22-959C-3C5C9C2AB114}">
      <dgm:prSet/>
      <dgm:spPr/>
      <dgm:t>
        <a:bodyPr/>
        <a:lstStyle/>
        <a:p>
          <a:endParaRPr lang="pt-BR"/>
        </a:p>
      </dgm:t>
    </dgm:pt>
    <dgm:pt modelId="{2C06AB49-286F-4AC6-BB27-C322C781F675}" type="sibTrans" cxnId="{81CF805F-1106-4A22-959C-3C5C9C2AB114}">
      <dgm:prSet/>
      <dgm:spPr/>
      <dgm:t>
        <a:bodyPr/>
        <a:lstStyle/>
        <a:p>
          <a:endParaRPr lang="pt-BR"/>
        </a:p>
      </dgm:t>
    </dgm:pt>
    <dgm:pt modelId="{3212F1D1-AE17-418E-8AD6-E34A71AB719F}">
      <dgm:prSet/>
      <dgm:spPr/>
      <dgm:t>
        <a:bodyPr/>
        <a:lstStyle/>
        <a:p>
          <a:r>
            <a:rPr lang="pt-BR" dirty="0" err="1" smtClean="0"/>
            <a:t>Composabilidade</a:t>
          </a:r>
          <a:endParaRPr lang="pt-BR" dirty="0"/>
        </a:p>
      </dgm:t>
    </dgm:pt>
    <dgm:pt modelId="{C879F4E5-E0EE-4584-BB11-D359FCA64C6D}" type="parTrans" cxnId="{3C0C239B-F01A-453E-B9BB-9A33C3A8824E}">
      <dgm:prSet/>
      <dgm:spPr/>
      <dgm:t>
        <a:bodyPr/>
        <a:lstStyle/>
        <a:p>
          <a:endParaRPr lang="pt-BR"/>
        </a:p>
      </dgm:t>
    </dgm:pt>
    <dgm:pt modelId="{A004F206-C46C-4C7F-A978-089746EF6B36}" type="sibTrans" cxnId="{3C0C239B-F01A-453E-B9BB-9A33C3A8824E}">
      <dgm:prSet/>
      <dgm:spPr/>
      <dgm:t>
        <a:bodyPr/>
        <a:lstStyle/>
        <a:p>
          <a:endParaRPr lang="pt-BR"/>
        </a:p>
      </dgm:t>
    </dgm:pt>
    <dgm:pt modelId="{E3B21705-A8D9-4CFE-8119-14B0332F02AA}">
      <dgm:prSet/>
      <dgm:spPr/>
      <dgm:t>
        <a:bodyPr/>
        <a:lstStyle/>
        <a:p>
          <a:r>
            <a:rPr lang="pt-BR" dirty="0" err="1" smtClean="0"/>
            <a:t>Manutenabilidade</a:t>
          </a:r>
          <a:endParaRPr lang="pt-BR" dirty="0"/>
        </a:p>
      </dgm:t>
    </dgm:pt>
    <dgm:pt modelId="{91E93F69-D9EB-47AC-AADA-749B6003B484}" type="parTrans" cxnId="{2FB6165D-5B3F-42BF-8980-115676C2BD44}">
      <dgm:prSet/>
      <dgm:spPr/>
      <dgm:t>
        <a:bodyPr/>
        <a:lstStyle/>
        <a:p>
          <a:endParaRPr lang="pt-BR"/>
        </a:p>
      </dgm:t>
    </dgm:pt>
    <dgm:pt modelId="{904C76F3-0336-4A0A-AD1D-8478EE61B0F8}" type="sibTrans" cxnId="{2FB6165D-5B3F-42BF-8980-115676C2BD44}">
      <dgm:prSet/>
      <dgm:spPr/>
      <dgm:t>
        <a:bodyPr/>
        <a:lstStyle/>
        <a:p>
          <a:endParaRPr lang="pt-BR"/>
        </a:p>
      </dgm:t>
    </dgm:pt>
    <dgm:pt modelId="{E2940BED-98DF-43F7-8CFA-5C69C73804FF}">
      <dgm:prSet/>
      <dgm:spPr/>
      <dgm:t>
        <a:bodyPr/>
        <a:lstStyle/>
        <a:p>
          <a:r>
            <a:rPr lang="pt-BR" dirty="0" smtClean="0"/>
            <a:t>Visibilidade</a:t>
          </a:r>
          <a:endParaRPr lang="pt-BR" dirty="0"/>
        </a:p>
      </dgm:t>
    </dgm:pt>
    <dgm:pt modelId="{3F9F6431-CCE5-4491-B65F-1FC7A471E2E7}" type="parTrans" cxnId="{2E8A0C7D-AA1B-42AA-91D8-A0795F03D1F9}">
      <dgm:prSet/>
      <dgm:spPr/>
      <dgm:t>
        <a:bodyPr/>
        <a:lstStyle/>
        <a:p>
          <a:endParaRPr lang="pt-BR"/>
        </a:p>
      </dgm:t>
    </dgm:pt>
    <dgm:pt modelId="{8ADED610-2B67-4B8A-91B7-469125FE254F}" type="sibTrans" cxnId="{2E8A0C7D-AA1B-42AA-91D8-A0795F03D1F9}">
      <dgm:prSet/>
      <dgm:spPr/>
      <dgm:t>
        <a:bodyPr/>
        <a:lstStyle/>
        <a:p>
          <a:endParaRPr lang="pt-BR"/>
        </a:p>
      </dgm:t>
    </dgm:pt>
    <dgm:pt modelId="{C17E6CB6-8081-4A63-8ED1-AC0381F8D9B4}">
      <dgm:prSet/>
      <dgm:spPr/>
      <dgm:t>
        <a:bodyPr/>
        <a:lstStyle/>
        <a:p>
          <a:r>
            <a:rPr lang="pt-BR" dirty="0" smtClean="0"/>
            <a:t>Redução Time to </a:t>
          </a:r>
          <a:r>
            <a:rPr lang="pt-BR" dirty="0" err="1" smtClean="0"/>
            <a:t>Market</a:t>
          </a:r>
          <a:endParaRPr lang="pt-BR" dirty="0"/>
        </a:p>
      </dgm:t>
    </dgm:pt>
    <dgm:pt modelId="{48FF43E8-7327-4A70-96D5-6215DABDAE64}" type="parTrans" cxnId="{B6D20213-413B-405D-A02A-BEFDB5420EE8}">
      <dgm:prSet/>
      <dgm:spPr/>
      <dgm:t>
        <a:bodyPr/>
        <a:lstStyle/>
        <a:p>
          <a:endParaRPr lang="pt-BR"/>
        </a:p>
      </dgm:t>
    </dgm:pt>
    <dgm:pt modelId="{D4362BA2-D775-4A16-AF8D-A6917D016576}" type="sibTrans" cxnId="{B6D20213-413B-405D-A02A-BEFDB5420EE8}">
      <dgm:prSet/>
      <dgm:spPr/>
      <dgm:t>
        <a:bodyPr/>
        <a:lstStyle/>
        <a:p>
          <a:endParaRPr lang="pt-BR"/>
        </a:p>
      </dgm:t>
    </dgm:pt>
    <dgm:pt modelId="{DB49A90F-41B8-4245-8886-917152E5AB3D}">
      <dgm:prSet/>
      <dgm:spPr/>
      <dgm:t>
        <a:bodyPr/>
        <a:lstStyle/>
        <a:p>
          <a:r>
            <a:rPr lang="pt-BR" dirty="0" smtClean="0"/>
            <a:t>ROI</a:t>
          </a:r>
          <a:endParaRPr lang="pt-BR" dirty="0"/>
        </a:p>
      </dgm:t>
    </dgm:pt>
    <dgm:pt modelId="{3727BB8A-C698-4AD8-B335-2EDFC3AAC9AC}" type="parTrans" cxnId="{4899CBA1-D063-47FE-877F-C7248669C0C2}">
      <dgm:prSet/>
      <dgm:spPr/>
      <dgm:t>
        <a:bodyPr/>
        <a:lstStyle/>
        <a:p>
          <a:endParaRPr lang="pt-BR"/>
        </a:p>
      </dgm:t>
    </dgm:pt>
    <dgm:pt modelId="{5DA3451E-D41D-456C-AB1D-8F2A8FC95368}" type="sibTrans" cxnId="{4899CBA1-D063-47FE-877F-C7248669C0C2}">
      <dgm:prSet/>
      <dgm:spPr/>
      <dgm:t>
        <a:bodyPr/>
        <a:lstStyle/>
        <a:p>
          <a:endParaRPr lang="pt-BR"/>
        </a:p>
      </dgm:t>
    </dgm:pt>
    <dgm:pt modelId="{FD8B8A24-9EDD-48E3-B71D-DC691B6B9DBD}">
      <dgm:prSet/>
      <dgm:spPr/>
      <dgm:t>
        <a:bodyPr/>
        <a:lstStyle/>
        <a:p>
          <a:r>
            <a:rPr lang="pt-BR" dirty="0" smtClean="0"/>
            <a:t>Adaptabilidade</a:t>
          </a:r>
          <a:endParaRPr lang="pt-BR" dirty="0"/>
        </a:p>
      </dgm:t>
    </dgm:pt>
    <dgm:pt modelId="{D10C0B35-EE68-45CC-8D03-10EE7E0CB84E}" type="parTrans" cxnId="{532E6C9E-5489-48E7-8D44-AAEC041F600A}">
      <dgm:prSet/>
      <dgm:spPr/>
      <dgm:t>
        <a:bodyPr/>
        <a:lstStyle/>
        <a:p>
          <a:endParaRPr lang="pt-BR"/>
        </a:p>
      </dgm:t>
    </dgm:pt>
    <dgm:pt modelId="{3AA8D793-F398-4AA9-850E-7BD5DA5B0A4A}" type="sibTrans" cxnId="{532E6C9E-5489-48E7-8D44-AAEC041F600A}">
      <dgm:prSet/>
      <dgm:spPr/>
      <dgm:t>
        <a:bodyPr/>
        <a:lstStyle/>
        <a:p>
          <a:endParaRPr lang="pt-BR"/>
        </a:p>
      </dgm:t>
    </dgm:pt>
    <dgm:pt modelId="{8D25CADE-B23B-4CB3-B043-9B2D7C115CE9}">
      <dgm:prSet phldrT="[Texto]"/>
      <dgm:spPr/>
      <dgm:t>
        <a:bodyPr/>
        <a:lstStyle/>
        <a:p>
          <a:r>
            <a:rPr lang="pt-BR" dirty="0" smtClean="0"/>
            <a:t>Segurança</a:t>
          </a:r>
          <a:endParaRPr lang="pt-BR" dirty="0"/>
        </a:p>
      </dgm:t>
    </dgm:pt>
    <dgm:pt modelId="{325444F9-9F3E-4BF4-B483-B6D0E6CDF7D1}" type="parTrans" cxnId="{1E8A3268-733A-4D3C-A9F6-03502508168E}">
      <dgm:prSet/>
      <dgm:spPr/>
      <dgm:t>
        <a:bodyPr/>
        <a:lstStyle/>
        <a:p>
          <a:endParaRPr lang="pt-BR"/>
        </a:p>
      </dgm:t>
    </dgm:pt>
    <dgm:pt modelId="{BEBE76E1-4236-40B1-9948-4BCA8FF805A4}" type="sibTrans" cxnId="{1E8A3268-733A-4D3C-A9F6-03502508168E}">
      <dgm:prSet/>
      <dgm:spPr/>
      <dgm:t>
        <a:bodyPr/>
        <a:lstStyle/>
        <a:p>
          <a:endParaRPr lang="pt-BR"/>
        </a:p>
      </dgm:t>
    </dgm:pt>
    <dgm:pt modelId="{FBC3C90F-BB1E-43D3-9FB0-9B5FF8C9D7AC}">
      <dgm:prSet phldrT="[Texto]"/>
      <dgm:spPr/>
      <dgm:t>
        <a:bodyPr/>
        <a:lstStyle/>
        <a:p>
          <a:r>
            <a:rPr lang="pt-BR" dirty="0" smtClean="0"/>
            <a:t>Robustez</a:t>
          </a:r>
          <a:endParaRPr lang="pt-BR" dirty="0"/>
        </a:p>
      </dgm:t>
    </dgm:pt>
    <dgm:pt modelId="{1EBEF9E7-7533-4A7E-B3EA-0FE5D44FC6DB}" type="parTrans" cxnId="{7EEBDA25-CCC0-472B-857A-8D419FD369CC}">
      <dgm:prSet/>
      <dgm:spPr/>
      <dgm:t>
        <a:bodyPr/>
        <a:lstStyle/>
        <a:p>
          <a:endParaRPr lang="pt-BR"/>
        </a:p>
      </dgm:t>
    </dgm:pt>
    <dgm:pt modelId="{D94E59CB-DF2C-4BCE-A263-3D83C54A9104}" type="sibTrans" cxnId="{7EEBDA25-CCC0-472B-857A-8D419FD369CC}">
      <dgm:prSet/>
      <dgm:spPr/>
      <dgm:t>
        <a:bodyPr/>
        <a:lstStyle/>
        <a:p>
          <a:endParaRPr lang="pt-BR"/>
        </a:p>
      </dgm:t>
    </dgm:pt>
    <dgm:pt modelId="{CB2BC3BC-8717-4954-94AA-5CF178205927}">
      <dgm:prSet phldrT="[Texto]"/>
      <dgm:spPr/>
      <dgm:t>
        <a:bodyPr/>
        <a:lstStyle/>
        <a:p>
          <a:r>
            <a:rPr lang="pt-BR" dirty="0" err="1" smtClean="0"/>
            <a:t>Testabilidade</a:t>
          </a:r>
          <a:endParaRPr lang="pt-BR" dirty="0"/>
        </a:p>
      </dgm:t>
    </dgm:pt>
    <dgm:pt modelId="{BA2E27C6-2D48-4A94-A834-7D9E8B6A0BDE}" type="parTrans" cxnId="{BFB2A4F6-881D-4474-ADCD-4BDFC27508D7}">
      <dgm:prSet/>
      <dgm:spPr/>
      <dgm:t>
        <a:bodyPr/>
        <a:lstStyle/>
        <a:p>
          <a:endParaRPr lang="pt-BR"/>
        </a:p>
      </dgm:t>
    </dgm:pt>
    <dgm:pt modelId="{7E493F9C-9088-49F6-9DB9-6BA9808F8E15}" type="sibTrans" cxnId="{BFB2A4F6-881D-4474-ADCD-4BDFC27508D7}">
      <dgm:prSet/>
      <dgm:spPr/>
      <dgm:t>
        <a:bodyPr/>
        <a:lstStyle/>
        <a:p>
          <a:endParaRPr lang="pt-BR"/>
        </a:p>
      </dgm:t>
    </dgm:pt>
    <dgm:pt modelId="{7C3A1DF1-E457-4510-AB9E-4F5A4F66D3B8}" type="pres">
      <dgm:prSet presAssocID="{F0DF2382-73BE-4C7E-8C65-7E69A6724B0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6A7E9A9A-986E-4079-B08E-183984986833}" type="pres">
      <dgm:prSet presAssocID="{6225398B-4C4D-4DF2-91BD-1419D82E97DE}" presName="composite" presStyleCnt="0"/>
      <dgm:spPr/>
      <dgm:t>
        <a:bodyPr/>
        <a:lstStyle/>
        <a:p>
          <a:endParaRPr lang="pt-BR"/>
        </a:p>
      </dgm:t>
    </dgm:pt>
    <dgm:pt modelId="{14BB4879-1118-4769-91AB-C701592502A2}" type="pres">
      <dgm:prSet presAssocID="{6225398B-4C4D-4DF2-91BD-1419D82E97DE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ACFB637-A9A8-404F-A264-A0108407891A}" type="pres">
      <dgm:prSet presAssocID="{6225398B-4C4D-4DF2-91BD-1419D82E97DE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F1F32A2-CEC4-4D33-B8D9-E8A8BB9DA32F}" type="pres">
      <dgm:prSet presAssocID="{B9DC6624-4DA7-46C2-8005-020797CDC91F}" presName="space" presStyleCnt="0"/>
      <dgm:spPr/>
      <dgm:t>
        <a:bodyPr/>
        <a:lstStyle/>
        <a:p>
          <a:endParaRPr lang="pt-BR"/>
        </a:p>
      </dgm:t>
    </dgm:pt>
    <dgm:pt modelId="{3513261C-D3BA-4878-95B0-3D26D02E0AE6}" type="pres">
      <dgm:prSet presAssocID="{5FAC9008-5798-47DF-A4E5-1C59CFFB2D80}" presName="composite" presStyleCnt="0"/>
      <dgm:spPr/>
      <dgm:t>
        <a:bodyPr/>
        <a:lstStyle/>
        <a:p>
          <a:endParaRPr lang="pt-BR"/>
        </a:p>
      </dgm:t>
    </dgm:pt>
    <dgm:pt modelId="{47C45EC4-A84D-4B67-B49D-155721167F69}" type="pres">
      <dgm:prSet presAssocID="{5FAC9008-5798-47DF-A4E5-1C59CFFB2D8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692986E-A55F-463B-817E-85CA759A63FC}" type="pres">
      <dgm:prSet presAssocID="{5FAC9008-5798-47DF-A4E5-1C59CFFB2D8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6D20213-413B-405D-A02A-BEFDB5420EE8}" srcId="{6225398B-4C4D-4DF2-91BD-1419D82E97DE}" destId="{C17E6CB6-8081-4A63-8ED1-AC0381F8D9B4}" srcOrd="6" destOrd="0" parTransId="{48FF43E8-7327-4A70-96D5-6215DABDAE64}" sibTransId="{D4362BA2-D775-4A16-AF8D-A6917D016576}"/>
    <dgm:cxn modelId="{05E3CFC1-2F29-4C3D-9C5B-61B4C8D85AF1}" srcId="{F0DF2382-73BE-4C7E-8C65-7E69A6724B09}" destId="{6225398B-4C4D-4DF2-91BD-1419D82E97DE}" srcOrd="0" destOrd="0" parTransId="{AE2D58C3-15B0-4288-8A92-98A0A51AAD12}" sibTransId="{B9DC6624-4DA7-46C2-8005-020797CDC91F}"/>
    <dgm:cxn modelId="{807A7682-5C92-46BD-9321-6BE7CEF6B7F2}" type="presOf" srcId="{E2940BED-98DF-43F7-8CFA-5C69C73804FF}" destId="{0ACFB637-A9A8-404F-A264-A0108407891A}" srcOrd="0" destOrd="5" presId="urn:microsoft.com/office/officeart/2005/8/layout/hList1"/>
    <dgm:cxn modelId="{07DC3D4C-8CE1-47E5-A92C-C69ECA3893D4}" type="presOf" srcId="{F8EEEC26-DAB9-471D-BA3D-A97336858916}" destId="{F692986E-A55F-463B-817E-85CA759A63FC}" srcOrd="0" destOrd="1" presId="urn:microsoft.com/office/officeart/2005/8/layout/hList1"/>
    <dgm:cxn modelId="{F0B2178D-ED83-4242-950B-3E95D8430317}" type="presOf" srcId="{6225398B-4C4D-4DF2-91BD-1419D82E97DE}" destId="{14BB4879-1118-4769-91AB-C701592502A2}" srcOrd="0" destOrd="0" presId="urn:microsoft.com/office/officeart/2005/8/layout/hList1"/>
    <dgm:cxn modelId="{BFB2A4F6-881D-4474-ADCD-4BDFC27508D7}" srcId="{5FAC9008-5798-47DF-A4E5-1C59CFFB2D80}" destId="{CB2BC3BC-8717-4954-94AA-5CF178205927}" srcOrd="4" destOrd="0" parTransId="{BA2E27C6-2D48-4A94-A834-7D9E8B6A0BDE}" sibTransId="{7E493F9C-9088-49F6-9DB9-6BA9808F8E15}"/>
    <dgm:cxn modelId="{7777D55B-4718-41B1-BE7F-AD24BB4F2DBC}" type="presOf" srcId="{5FAC9008-5798-47DF-A4E5-1C59CFFB2D80}" destId="{47C45EC4-A84D-4B67-B49D-155721167F69}" srcOrd="0" destOrd="0" presId="urn:microsoft.com/office/officeart/2005/8/layout/hList1"/>
    <dgm:cxn modelId="{7EEBDA25-CCC0-472B-857A-8D419FD369CC}" srcId="{5FAC9008-5798-47DF-A4E5-1C59CFFB2D80}" destId="{FBC3C90F-BB1E-43D3-9FB0-9B5FF8C9D7AC}" srcOrd="3" destOrd="0" parTransId="{1EBEF9E7-7533-4A7E-B3EA-0FE5D44FC6DB}" sibTransId="{D94E59CB-DF2C-4BCE-A263-3D83C54A9104}"/>
    <dgm:cxn modelId="{4899CBA1-D063-47FE-877F-C7248669C0C2}" srcId="{6225398B-4C4D-4DF2-91BD-1419D82E97DE}" destId="{DB49A90F-41B8-4245-8886-917152E5AB3D}" srcOrd="7" destOrd="0" parTransId="{3727BB8A-C698-4AD8-B335-2EDFC3AAC9AC}" sibTransId="{5DA3451E-D41D-456C-AB1D-8F2A8FC95368}"/>
    <dgm:cxn modelId="{3DF3022D-3193-430B-BF39-ECA8591981D8}" type="presOf" srcId="{DB49A90F-41B8-4245-8886-917152E5AB3D}" destId="{0ACFB637-A9A8-404F-A264-A0108407891A}" srcOrd="0" destOrd="7" presId="urn:microsoft.com/office/officeart/2005/8/layout/hList1"/>
    <dgm:cxn modelId="{4C9EECF3-8AB4-4B0E-B41A-A18CB0222545}" type="presOf" srcId="{3212F1D1-AE17-418E-8AD6-E34A71AB719F}" destId="{0ACFB637-A9A8-404F-A264-A0108407891A}" srcOrd="0" destOrd="3" presId="urn:microsoft.com/office/officeart/2005/8/layout/hList1"/>
    <dgm:cxn modelId="{767E693A-2973-4152-AE2C-1BF95D8D1D45}" srcId="{6225398B-4C4D-4DF2-91BD-1419D82E97DE}" destId="{2F95B1C2-1EA5-42A7-939A-83C4315A053C}" srcOrd="1" destOrd="0" parTransId="{0D59F66F-4FE3-4080-99EF-B5C61BAD438F}" sibTransId="{8C3639CD-D391-479D-B6FC-95F22D2972C4}"/>
    <dgm:cxn modelId="{9BCFADFC-B053-4D75-819F-B0EABC13DE71}" srcId="{5FAC9008-5798-47DF-A4E5-1C59CFFB2D80}" destId="{F8EEEC26-DAB9-471D-BA3D-A97336858916}" srcOrd="1" destOrd="0" parTransId="{4EC44F66-12FA-49C6-B1FC-15D155B96E16}" sibTransId="{CC4EFBE9-A3A8-4656-9826-7510D072F23A}"/>
    <dgm:cxn modelId="{DB0079F2-2DEA-4B55-B6AD-A0E576CD5CDC}" type="presOf" srcId="{CB2BC3BC-8717-4954-94AA-5CF178205927}" destId="{F692986E-A55F-463B-817E-85CA759A63FC}" srcOrd="0" destOrd="4" presId="urn:microsoft.com/office/officeart/2005/8/layout/hList1"/>
    <dgm:cxn modelId="{F9CCA915-543A-4CC0-BB62-1BEDDBC3C1F7}" type="presOf" srcId="{41C1F4B3-05D1-40A5-A4C4-246FEB18EEA7}" destId="{F692986E-A55F-463B-817E-85CA759A63FC}" srcOrd="0" destOrd="0" presId="urn:microsoft.com/office/officeart/2005/8/layout/hList1"/>
    <dgm:cxn modelId="{6398DB77-56E8-45B3-85F6-BECAEF8F939B}" srcId="{F0DF2382-73BE-4C7E-8C65-7E69A6724B09}" destId="{5FAC9008-5798-47DF-A4E5-1C59CFFB2D80}" srcOrd="1" destOrd="0" parTransId="{48080134-8B6B-40E7-872A-D13EFF61BAD2}" sibTransId="{4BE72786-091C-4002-9604-42E922EC4BD3}"/>
    <dgm:cxn modelId="{2FB6165D-5B3F-42BF-8980-115676C2BD44}" srcId="{6225398B-4C4D-4DF2-91BD-1419D82E97DE}" destId="{E3B21705-A8D9-4CFE-8119-14B0332F02AA}" srcOrd="4" destOrd="0" parTransId="{91E93F69-D9EB-47AC-AADA-749B6003B484}" sibTransId="{904C76F3-0336-4A0A-AD1D-8478EE61B0F8}"/>
    <dgm:cxn modelId="{CD5C8E17-A082-4C11-8F9E-D6C2A5A9329C}" type="presOf" srcId="{2F95B1C2-1EA5-42A7-939A-83C4315A053C}" destId="{0ACFB637-A9A8-404F-A264-A0108407891A}" srcOrd="0" destOrd="1" presId="urn:microsoft.com/office/officeart/2005/8/layout/hList1"/>
    <dgm:cxn modelId="{1E8A3268-733A-4D3C-A9F6-03502508168E}" srcId="{5FAC9008-5798-47DF-A4E5-1C59CFFB2D80}" destId="{8D25CADE-B23B-4CB3-B043-9B2D7C115CE9}" srcOrd="2" destOrd="0" parTransId="{325444F9-9F3E-4BF4-B483-B6D0E6CDF7D1}" sibTransId="{BEBE76E1-4236-40B1-9948-4BCA8FF805A4}"/>
    <dgm:cxn modelId="{A75C4E96-18D4-4E51-8D8B-95082F3AB99E}" type="presOf" srcId="{829384B6-A3A4-45A9-BF66-89FB3F651E27}" destId="{0ACFB637-A9A8-404F-A264-A0108407891A}" srcOrd="0" destOrd="0" presId="urn:microsoft.com/office/officeart/2005/8/layout/hList1"/>
    <dgm:cxn modelId="{28C8E92F-1FB9-46F1-90F7-F36B439FA69E}" type="presOf" srcId="{FD8B8A24-9EDD-48E3-B71D-DC691B6B9DBD}" destId="{0ACFB637-A9A8-404F-A264-A0108407891A}" srcOrd="0" destOrd="8" presId="urn:microsoft.com/office/officeart/2005/8/layout/hList1"/>
    <dgm:cxn modelId="{6C0E043D-1516-4024-96AB-D3032378A2BD}" type="presOf" srcId="{C17E6CB6-8081-4A63-8ED1-AC0381F8D9B4}" destId="{0ACFB637-A9A8-404F-A264-A0108407891A}" srcOrd="0" destOrd="6" presId="urn:microsoft.com/office/officeart/2005/8/layout/hList1"/>
    <dgm:cxn modelId="{532E6C9E-5489-48E7-8D44-AAEC041F600A}" srcId="{6225398B-4C4D-4DF2-91BD-1419D82E97DE}" destId="{FD8B8A24-9EDD-48E3-B71D-DC691B6B9DBD}" srcOrd="8" destOrd="0" parTransId="{D10C0B35-EE68-45CC-8D03-10EE7E0CB84E}" sibTransId="{3AA8D793-F398-4AA9-850E-7BD5DA5B0A4A}"/>
    <dgm:cxn modelId="{81CF805F-1106-4A22-959C-3C5C9C2AB114}" srcId="{6225398B-4C4D-4DF2-91BD-1419D82E97DE}" destId="{F69CE27F-02FA-4B61-AC41-BDB0F11C6A0F}" srcOrd="2" destOrd="0" parTransId="{BCF6C160-63E4-4096-A6BD-259968C4069C}" sibTransId="{2C06AB49-286F-4AC6-BB27-C322C781F675}"/>
    <dgm:cxn modelId="{CBA5ABD3-10B4-4845-ACFA-1882987C63F0}" type="presOf" srcId="{F69CE27F-02FA-4B61-AC41-BDB0F11C6A0F}" destId="{0ACFB637-A9A8-404F-A264-A0108407891A}" srcOrd="0" destOrd="2" presId="urn:microsoft.com/office/officeart/2005/8/layout/hList1"/>
    <dgm:cxn modelId="{F12EF415-397A-4FE3-8A26-F8BD02736CF2}" type="presOf" srcId="{E3B21705-A8D9-4CFE-8119-14B0332F02AA}" destId="{0ACFB637-A9A8-404F-A264-A0108407891A}" srcOrd="0" destOrd="4" presId="urn:microsoft.com/office/officeart/2005/8/layout/hList1"/>
    <dgm:cxn modelId="{2E8A0C7D-AA1B-42AA-91D8-A0795F03D1F9}" srcId="{6225398B-4C4D-4DF2-91BD-1419D82E97DE}" destId="{E2940BED-98DF-43F7-8CFA-5C69C73804FF}" srcOrd="5" destOrd="0" parTransId="{3F9F6431-CCE5-4491-B65F-1FC7A471E2E7}" sibTransId="{8ADED610-2B67-4B8A-91B7-469125FE254F}"/>
    <dgm:cxn modelId="{A872540C-C0FF-48CE-AAE3-8EE83877BD66}" type="presOf" srcId="{F0DF2382-73BE-4C7E-8C65-7E69A6724B09}" destId="{7C3A1DF1-E457-4510-AB9E-4F5A4F66D3B8}" srcOrd="0" destOrd="0" presId="urn:microsoft.com/office/officeart/2005/8/layout/hList1"/>
    <dgm:cxn modelId="{EC137130-AB5D-41D8-A70A-D5478BBC7B40}" srcId="{5FAC9008-5798-47DF-A4E5-1C59CFFB2D80}" destId="{41C1F4B3-05D1-40A5-A4C4-246FEB18EEA7}" srcOrd="0" destOrd="0" parTransId="{E19B2EBF-332B-4675-9FF4-E7056D21A996}" sibTransId="{A2B14EE2-32B1-45A4-A4DB-2E390AD21933}"/>
    <dgm:cxn modelId="{D5928200-0EB0-46FC-BD43-4C93BF770C2B}" type="presOf" srcId="{8D25CADE-B23B-4CB3-B043-9B2D7C115CE9}" destId="{F692986E-A55F-463B-817E-85CA759A63FC}" srcOrd="0" destOrd="2" presId="urn:microsoft.com/office/officeart/2005/8/layout/hList1"/>
    <dgm:cxn modelId="{3C0C239B-F01A-453E-B9BB-9A33C3A8824E}" srcId="{6225398B-4C4D-4DF2-91BD-1419D82E97DE}" destId="{3212F1D1-AE17-418E-8AD6-E34A71AB719F}" srcOrd="3" destOrd="0" parTransId="{C879F4E5-E0EE-4584-BB11-D359FCA64C6D}" sibTransId="{A004F206-C46C-4C7F-A978-089746EF6B36}"/>
    <dgm:cxn modelId="{2939AC37-1651-4920-B03C-9681679DC298}" srcId="{6225398B-4C4D-4DF2-91BD-1419D82E97DE}" destId="{829384B6-A3A4-45A9-BF66-89FB3F651E27}" srcOrd="0" destOrd="0" parTransId="{26BEFAD8-12F9-428F-BDF7-39E5EF6AE728}" sibTransId="{1A2CBE55-01B0-4BEA-8855-99D986E0A3CA}"/>
    <dgm:cxn modelId="{A2C105BD-E9CC-439F-B776-3F9A0C3341F5}" type="presOf" srcId="{FBC3C90F-BB1E-43D3-9FB0-9B5FF8C9D7AC}" destId="{F692986E-A55F-463B-817E-85CA759A63FC}" srcOrd="0" destOrd="3" presId="urn:microsoft.com/office/officeart/2005/8/layout/hList1"/>
    <dgm:cxn modelId="{53C83467-2708-4303-BA00-05F63E4F6F1F}" type="presParOf" srcId="{7C3A1DF1-E457-4510-AB9E-4F5A4F66D3B8}" destId="{6A7E9A9A-986E-4079-B08E-183984986833}" srcOrd="0" destOrd="0" presId="urn:microsoft.com/office/officeart/2005/8/layout/hList1"/>
    <dgm:cxn modelId="{24A75599-6E6C-4D65-B082-93037F7249EE}" type="presParOf" srcId="{6A7E9A9A-986E-4079-B08E-183984986833}" destId="{14BB4879-1118-4769-91AB-C701592502A2}" srcOrd="0" destOrd="0" presId="urn:microsoft.com/office/officeart/2005/8/layout/hList1"/>
    <dgm:cxn modelId="{8973DE01-6CA1-4DD6-8D47-8FB786AD1E0A}" type="presParOf" srcId="{6A7E9A9A-986E-4079-B08E-183984986833}" destId="{0ACFB637-A9A8-404F-A264-A0108407891A}" srcOrd="1" destOrd="0" presId="urn:microsoft.com/office/officeart/2005/8/layout/hList1"/>
    <dgm:cxn modelId="{F3A13EBD-B101-4FDD-9E13-3DEFF7E0870C}" type="presParOf" srcId="{7C3A1DF1-E457-4510-AB9E-4F5A4F66D3B8}" destId="{FF1F32A2-CEC4-4D33-B8D9-E8A8BB9DA32F}" srcOrd="1" destOrd="0" presId="urn:microsoft.com/office/officeart/2005/8/layout/hList1"/>
    <dgm:cxn modelId="{6C024E76-7227-49DB-9929-5CA16A5430F8}" type="presParOf" srcId="{7C3A1DF1-E457-4510-AB9E-4F5A4F66D3B8}" destId="{3513261C-D3BA-4878-95B0-3D26D02E0AE6}" srcOrd="2" destOrd="0" presId="urn:microsoft.com/office/officeart/2005/8/layout/hList1"/>
    <dgm:cxn modelId="{5A5D1323-22F8-4283-8212-519568F7610B}" type="presParOf" srcId="{3513261C-D3BA-4878-95B0-3D26D02E0AE6}" destId="{47C45EC4-A84D-4B67-B49D-155721167F69}" srcOrd="0" destOrd="0" presId="urn:microsoft.com/office/officeart/2005/8/layout/hList1"/>
    <dgm:cxn modelId="{5DC7AAC3-4A50-4CA3-9939-A751D15C4BB5}" type="presParOf" srcId="{3513261C-D3BA-4878-95B0-3D26D02E0AE6}" destId="{F692986E-A55F-463B-817E-85CA759A63FC}" srcOrd="1" destOrd="0" presId="urn:microsoft.com/office/officeart/2005/8/layout/hList1"/>
  </dgm:cxnLst>
  <dgm:bg>
    <a:noFill/>
    <a:effectLst>
      <a:glow rad="63500">
        <a:schemeClr val="accent5">
          <a:satMod val="175000"/>
          <a:alpha val="40000"/>
        </a:schemeClr>
      </a:glo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4B003B0-F62C-417C-B8C2-7CF7B0892C0F}" type="doc">
      <dgm:prSet loTypeId="urn:microsoft.com/office/officeart/2005/8/layout/matrix1" loCatId="matrix" qsTypeId="urn:microsoft.com/office/officeart/2005/8/quickstyle/3d6" qsCatId="3D" csTypeId="urn:microsoft.com/office/officeart/2005/8/colors/colorful1#9" csCatId="colorful" phldr="1"/>
      <dgm:spPr/>
      <dgm:t>
        <a:bodyPr/>
        <a:lstStyle/>
        <a:p>
          <a:endParaRPr lang="pt-BR"/>
        </a:p>
      </dgm:t>
    </dgm:pt>
    <dgm:pt modelId="{841CE7DA-9F9A-4CCF-969A-8799BF7BFA97}">
      <dgm:prSet phldrT="[Texto]"/>
      <dgm:spPr/>
      <dgm:t>
        <a:bodyPr/>
        <a:lstStyle/>
        <a:p>
          <a:r>
            <a:rPr lang="pt-BR" dirty="0" smtClean="0"/>
            <a:t>Visão &amp; Estratégia</a:t>
          </a:r>
          <a:endParaRPr lang="pt-BR" dirty="0"/>
        </a:p>
      </dgm:t>
    </dgm:pt>
    <dgm:pt modelId="{283DD26B-4A6B-430A-B38D-A86112AB38C2}" type="parTrans" cxnId="{0CD340B6-0536-44B5-B595-2B5F8395199F}">
      <dgm:prSet/>
      <dgm:spPr/>
      <dgm:t>
        <a:bodyPr/>
        <a:lstStyle/>
        <a:p>
          <a:endParaRPr lang="pt-BR"/>
        </a:p>
      </dgm:t>
    </dgm:pt>
    <dgm:pt modelId="{6397AC79-C9BB-4CA5-8891-5D74733CDCA6}" type="sibTrans" cxnId="{0CD340B6-0536-44B5-B595-2B5F8395199F}">
      <dgm:prSet/>
      <dgm:spPr/>
      <dgm:t>
        <a:bodyPr/>
        <a:lstStyle/>
        <a:p>
          <a:endParaRPr lang="pt-BR"/>
        </a:p>
      </dgm:t>
    </dgm:pt>
    <dgm:pt modelId="{96B19856-0248-4B85-82A2-9B5532ADCB09}">
      <dgm:prSet phldrT="[Texto]"/>
      <dgm:spPr/>
      <dgm:t>
        <a:bodyPr/>
        <a:lstStyle/>
        <a:p>
          <a:r>
            <a:rPr lang="pt-BR" b="1" dirty="0" smtClean="0"/>
            <a:t>Financeira</a:t>
          </a:r>
          <a:endParaRPr lang="pt-BR" dirty="0"/>
        </a:p>
      </dgm:t>
    </dgm:pt>
    <dgm:pt modelId="{19B2B350-895F-4D78-8B35-0DA8924F15BB}" type="parTrans" cxnId="{8ABE0071-EF23-477F-ABFE-F81A948B5947}">
      <dgm:prSet/>
      <dgm:spPr/>
      <dgm:t>
        <a:bodyPr/>
        <a:lstStyle/>
        <a:p>
          <a:endParaRPr lang="pt-BR"/>
        </a:p>
      </dgm:t>
    </dgm:pt>
    <dgm:pt modelId="{AD69CAE1-A794-4885-BC96-264F5B8448CA}" type="sibTrans" cxnId="{8ABE0071-EF23-477F-ABFE-F81A948B5947}">
      <dgm:prSet/>
      <dgm:spPr/>
      <dgm:t>
        <a:bodyPr/>
        <a:lstStyle/>
        <a:p>
          <a:endParaRPr lang="pt-BR"/>
        </a:p>
      </dgm:t>
    </dgm:pt>
    <dgm:pt modelId="{F19EAE93-E4A0-42A7-BE37-56ADE3C7A581}">
      <dgm:prSet phldrT="[Texto]"/>
      <dgm:spPr/>
      <dgm:t>
        <a:bodyPr/>
        <a:lstStyle/>
        <a:p>
          <a:r>
            <a:rPr lang="pt-BR" dirty="0" smtClean="0"/>
            <a:t>Para ter sucesso financeiro, como devemos ser percebidos por nossos investidores?</a:t>
          </a:r>
          <a:endParaRPr lang="pt-BR" dirty="0"/>
        </a:p>
      </dgm:t>
    </dgm:pt>
    <dgm:pt modelId="{FAB997A2-85F7-41F4-BF46-1A36C3E86E7F}" type="parTrans" cxnId="{EFA39C52-82EE-4E42-8289-0759A394A293}">
      <dgm:prSet/>
      <dgm:spPr/>
      <dgm:t>
        <a:bodyPr/>
        <a:lstStyle/>
        <a:p>
          <a:endParaRPr lang="pt-BR"/>
        </a:p>
      </dgm:t>
    </dgm:pt>
    <dgm:pt modelId="{E76AF1CB-6436-46E0-8214-77A673A9CC0B}" type="sibTrans" cxnId="{EFA39C52-82EE-4E42-8289-0759A394A293}">
      <dgm:prSet/>
      <dgm:spPr/>
      <dgm:t>
        <a:bodyPr/>
        <a:lstStyle/>
        <a:p>
          <a:endParaRPr lang="pt-BR"/>
        </a:p>
      </dgm:t>
    </dgm:pt>
    <dgm:pt modelId="{2DC621D0-9F49-459D-83CA-87DCBDC4C55C}">
      <dgm:prSet phldrT="[Texto]"/>
      <dgm:spPr/>
      <dgm:t>
        <a:bodyPr anchor="b"/>
        <a:lstStyle/>
        <a:p>
          <a:r>
            <a:rPr lang="pt-BR" b="1" dirty="0" smtClean="0"/>
            <a:t>Processos Internos</a:t>
          </a:r>
          <a:endParaRPr lang="pt-BR" b="1" dirty="0"/>
        </a:p>
      </dgm:t>
    </dgm:pt>
    <dgm:pt modelId="{37CD4D61-BB14-443B-9B97-8DBD1C0CBA67}" type="parTrans" cxnId="{00E787AD-DC83-4FCA-88D6-E05AC3FB2575}">
      <dgm:prSet/>
      <dgm:spPr/>
      <dgm:t>
        <a:bodyPr/>
        <a:lstStyle/>
        <a:p>
          <a:endParaRPr lang="pt-BR"/>
        </a:p>
      </dgm:t>
    </dgm:pt>
    <dgm:pt modelId="{F78CFDAE-6CEB-4B22-B338-59DF03F0800F}" type="sibTrans" cxnId="{00E787AD-DC83-4FCA-88D6-E05AC3FB2575}">
      <dgm:prSet/>
      <dgm:spPr/>
      <dgm:t>
        <a:bodyPr/>
        <a:lstStyle/>
        <a:p>
          <a:endParaRPr lang="pt-BR"/>
        </a:p>
      </dgm:t>
    </dgm:pt>
    <dgm:pt modelId="{E43B7FD7-90E2-489D-9792-373977C38AC7}">
      <dgm:prSet phldrT="[Texto]"/>
      <dgm:spPr/>
      <dgm:t>
        <a:bodyPr anchor="b"/>
        <a:lstStyle/>
        <a:p>
          <a:r>
            <a:rPr lang="pt-BR" dirty="0" smtClean="0"/>
            <a:t>Para satisfazer nossos acionistas e clientes, em quais processos de negócio devemos ser excelentes?</a:t>
          </a:r>
          <a:endParaRPr lang="pt-BR" dirty="0"/>
        </a:p>
      </dgm:t>
    </dgm:pt>
    <dgm:pt modelId="{DB16AA3B-5083-44AA-AA51-D53504AE2CD3}" type="parTrans" cxnId="{9B927F99-B73C-4407-869C-C44BC83601CE}">
      <dgm:prSet/>
      <dgm:spPr/>
      <dgm:t>
        <a:bodyPr/>
        <a:lstStyle/>
        <a:p>
          <a:endParaRPr lang="pt-BR"/>
        </a:p>
      </dgm:t>
    </dgm:pt>
    <dgm:pt modelId="{E14F6F7B-95F4-45D2-BE97-1DC900910307}" type="sibTrans" cxnId="{9B927F99-B73C-4407-869C-C44BC83601CE}">
      <dgm:prSet/>
      <dgm:spPr/>
      <dgm:t>
        <a:bodyPr/>
        <a:lstStyle/>
        <a:p>
          <a:endParaRPr lang="pt-BR"/>
        </a:p>
      </dgm:t>
    </dgm:pt>
    <dgm:pt modelId="{B37369AB-3524-4990-92A6-E1B6C350E29B}">
      <dgm:prSet phldrT="[Texto]"/>
      <dgm:spPr/>
      <dgm:t>
        <a:bodyPr anchor="b"/>
        <a:lstStyle/>
        <a:p>
          <a:r>
            <a:rPr lang="pt-BR" b="1" dirty="0" smtClean="0"/>
            <a:t>Aprendizagem &amp; Crescimento</a:t>
          </a:r>
          <a:endParaRPr lang="pt-BR" b="1" dirty="0"/>
        </a:p>
      </dgm:t>
    </dgm:pt>
    <dgm:pt modelId="{786F3F5E-854A-47D2-A4AD-B4E2E291D738}" type="parTrans" cxnId="{424D2762-55ED-4F18-B772-3CBC46202C70}">
      <dgm:prSet/>
      <dgm:spPr/>
      <dgm:t>
        <a:bodyPr/>
        <a:lstStyle/>
        <a:p>
          <a:endParaRPr lang="pt-BR"/>
        </a:p>
      </dgm:t>
    </dgm:pt>
    <dgm:pt modelId="{30F343FD-B673-42C3-91A1-A3C9E689F8AC}" type="sibTrans" cxnId="{424D2762-55ED-4F18-B772-3CBC46202C70}">
      <dgm:prSet/>
      <dgm:spPr/>
      <dgm:t>
        <a:bodyPr/>
        <a:lstStyle/>
        <a:p>
          <a:endParaRPr lang="pt-BR"/>
        </a:p>
      </dgm:t>
    </dgm:pt>
    <dgm:pt modelId="{F503899F-0719-40CB-99D1-44428F2434DD}">
      <dgm:prSet phldrT="[Texto]"/>
      <dgm:spPr/>
      <dgm:t>
        <a:bodyPr anchor="b"/>
        <a:lstStyle/>
        <a:p>
          <a:r>
            <a:rPr lang="pt-BR" dirty="0" smtClean="0"/>
            <a:t>Para alcançar nossa visão, como sustentaremos nossa habilidade de mudar e progredir?</a:t>
          </a:r>
          <a:endParaRPr lang="pt-BR" dirty="0"/>
        </a:p>
      </dgm:t>
    </dgm:pt>
    <dgm:pt modelId="{73763177-B9DE-4F32-A63C-01BED4ED94DE}" type="parTrans" cxnId="{DDEA438F-6242-4B11-A149-E0DF5338D476}">
      <dgm:prSet/>
      <dgm:spPr/>
      <dgm:t>
        <a:bodyPr/>
        <a:lstStyle/>
        <a:p>
          <a:endParaRPr lang="pt-BR"/>
        </a:p>
      </dgm:t>
    </dgm:pt>
    <dgm:pt modelId="{639854AF-46C4-412E-9AD4-CBCADE9C0A19}" type="sibTrans" cxnId="{DDEA438F-6242-4B11-A149-E0DF5338D476}">
      <dgm:prSet/>
      <dgm:spPr/>
      <dgm:t>
        <a:bodyPr/>
        <a:lstStyle/>
        <a:p>
          <a:endParaRPr lang="pt-BR"/>
        </a:p>
      </dgm:t>
    </dgm:pt>
    <dgm:pt modelId="{7444D786-C74A-4C92-968B-80ACFD47CCDF}">
      <dgm:prSet phldrT="[Texto]"/>
      <dgm:spPr/>
      <dgm:t>
        <a:bodyPr/>
        <a:lstStyle/>
        <a:p>
          <a:r>
            <a:rPr lang="pt-BR" b="1" dirty="0" smtClean="0"/>
            <a:t>Cliente</a:t>
          </a:r>
          <a:endParaRPr lang="pt-BR" b="1" dirty="0"/>
        </a:p>
      </dgm:t>
    </dgm:pt>
    <dgm:pt modelId="{A21CA4A8-191F-476A-B36F-99A739B3419C}" type="parTrans" cxnId="{61B3DD38-7A50-431C-8489-0E9CB677728A}">
      <dgm:prSet/>
      <dgm:spPr/>
      <dgm:t>
        <a:bodyPr/>
        <a:lstStyle/>
        <a:p>
          <a:endParaRPr lang="pt-BR"/>
        </a:p>
      </dgm:t>
    </dgm:pt>
    <dgm:pt modelId="{8987F5F7-2D2F-4DD7-8AC9-E1E133929125}" type="sibTrans" cxnId="{61B3DD38-7A50-431C-8489-0E9CB677728A}">
      <dgm:prSet/>
      <dgm:spPr/>
      <dgm:t>
        <a:bodyPr/>
        <a:lstStyle/>
        <a:p>
          <a:endParaRPr lang="pt-BR"/>
        </a:p>
      </dgm:t>
    </dgm:pt>
    <dgm:pt modelId="{6CC54CEA-940E-4476-BB17-AB38CFDBEB2A}">
      <dgm:prSet phldrT="[Texto]"/>
      <dgm:spPr/>
      <dgm:t>
        <a:bodyPr/>
        <a:lstStyle/>
        <a:p>
          <a:r>
            <a:rPr lang="pt-BR" dirty="0" smtClean="0"/>
            <a:t>Para alcançar nossa visão, como devemos ser vistos pelos clientes?</a:t>
          </a:r>
          <a:endParaRPr lang="pt-BR" dirty="0"/>
        </a:p>
      </dgm:t>
    </dgm:pt>
    <dgm:pt modelId="{69E7A3FD-CCF1-44B8-8D54-58E7EA647B64}" type="parTrans" cxnId="{E950C400-7B62-41AA-BE5A-FAEE03DFD24E}">
      <dgm:prSet/>
      <dgm:spPr/>
      <dgm:t>
        <a:bodyPr/>
        <a:lstStyle/>
        <a:p>
          <a:endParaRPr lang="pt-BR"/>
        </a:p>
      </dgm:t>
    </dgm:pt>
    <dgm:pt modelId="{384CDE43-8F98-4A42-B836-84DEF4315825}" type="sibTrans" cxnId="{E950C400-7B62-41AA-BE5A-FAEE03DFD24E}">
      <dgm:prSet/>
      <dgm:spPr/>
      <dgm:t>
        <a:bodyPr/>
        <a:lstStyle/>
        <a:p>
          <a:endParaRPr lang="pt-BR"/>
        </a:p>
      </dgm:t>
    </dgm:pt>
    <dgm:pt modelId="{4F6B84C8-8D73-45E6-8D3D-F3F4ED423690}" type="pres">
      <dgm:prSet presAssocID="{C4B003B0-F62C-417C-B8C2-7CF7B0892C0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DDC4B9D-CE44-429F-BC16-49E5D73F2D02}" type="pres">
      <dgm:prSet presAssocID="{C4B003B0-F62C-417C-B8C2-7CF7B0892C0F}" presName="matrix" presStyleCnt="0"/>
      <dgm:spPr/>
    </dgm:pt>
    <dgm:pt modelId="{50C8F3D1-35E8-406B-B127-A8F9F909E5A1}" type="pres">
      <dgm:prSet presAssocID="{C4B003B0-F62C-417C-B8C2-7CF7B0892C0F}" presName="tile1" presStyleLbl="node1" presStyleIdx="0" presStyleCnt="4"/>
      <dgm:spPr/>
      <dgm:t>
        <a:bodyPr/>
        <a:lstStyle/>
        <a:p>
          <a:endParaRPr lang="pt-BR"/>
        </a:p>
      </dgm:t>
    </dgm:pt>
    <dgm:pt modelId="{DD059AB1-C0C2-4383-AE4D-AF62F32138EC}" type="pres">
      <dgm:prSet presAssocID="{C4B003B0-F62C-417C-B8C2-7CF7B0892C0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9A3FD2B-4655-45EC-8A43-D02CCCD79DEE}" type="pres">
      <dgm:prSet presAssocID="{C4B003B0-F62C-417C-B8C2-7CF7B0892C0F}" presName="tile2" presStyleLbl="node1" presStyleIdx="1" presStyleCnt="4"/>
      <dgm:spPr/>
      <dgm:t>
        <a:bodyPr/>
        <a:lstStyle/>
        <a:p>
          <a:endParaRPr lang="pt-BR"/>
        </a:p>
      </dgm:t>
    </dgm:pt>
    <dgm:pt modelId="{8D0EE032-FE1D-4FA2-8291-A1443C15F638}" type="pres">
      <dgm:prSet presAssocID="{C4B003B0-F62C-417C-B8C2-7CF7B0892C0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7CA98BC-43CE-4DA5-861F-E58FC0A8493A}" type="pres">
      <dgm:prSet presAssocID="{C4B003B0-F62C-417C-B8C2-7CF7B0892C0F}" presName="tile3" presStyleLbl="node1" presStyleIdx="2" presStyleCnt="4"/>
      <dgm:spPr/>
      <dgm:t>
        <a:bodyPr/>
        <a:lstStyle/>
        <a:p>
          <a:endParaRPr lang="pt-BR"/>
        </a:p>
      </dgm:t>
    </dgm:pt>
    <dgm:pt modelId="{105A9E64-D966-4B83-AF30-17858D96FFBF}" type="pres">
      <dgm:prSet presAssocID="{C4B003B0-F62C-417C-B8C2-7CF7B0892C0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3A6FFE5-CC0E-4079-9888-6FD0AF79138C}" type="pres">
      <dgm:prSet presAssocID="{C4B003B0-F62C-417C-B8C2-7CF7B0892C0F}" presName="tile4" presStyleLbl="node1" presStyleIdx="3" presStyleCnt="4"/>
      <dgm:spPr/>
      <dgm:t>
        <a:bodyPr/>
        <a:lstStyle/>
        <a:p>
          <a:endParaRPr lang="pt-BR"/>
        </a:p>
      </dgm:t>
    </dgm:pt>
    <dgm:pt modelId="{53836485-2932-4609-B7C7-4A5575436F44}" type="pres">
      <dgm:prSet presAssocID="{C4B003B0-F62C-417C-B8C2-7CF7B0892C0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199DE6E-3C39-42EA-AB58-D45B295F46A0}" type="pres">
      <dgm:prSet presAssocID="{C4B003B0-F62C-417C-B8C2-7CF7B0892C0F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pt-BR"/>
        </a:p>
      </dgm:t>
    </dgm:pt>
  </dgm:ptLst>
  <dgm:cxnLst>
    <dgm:cxn modelId="{37E715F7-BF9A-4605-BA78-219F75656AAF}" type="presOf" srcId="{7444D786-C74A-4C92-968B-80ACFD47CCDF}" destId="{79A3FD2B-4655-45EC-8A43-D02CCCD79DEE}" srcOrd="0" destOrd="0" presId="urn:microsoft.com/office/officeart/2005/8/layout/matrix1"/>
    <dgm:cxn modelId="{F10ED290-EF3C-4C12-ADFC-00679D3BBE79}" type="presOf" srcId="{F503899F-0719-40CB-99D1-44428F2434DD}" destId="{53836485-2932-4609-B7C7-4A5575436F44}" srcOrd="1" destOrd="1" presId="urn:microsoft.com/office/officeart/2005/8/layout/matrix1"/>
    <dgm:cxn modelId="{C93E21B5-F45F-417A-9D03-41899D8AAE80}" type="presOf" srcId="{B37369AB-3524-4990-92A6-E1B6C350E29B}" destId="{43A6FFE5-CC0E-4079-9888-6FD0AF79138C}" srcOrd="0" destOrd="0" presId="urn:microsoft.com/office/officeart/2005/8/layout/matrix1"/>
    <dgm:cxn modelId="{ABB5A06B-5EB4-4D0C-9A6E-B4202D3749C1}" type="presOf" srcId="{2DC621D0-9F49-459D-83CA-87DCBDC4C55C}" destId="{E7CA98BC-43CE-4DA5-861F-E58FC0A8493A}" srcOrd="0" destOrd="0" presId="urn:microsoft.com/office/officeart/2005/8/layout/matrix1"/>
    <dgm:cxn modelId="{13FE55FF-7BC0-437F-8CEF-9D6ECF453202}" type="presOf" srcId="{7444D786-C74A-4C92-968B-80ACFD47CCDF}" destId="{8D0EE032-FE1D-4FA2-8291-A1443C15F638}" srcOrd="1" destOrd="0" presId="urn:microsoft.com/office/officeart/2005/8/layout/matrix1"/>
    <dgm:cxn modelId="{9EEB96CA-59AA-457D-B8A7-C637D104A0E5}" type="presOf" srcId="{B37369AB-3524-4990-92A6-E1B6C350E29B}" destId="{53836485-2932-4609-B7C7-4A5575436F44}" srcOrd="1" destOrd="0" presId="urn:microsoft.com/office/officeart/2005/8/layout/matrix1"/>
    <dgm:cxn modelId="{00E787AD-DC83-4FCA-88D6-E05AC3FB2575}" srcId="{841CE7DA-9F9A-4CCF-969A-8799BF7BFA97}" destId="{2DC621D0-9F49-459D-83CA-87DCBDC4C55C}" srcOrd="2" destOrd="0" parTransId="{37CD4D61-BB14-443B-9B97-8DBD1C0CBA67}" sibTransId="{F78CFDAE-6CEB-4B22-B338-59DF03F0800F}"/>
    <dgm:cxn modelId="{C9ABB258-EBBA-4B17-9403-0464A53C24FD}" type="presOf" srcId="{96B19856-0248-4B85-82A2-9B5532ADCB09}" destId="{DD059AB1-C0C2-4383-AE4D-AF62F32138EC}" srcOrd="1" destOrd="0" presId="urn:microsoft.com/office/officeart/2005/8/layout/matrix1"/>
    <dgm:cxn modelId="{EFA39C52-82EE-4E42-8289-0759A394A293}" srcId="{96B19856-0248-4B85-82A2-9B5532ADCB09}" destId="{F19EAE93-E4A0-42A7-BE37-56ADE3C7A581}" srcOrd="0" destOrd="0" parTransId="{FAB997A2-85F7-41F4-BF46-1A36C3E86E7F}" sibTransId="{E76AF1CB-6436-46E0-8214-77A673A9CC0B}"/>
    <dgm:cxn modelId="{424D2762-55ED-4F18-B772-3CBC46202C70}" srcId="{841CE7DA-9F9A-4CCF-969A-8799BF7BFA97}" destId="{B37369AB-3524-4990-92A6-E1B6C350E29B}" srcOrd="3" destOrd="0" parTransId="{786F3F5E-854A-47D2-A4AD-B4E2E291D738}" sibTransId="{30F343FD-B673-42C3-91A1-A3C9E689F8AC}"/>
    <dgm:cxn modelId="{E1146B64-3896-4C88-940E-FCEA365F4B5D}" type="presOf" srcId="{F19EAE93-E4A0-42A7-BE37-56ADE3C7A581}" destId="{DD059AB1-C0C2-4383-AE4D-AF62F32138EC}" srcOrd="1" destOrd="1" presId="urn:microsoft.com/office/officeart/2005/8/layout/matrix1"/>
    <dgm:cxn modelId="{79BD70C2-6966-4A21-B7F8-F5CB2A90BD2B}" type="presOf" srcId="{6CC54CEA-940E-4476-BB17-AB38CFDBEB2A}" destId="{8D0EE032-FE1D-4FA2-8291-A1443C15F638}" srcOrd="1" destOrd="1" presId="urn:microsoft.com/office/officeart/2005/8/layout/matrix1"/>
    <dgm:cxn modelId="{9B927F99-B73C-4407-869C-C44BC83601CE}" srcId="{2DC621D0-9F49-459D-83CA-87DCBDC4C55C}" destId="{E43B7FD7-90E2-489D-9792-373977C38AC7}" srcOrd="0" destOrd="0" parTransId="{DB16AA3B-5083-44AA-AA51-D53504AE2CD3}" sibTransId="{E14F6F7B-95F4-45D2-BE97-1DC900910307}"/>
    <dgm:cxn modelId="{20A5D781-61D9-4F1F-8DBA-764A0C4A6EDD}" type="presOf" srcId="{96B19856-0248-4B85-82A2-9B5532ADCB09}" destId="{50C8F3D1-35E8-406B-B127-A8F9F909E5A1}" srcOrd="0" destOrd="0" presId="urn:microsoft.com/office/officeart/2005/8/layout/matrix1"/>
    <dgm:cxn modelId="{03B6B56C-2CFC-4D81-8D1E-05F453DBFA85}" type="presOf" srcId="{F19EAE93-E4A0-42A7-BE37-56ADE3C7A581}" destId="{50C8F3D1-35E8-406B-B127-A8F9F909E5A1}" srcOrd="0" destOrd="1" presId="urn:microsoft.com/office/officeart/2005/8/layout/matrix1"/>
    <dgm:cxn modelId="{060FE01D-D6D7-48FF-A960-CF71B457CBC0}" type="presOf" srcId="{E43B7FD7-90E2-489D-9792-373977C38AC7}" destId="{E7CA98BC-43CE-4DA5-861F-E58FC0A8493A}" srcOrd="0" destOrd="1" presId="urn:microsoft.com/office/officeart/2005/8/layout/matrix1"/>
    <dgm:cxn modelId="{0D80FEA7-4323-46AC-92B2-2384F90F1C2C}" type="presOf" srcId="{E43B7FD7-90E2-489D-9792-373977C38AC7}" destId="{105A9E64-D966-4B83-AF30-17858D96FFBF}" srcOrd="1" destOrd="1" presId="urn:microsoft.com/office/officeart/2005/8/layout/matrix1"/>
    <dgm:cxn modelId="{031F6E90-4893-41A4-BBB4-EF319405E729}" type="presOf" srcId="{C4B003B0-F62C-417C-B8C2-7CF7B0892C0F}" destId="{4F6B84C8-8D73-45E6-8D3D-F3F4ED423690}" srcOrd="0" destOrd="0" presId="urn:microsoft.com/office/officeart/2005/8/layout/matrix1"/>
    <dgm:cxn modelId="{A0C86BCC-A5C0-4C72-9627-B97868262D70}" type="presOf" srcId="{841CE7DA-9F9A-4CCF-969A-8799BF7BFA97}" destId="{A199DE6E-3C39-42EA-AB58-D45B295F46A0}" srcOrd="0" destOrd="0" presId="urn:microsoft.com/office/officeart/2005/8/layout/matrix1"/>
    <dgm:cxn modelId="{61B3DD38-7A50-431C-8489-0E9CB677728A}" srcId="{841CE7DA-9F9A-4CCF-969A-8799BF7BFA97}" destId="{7444D786-C74A-4C92-968B-80ACFD47CCDF}" srcOrd="1" destOrd="0" parTransId="{A21CA4A8-191F-476A-B36F-99A739B3419C}" sibTransId="{8987F5F7-2D2F-4DD7-8AC9-E1E133929125}"/>
    <dgm:cxn modelId="{8ABE0071-EF23-477F-ABFE-F81A948B5947}" srcId="{841CE7DA-9F9A-4CCF-969A-8799BF7BFA97}" destId="{96B19856-0248-4B85-82A2-9B5532ADCB09}" srcOrd="0" destOrd="0" parTransId="{19B2B350-895F-4D78-8B35-0DA8924F15BB}" sibTransId="{AD69CAE1-A794-4885-BC96-264F5B8448CA}"/>
    <dgm:cxn modelId="{0CD340B6-0536-44B5-B595-2B5F8395199F}" srcId="{C4B003B0-F62C-417C-B8C2-7CF7B0892C0F}" destId="{841CE7DA-9F9A-4CCF-969A-8799BF7BFA97}" srcOrd="0" destOrd="0" parTransId="{283DD26B-4A6B-430A-B38D-A86112AB38C2}" sibTransId="{6397AC79-C9BB-4CA5-8891-5D74733CDCA6}"/>
    <dgm:cxn modelId="{DDEA438F-6242-4B11-A149-E0DF5338D476}" srcId="{B37369AB-3524-4990-92A6-E1B6C350E29B}" destId="{F503899F-0719-40CB-99D1-44428F2434DD}" srcOrd="0" destOrd="0" parTransId="{73763177-B9DE-4F32-A63C-01BED4ED94DE}" sibTransId="{639854AF-46C4-412E-9AD4-CBCADE9C0A19}"/>
    <dgm:cxn modelId="{E0DCFDA6-B40B-49C8-A625-C4EC848EF462}" type="presOf" srcId="{6CC54CEA-940E-4476-BB17-AB38CFDBEB2A}" destId="{79A3FD2B-4655-45EC-8A43-D02CCCD79DEE}" srcOrd="0" destOrd="1" presId="urn:microsoft.com/office/officeart/2005/8/layout/matrix1"/>
    <dgm:cxn modelId="{D6DF330F-3E95-4ED6-9697-86372C7B4BA1}" type="presOf" srcId="{F503899F-0719-40CB-99D1-44428F2434DD}" destId="{43A6FFE5-CC0E-4079-9888-6FD0AF79138C}" srcOrd="0" destOrd="1" presId="urn:microsoft.com/office/officeart/2005/8/layout/matrix1"/>
    <dgm:cxn modelId="{E950C400-7B62-41AA-BE5A-FAEE03DFD24E}" srcId="{7444D786-C74A-4C92-968B-80ACFD47CCDF}" destId="{6CC54CEA-940E-4476-BB17-AB38CFDBEB2A}" srcOrd="0" destOrd="0" parTransId="{69E7A3FD-CCF1-44B8-8D54-58E7EA647B64}" sibTransId="{384CDE43-8F98-4A42-B836-84DEF4315825}"/>
    <dgm:cxn modelId="{DE7B032A-6C01-4A8C-AF61-462BB07B42DC}" type="presOf" srcId="{2DC621D0-9F49-459D-83CA-87DCBDC4C55C}" destId="{105A9E64-D966-4B83-AF30-17858D96FFBF}" srcOrd="1" destOrd="0" presId="urn:microsoft.com/office/officeart/2005/8/layout/matrix1"/>
    <dgm:cxn modelId="{E4D3F4D7-F270-422E-941F-9874CFAC4EC9}" type="presParOf" srcId="{4F6B84C8-8D73-45E6-8D3D-F3F4ED423690}" destId="{3DDC4B9D-CE44-429F-BC16-49E5D73F2D02}" srcOrd="0" destOrd="0" presId="urn:microsoft.com/office/officeart/2005/8/layout/matrix1"/>
    <dgm:cxn modelId="{C71B49E2-8A28-428F-B5EE-091D0566BB3D}" type="presParOf" srcId="{3DDC4B9D-CE44-429F-BC16-49E5D73F2D02}" destId="{50C8F3D1-35E8-406B-B127-A8F9F909E5A1}" srcOrd="0" destOrd="0" presId="urn:microsoft.com/office/officeart/2005/8/layout/matrix1"/>
    <dgm:cxn modelId="{6C349714-517B-427D-9CA4-D3D11F175E81}" type="presParOf" srcId="{3DDC4B9D-CE44-429F-BC16-49E5D73F2D02}" destId="{DD059AB1-C0C2-4383-AE4D-AF62F32138EC}" srcOrd="1" destOrd="0" presId="urn:microsoft.com/office/officeart/2005/8/layout/matrix1"/>
    <dgm:cxn modelId="{088222C2-AFB3-4A33-8B18-BB013B335579}" type="presParOf" srcId="{3DDC4B9D-CE44-429F-BC16-49E5D73F2D02}" destId="{79A3FD2B-4655-45EC-8A43-D02CCCD79DEE}" srcOrd="2" destOrd="0" presId="urn:microsoft.com/office/officeart/2005/8/layout/matrix1"/>
    <dgm:cxn modelId="{F66C9DFD-BDE7-4C5F-9DC5-36435E66B976}" type="presParOf" srcId="{3DDC4B9D-CE44-429F-BC16-49E5D73F2D02}" destId="{8D0EE032-FE1D-4FA2-8291-A1443C15F638}" srcOrd="3" destOrd="0" presId="urn:microsoft.com/office/officeart/2005/8/layout/matrix1"/>
    <dgm:cxn modelId="{2DB7B6CE-F039-4A4C-AD83-B65BE3234BBD}" type="presParOf" srcId="{3DDC4B9D-CE44-429F-BC16-49E5D73F2D02}" destId="{E7CA98BC-43CE-4DA5-861F-E58FC0A8493A}" srcOrd="4" destOrd="0" presId="urn:microsoft.com/office/officeart/2005/8/layout/matrix1"/>
    <dgm:cxn modelId="{55628122-7956-4D85-A0A6-731E7123903C}" type="presParOf" srcId="{3DDC4B9D-CE44-429F-BC16-49E5D73F2D02}" destId="{105A9E64-D966-4B83-AF30-17858D96FFBF}" srcOrd="5" destOrd="0" presId="urn:microsoft.com/office/officeart/2005/8/layout/matrix1"/>
    <dgm:cxn modelId="{3EFC1B4C-53EE-4EBF-ABC4-B30DC48D5700}" type="presParOf" srcId="{3DDC4B9D-CE44-429F-BC16-49E5D73F2D02}" destId="{43A6FFE5-CC0E-4079-9888-6FD0AF79138C}" srcOrd="6" destOrd="0" presId="urn:microsoft.com/office/officeart/2005/8/layout/matrix1"/>
    <dgm:cxn modelId="{A28EB432-8E55-459D-98AD-DF7331E86F29}" type="presParOf" srcId="{3DDC4B9D-CE44-429F-BC16-49E5D73F2D02}" destId="{53836485-2932-4609-B7C7-4A5575436F44}" srcOrd="7" destOrd="0" presId="urn:microsoft.com/office/officeart/2005/8/layout/matrix1"/>
    <dgm:cxn modelId="{556421A3-18C3-4801-9B91-DCEDA95BFD55}" type="presParOf" srcId="{4F6B84C8-8D73-45E6-8D3D-F3F4ED423690}" destId="{A199DE6E-3C39-42EA-AB58-D45B295F46A0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CEAB4AF-58DE-429F-9378-B2D632A02973}" type="doc">
      <dgm:prSet loTypeId="urn:microsoft.com/office/officeart/2005/8/layout/process2" loCatId="process" qsTypeId="urn:microsoft.com/office/officeart/2005/8/quickstyle/simple3" qsCatId="simple" csTypeId="urn:microsoft.com/office/officeart/2005/8/colors/colorful1#1" csCatId="colorful" phldr="1"/>
      <dgm:spPr/>
    </dgm:pt>
    <dgm:pt modelId="{61AC6580-20F7-4E96-9A78-A8371419D41E}">
      <dgm:prSet phldrT="[Texto]"/>
      <dgm:spPr/>
      <dgm:t>
        <a:bodyPr/>
        <a:lstStyle/>
        <a:p>
          <a:r>
            <a:rPr lang="pt-BR"/>
            <a:t>Problema de Negócio</a:t>
          </a:r>
        </a:p>
      </dgm:t>
    </dgm:pt>
    <dgm:pt modelId="{15D8EB2B-2390-4118-87C2-A1650861DB4E}" type="parTrans" cxnId="{47999D6D-A983-489B-BB16-DAB0E6A2B866}">
      <dgm:prSet/>
      <dgm:spPr/>
      <dgm:t>
        <a:bodyPr/>
        <a:lstStyle/>
        <a:p>
          <a:endParaRPr lang="pt-BR"/>
        </a:p>
      </dgm:t>
    </dgm:pt>
    <dgm:pt modelId="{66D6E0CC-E09F-44AF-8E74-BCDFAB498B08}" type="sibTrans" cxnId="{47999D6D-A983-489B-BB16-DAB0E6A2B866}">
      <dgm:prSet/>
      <dgm:spPr>
        <a:scene3d>
          <a:camera prst="orthographicFront">
            <a:rot lat="0" lon="0" rev="3000000"/>
          </a:camera>
          <a:lightRig rig="threePt" dir="t"/>
        </a:scene3d>
      </dgm:spPr>
      <dgm:t>
        <a:bodyPr/>
        <a:lstStyle/>
        <a:p>
          <a:endParaRPr lang="pt-BR"/>
        </a:p>
      </dgm:t>
    </dgm:pt>
    <dgm:pt modelId="{7DE340A1-5D50-4EFB-9139-97A6CD9C534B}">
      <dgm:prSet phldrT="[Texto]"/>
      <dgm:spPr/>
      <dgm:t>
        <a:bodyPr/>
        <a:lstStyle/>
        <a:p>
          <a:r>
            <a:rPr lang="pt-BR"/>
            <a:t>Modelo de Negócio</a:t>
          </a:r>
        </a:p>
      </dgm:t>
    </dgm:pt>
    <dgm:pt modelId="{41D1C03A-CE94-4ACD-992E-AD1ABB7775E3}" type="parTrans" cxnId="{2725F772-4346-4D1F-BFB4-844E53318439}">
      <dgm:prSet/>
      <dgm:spPr/>
      <dgm:t>
        <a:bodyPr/>
        <a:lstStyle/>
        <a:p>
          <a:endParaRPr lang="pt-BR"/>
        </a:p>
      </dgm:t>
    </dgm:pt>
    <dgm:pt modelId="{C659214F-096F-4EF1-97B2-6C2A0535B102}" type="sibTrans" cxnId="{2725F772-4346-4D1F-BFB4-844E53318439}">
      <dgm:prSet/>
      <dgm:spPr/>
      <dgm:t>
        <a:bodyPr/>
        <a:lstStyle/>
        <a:p>
          <a:endParaRPr lang="pt-BR"/>
        </a:p>
      </dgm:t>
    </dgm:pt>
    <dgm:pt modelId="{EF306B85-4E7D-488D-AC07-D24F47245C3F}">
      <dgm:prSet phldrT="[Texto]"/>
      <dgm:spPr/>
      <dgm:t>
        <a:bodyPr/>
        <a:lstStyle/>
        <a:p>
          <a:r>
            <a:rPr lang="pt-BR"/>
            <a:t>Processos de Negócio</a:t>
          </a:r>
        </a:p>
      </dgm:t>
    </dgm:pt>
    <dgm:pt modelId="{81C8D4BE-73C3-40DA-B083-A22CA2953839}" type="parTrans" cxnId="{80B11C6E-CC68-49EC-B067-AE49B60EDB9D}">
      <dgm:prSet/>
      <dgm:spPr/>
      <dgm:t>
        <a:bodyPr/>
        <a:lstStyle/>
        <a:p>
          <a:endParaRPr lang="pt-BR"/>
        </a:p>
      </dgm:t>
    </dgm:pt>
    <dgm:pt modelId="{8A5D1950-C884-4B49-AFA2-141A046D0F49}" type="sibTrans" cxnId="{80B11C6E-CC68-49EC-B067-AE49B60EDB9D}">
      <dgm:prSet/>
      <dgm:spPr/>
      <dgm:t>
        <a:bodyPr/>
        <a:lstStyle/>
        <a:p>
          <a:endParaRPr lang="pt-BR"/>
        </a:p>
      </dgm:t>
    </dgm:pt>
    <dgm:pt modelId="{296235F0-B326-4C3E-BBC4-BB12F399967F}">
      <dgm:prSet phldrT="[Texto]"/>
      <dgm:spPr/>
      <dgm:t>
        <a:bodyPr/>
        <a:lstStyle/>
        <a:p>
          <a:r>
            <a:rPr lang="pt-BR"/>
            <a:t>Arquitetura Futura (to be)</a:t>
          </a:r>
        </a:p>
      </dgm:t>
    </dgm:pt>
    <dgm:pt modelId="{93EB3DA7-65BB-4C5C-9ABF-3B1F61E2D6A6}" type="parTrans" cxnId="{90A79165-EAA3-4255-B9D3-695B3A1CC4FA}">
      <dgm:prSet/>
      <dgm:spPr/>
      <dgm:t>
        <a:bodyPr/>
        <a:lstStyle/>
        <a:p>
          <a:endParaRPr lang="pt-BR"/>
        </a:p>
      </dgm:t>
    </dgm:pt>
    <dgm:pt modelId="{B86A0FFB-23CE-462D-BCF7-976696695CBF}" type="sibTrans" cxnId="{90A79165-EAA3-4255-B9D3-695B3A1CC4FA}">
      <dgm:prSet/>
      <dgm:spPr/>
      <dgm:t>
        <a:bodyPr/>
        <a:lstStyle/>
        <a:p>
          <a:endParaRPr lang="pt-BR"/>
        </a:p>
      </dgm:t>
    </dgm:pt>
    <dgm:pt modelId="{A56A12CF-DB30-439A-AF25-9A0BBB03A286}">
      <dgm:prSet phldrT="[Texto]"/>
      <dgm:spPr/>
      <dgm:t>
        <a:bodyPr/>
        <a:lstStyle/>
        <a:p>
          <a:r>
            <a:rPr lang="pt-BR"/>
            <a:t>Tendências de Negócios dos Clientes</a:t>
          </a:r>
        </a:p>
      </dgm:t>
    </dgm:pt>
    <dgm:pt modelId="{4EAA9BA5-8E4A-4A67-98FA-7EE1FDB60899}" type="parTrans" cxnId="{E319F783-F037-4560-9386-3F74916A48CE}">
      <dgm:prSet/>
      <dgm:spPr/>
      <dgm:t>
        <a:bodyPr/>
        <a:lstStyle/>
        <a:p>
          <a:endParaRPr lang="pt-BR"/>
        </a:p>
      </dgm:t>
    </dgm:pt>
    <dgm:pt modelId="{5928CCAC-3DA7-4908-A585-D6EFEFF889C7}" type="sibTrans" cxnId="{E319F783-F037-4560-9386-3F74916A48CE}">
      <dgm:prSet/>
      <dgm:spPr/>
      <dgm:t>
        <a:bodyPr/>
        <a:lstStyle/>
        <a:p>
          <a:endParaRPr lang="pt-BR"/>
        </a:p>
      </dgm:t>
    </dgm:pt>
    <dgm:pt modelId="{F9905AE4-93B9-4008-8120-DFE2F14E728E}">
      <dgm:prSet phldrT="[Texto]"/>
      <dgm:spPr/>
      <dgm:t>
        <a:bodyPr/>
        <a:lstStyle/>
        <a:p>
          <a:r>
            <a:rPr lang="pt-BR"/>
            <a:t>Boas Práticas e Práticas Comuns</a:t>
          </a:r>
        </a:p>
      </dgm:t>
    </dgm:pt>
    <dgm:pt modelId="{BA2B0354-DF95-4CBA-B73C-B616F423329B}" type="parTrans" cxnId="{4D6EDF5B-DC00-4D92-B5FD-FAB6FCAB5DFE}">
      <dgm:prSet/>
      <dgm:spPr/>
      <dgm:t>
        <a:bodyPr/>
        <a:lstStyle/>
        <a:p>
          <a:endParaRPr lang="pt-BR"/>
        </a:p>
      </dgm:t>
    </dgm:pt>
    <dgm:pt modelId="{6069A8C0-84C0-4126-9450-A06FA5EB89A4}" type="sibTrans" cxnId="{4D6EDF5B-DC00-4D92-B5FD-FAB6FCAB5DFE}">
      <dgm:prSet/>
      <dgm:spPr/>
      <dgm:t>
        <a:bodyPr/>
        <a:lstStyle/>
        <a:p>
          <a:endParaRPr lang="pt-BR"/>
        </a:p>
      </dgm:t>
    </dgm:pt>
    <dgm:pt modelId="{39CCC38C-BC3F-4E5A-BEE7-7FAD451C9E0D}" type="pres">
      <dgm:prSet presAssocID="{3CEAB4AF-58DE-429F-9378-B2D632A02973}" presName="linearFlow" presStyleCnt="0">
        <dgm:presLayoutVars>
          <dgm:resizeHandles val="exact"/>
        </dgm:presLayoutVars>
      </dgm:prSet>
      <dgm:spPr/>
    </dgm:pt>
    <dgm:pt modelId="{C68D021E-7742-4ED7-87C0-C73AF428C057}" type="pres">
      <dgm:prSet presAssocID="{61AC6580-20F7-4E96-9A78-A8371419D41E}" presName="node" presStyleLbl="node1" presStyleIdx="0" presStyleCnt="6" custLinFactX="-56830" custLinFactNeighborX="-100000" custLinFactNeighborY="-67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617BD68-C9C0-420F-A12E-BFFFFDF597C3}" type="pres">
      <dgm:prSet presAssocID="{66D6E0CC-E09F-44AF-8E74-BCDFAB498B08}" presName="sibTrans" presStyleLbl="sibTrans2D1" presStyleIdx="0" presStyleCnt="5" custScaleX="40188" custScaleY="535738" custLinFactY="110919" custLinFactNeighborX="2050" custLinFactNeighborY="200000"/>
      <dgm:spPr>
        <a:prstGeom prst="downArrow">
          <a:avLst/>
        </a:prstGeom>
      </dgm:spPr>
      <dgm:t>
        <a:bodyPr/>
        <a:lstStyle/>
        <a:p>
          <a:endParaRPr lang="pt-BR"/>
        </a:p>
      </dgm:t>
    </dgm:pt>
    <dgm:pt modelId="{50BF70BE-B7FE-4D25-B8D5-90DAE3855C9E}" type="pres">
      <dgm:prSet presAssocID="{66D6E0CC-E09F-44AF-8E74-BCDFAB498B08}" presName="connectorText" presStyleLbl="sibTrans2D1" presStyleIdx="0" presStyleCnt="5"/>
      <dgm:spPr/>
      <dgm:t>
        <a:bodyPr/>
        <a:lstStyle/>
        <a:p>
          <a:endParaRPr lang="pt-BR"/>
        </a:p>
      </dgm:t>
    </dgm:pt>
    <dgm:pt modelId="{5D4E5ADD-2A38-4A94-A780-606554E99A63}" type="pres">
      <dgm:prSet presAssocID="{F9905AE4-93B9-4008-8120-DFE2F14E728E}" presName="node" presStyleLbl="node1" presStyleIdx="1" presStyleCnt="6" custLinFactY="-118089" custLinFactNeighborX="-399" custLinFactNeighborY="-2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1E61DB9-C47F-4AB5-9E82-1F07A04BE87B}" type="pres">
      <dgm:prSet presAssocID="{6069A8C0-84C0-4126-9450-A06FA5EB89A4}" presName="sibTrans" presStyleLbl="sibTrans2D1" presStyleIdx="1" presStyleCnt="5" custScaleX="49936" custScaleY="292531" custLinFactX="-70019" custLinFactY="117138" custLinFactNeighborX="-100000" custLinFactNeighborY="200000"/>
      <dgm:spPr>
        <a:prstGeom prst="downArrow">
          <a:avLst/>
        </a:prstGeom>
      </dgm:spPr>
      <dgm:t>
        <a:bodyPr/>
        <a:lstStyle/>
        <a:p>
          <a:endParaRPr lang="pt-BR"/>
        </a:p>
      </dgm:t>
    </dgm:pt>
    <dgm:pt modelId="{BA715513-75F9-4580-97EC-054A624D3FD2}" type="pres">
      <dgm:prSet presAssocID="{6069A8C0-84C0-4126-9450-A06FA5EB89A4}" presName="connectorText" presStyleLbl="sibTrans2D1" presStyleIdx="1" presStyleCnt="5"/>
      <dgm:spPr/>
      <dgm:t>
        <a:bodyPr/>
        <a:lstStyle/>
        <a:p>
          <a:endParaRPr lang="pt-BR"/>
        </a:p>
      </dgm:t>
    </dgm:pt>
    <dgm:pt modelId="{E07A098F-C240-43CE-9CEC-EF7EA40CF260}" type="pres">
      <dgm:prSet presAssocID="{A56A12CF-DB30-439A-AF25-9A0BBB03A286}" presName="node" presStyleLbl="node1" presStyleIdx="2" presStyleCnt="6" custLinFactX="61889" custLinFactY="-200000" custLinFactNeighborX="100000" custLinFactNeighborY="-20067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7CC4A6C-6045-4183-A22E-E2975C151411}" type="pres">
      <dgm:prSet presAssocID="{5928CCAC-3DA7-4908-A585-D6EFEFF889C7}" presName="sibTrans" presStyleLbl="sibTrans2D1" presStyleIdx="2" presStyleCnt="5"/>
      <dgm:spPr/>
      <dgm:t>
        <a:bodyPr/>
        <a:lstStyle/>
        <a:p>
          <a:endParaRPr lang="pt-BR"/>
        </a:p>
      </dgm:t>
    </dgm:pt>
    <dgm:pt modelId="{C77770A7-87D7-4A66-B30C-8597FD93CCE8}" type="pres">
      <dgm:prSet presAssocID="{5928CCAC-3DA7-4908-A585-D6EFEFF889C7}" presName="connectorText" presStyleLbl="sibTrans2D1" presStyleIdx="2" presStyleCnt="5"/>
      <dgm:spPr/>
      <dgm:t>
        <a:bodyPr/>
        <a:lstStyle/>
        <a:p>
          <a:endParaRPr lang="pt-BR"/>
        </a:p>
      </dgm:t>
    </dgm:pt>
    <dgm:pt modelId="{4D18D1B7-4E94-4A10-85CE-EFF641ACC84D}" type="pres">
      <dgm:prSet presAssocID="{7DE340A1-5D50-4EFB-9139-97A6CD9C534B}" presName="node" presStyleLbl="node1" presStyleIdx="3" presStyleCnt="6" custLinFactY="-100000" custLinFactNeighborX="866" custLinFactNeighborY="-14698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54B6046-D752-4AA8-84B9-5E84B6A74E09}" type="pres">
      <dgm:prSet presAssocID="{C659214F-096F-4EF1-97B2-6C2A0535B102}" presName="sibTrans" presStyleLbl="sibTrans2D1" presStyleIdx="3" presStyleCnt="5"/>
      <dgm:spPr/>
      <dgm:t>
        <a:bodyPr/>
        <a:lstStyle/>
        <a:p>
          <a:endParaRPr lang="pt-BR"/>
        </a:p>
      </dgm:t>
    </dgm:pt>
    <dgm:pt modelId="{A2A5F1CD-0067-44B8-8C2D-A2D2C1B1922C}" type="pres">
      <dgm:prSet presAssocID="{C659214F-096F-4EF1-97B2-6C2A0535B102}" presName="connectorText" presStyleLbl="sibTrans2D1" presStyleIdx="3" presStyleCnt="5"/>
      <dgm:spPr/>
      <dgm:t>
        <a:bodyPr/>
        <a:lstStyle/>
        <a:p>
          <a:endParaRPr lang="pt-BR"/>
        </a:p>
      </dgm:t>
    </dgm:pt>
    <dgm:pt modelId="{17FE5C29-1265-4912-994F-EC897A7121FF}" type="pres">
      <dgm:prSet presAssocID="{EF306B85-4E7D-488D-AC07-D24F47245C3F}" presName="node" presStyleLbl="node1" presStyleIdx="4" presStyleCnt="6" custLinFactY="-53536" custLinFactNeighborX="1265" custLinFactNeighborY="-1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8714B57-D128-4CA9-8AAC-2347B2CA5CEB}" type="pres">
      <dgm:prSet presAssocID="{8A5D1950-C884-4B49-AFA2-141A046D0F49}" presName="sibTrans" presStyleLbl="sibTrans2D1" presStyleIdx="4" presStyleCnt="5"/>
      <dgm:spPr/>
      <dgm:t>
        <a:bodyPr/>
        <a:lstStyle/>
        <a:p>
          <a:endParaRPr lang="pt-BR"/>
        </a:p>
      </dgm:t>
    </dgm:pt>
    <dgm:pt modelId="{624A508F-A57F-4278-9B95-85190318EDF5}" type="pres">
      <dgm:prSet presAssocID="{8A5D1950-C884-4B49-AFA2-141A046D0F49}" presName="connectorText" presStyleLbl="sibTrans2D1" presStyleIdx="4" presStyleCnt="5"/>
      <dgm:spPr/>
      <dgm:t>
        <a:bodyPr/>
        <a:lstStyle/>
        <a:p>
          <a:endParaRPr lang="pt-BR"/>
        </a:p>
      </dgm:t>
    </dgm:pt>
    <dgm:pt modelId="{42B93C42-88BF-48D8-9F10-442586B88DC2}" type="pres">
      <dgm:prSet presAssocID="{296235F0-B326-4C3E-BBC4-BB12F399967F}" presName="node" presStyleLbl="node1" presStyleIdx="5" presStyleCnt="6" custLinFactNeighborX="1730" custLinFactNeighborY="-7275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7999D6D-A983-489B-BB16-DAB0E6A2B866}" srcId="{3CEAB4AF-58DE-429F-9378-B2D632A02973}" destId="{61AC6580-20F7-4E96-9A78-A8371419D41E}" srcOrd="0" destOrd="0" parTransId="{15D8EB2B-2390-4118-87C2-A1650861DB4E}" sibTransId="{66D6E0CC-E09F-44AF-8E74-BCDFAB498B08}"/>
    <dgm:cxn modelId="{E7B9E77A-BA88-4922-8A7C-C52C0C69ECA7}" type="presOf" srcId="{F9905AE4-93B9-4008-8120-DFE2F14E728E}" destId="{5D4E5ADD-2A38-4A94-A780-606554E99A63}" srcOrd="0" destOrd="0" presId="urn:microsoft.com/office/officeart/2005/8/layout/process2"/>
    <dgm:cxn modelId="{A716E4C3-9CF3-4ED0-9CEB-C6E80BA9BBBE}" type="presOf" srcId="{61AC6580-20F7-4E96-9A78-A8371419D41E}" destId="{C68D021E-7742-4ED7-87C0-C73AF428C057}" srcOrd="0" destOrd="0" presId="urn:microsoft.com/office/officeart/2005/8/layout/process2"/>
    <dgm:cxn modelId="{2C7FA96D-8FF9-4FBA-8993-27C7E3E1AE8C}" type="presOf" srcId="{5928CCAC-3DA7-4908-A585-D6EFEFF889C7}" destId="{57CC4A6C-6045-4183-A22E-E2975C151411}" srcOrd="0" destOrd="0" presId="urn:microsoft.com/office/officeart/2005/8/layout/process2"/>
    <dgm:cxn modelId="{8405BEE3-8658-4340-B9B2-2EF6E38487D7}" type="presOf" srcId="{EF306B85-4E7D-488D-AC07-D24F47245C3F}" destId="{17FE5C29-1265-4912-994F-EC897A7121FF}" srcOrd="0" destOrd="0" presId="urn:microsoft.com/office/officeart/2005/8/layout/process2"/>
    <dgm:cxn modelId="{ECE77616-93CE-4499-AC06-3F198950AB52}" type="presOf" srcId="{C659214F-096F-4EF1-97B2-6C2A0535B102}" destId="{554B6046-D752-4AA8-84B9-5E84B6A74E09}" srcOrd="0" destOrd="0" presId="urn:microsoft.com/office/officeart/2005/8/layout/process2"/>
    <dgm:cxn modelId="{5A9AA642-29AB-4177-8BD2-13B9857ABA37}" type="presOf" srcId="{A56A12CF-DB30-439A-AF25-9A0BBB03A286}" destId="{E07A098F-C240-43CE-9CEC-EF7EA40CF260}" srcOrd="0" destOrd="0" presId="urn:microsoft.com/office/officeart/2005/8/layout/process2"/>
    <dgm:cxn modelId="{CD5E80FD-61D7-4514-9435-42298903EBCB}" type="presOf" srcId="{C659214F-096F-4EF1-97B2-6C2A0535B102}" destId="{A2A5F1CD-0067-44B8-8C2D-A2D2C1B1922C}" srcOrd="1" destOrd="0" presId="urn:microsoft.com/office/officeart/2005/8/layout/process2"/>
    <dgm:cxn modelId="{80B11C6E-CC68-49EC-B067-AE49B60EDB9D}" srcId="{3CEAB4AF-58DE-429F-9378-B2D632A02973}" destId="{EF306B85-4E7D-488D-AC07-D24F47245C3F}" srcOrd="4" destOrd="0" parTransId="{81C8D4BE-73C3-40DA-B083-A22CA2953839}" sibTransId="{8A5D1950-C884-4B49-AFA2-141A046D0F49}"/>
    <dgm:cxn modelId="{1162E468-B05F-4C68-956E-BCDA996CA5E5}" type="presOf" srcId="{66D6E0CC-E09F-44AF-8E74-BCDFAB498B08}" destId="{50BF70BE-B7FE-4D25-B8D5-90DAE3855C9E}" srcOrd="1" destOrd="0" presId="urn:microsoft.com/office/officeart/2005/8/layout/process2"/>
    <dgm:cxn modelId="{89DD6A52-47B9-4713-B15C-8A357AD4E442}" type="presOf" srcId="{66D6E0CC-E09F-44AF-8E74-BCDFAB498B08}" destId="{E617BD68-C9C0-420F-A12E-BFFFFDF597C3}" srcOrd="0" destOrd="0" presId="urn:microsoft.com/office/officeart/2005/8/layout/process2"/>
    <dgm:cxn modelId="{C07CF0E1-DEEC-47BF-8DC5-DF93735865A5}" type="presOf" srcId="{6069A8C0-84C0-4126-9450-A06FA5EB89A4}" destId="{BA715513-75F9-4580-97EC-054A624D3FD2}" srcOrd="1" destOrd="0" presId="urn:microsoft.com/office/officeart/2005/8/layout/process2"/>
    <dgm:cxn modelId="{2725F772-4346-4D1F-BFB4-844E53318439}" srcId="{3CEAB4AF-58DE-429F-9378-B2D632A02973}" destId="{7DE340A1-5D50-4EFB-9139-97A6CD9C534B}" srcOrd="3" destOrd="0" parTransId="{41D1C03A-CE94-4ACD-992E-AD1ABB7775E3}" sibTransId="{C659214F-096F-4EF1-97B2-6C2A0535B102}"/>
    <dgm:cxn modelId="{F18E189F-A79D-456F-AEF3-9933446CB5B0}" type="presOf" srcId="{6069A8C0-84C0-4126-9450-A06FA5EB89A4}" destId="{51E61DB9-C47F-4AB5-9E82-1F07A04BE87B}" srcOrd="0" destOrd="0" presId="urn:microsoft.com/office/officeart/2005/8/layout/process2"/>
    <dgm:cxn modelId="{2CB734B3-9C19-4D77-A9A6-E56AE336ECAE}" type="presOf" srcId="{5928CCAC-3DA7-4908-A585-D6EFEFF889C7}" destId="{C77770A7-87D7-4A66-B30C-8597FD93CCE8}" srcOrd="1" destOrd="0" presId="urn:microsoft.com/office/officeart/2005/8/layout/process2"/>
    <dgm:cxn modelId="{D2974120-F39D-4224-BB15-FEE6552BED85}" type="presOf" srcId="{3CEAB4AF-58DE-429F-9378-B2D632A02973}" destId="{39CCC38C-BC3F-4E5A-BEE7-7FAD451C9E0D}" srcOrd="0" destOrd="0" presId="urn:microsoft.com/office/officeart/2005/8/layout/process2"/>
    <dgm:cxn modelId="{47B2BB47-54E9-4D6E-8A5F-F4D3A4D9F771}" type="presOf" srcId="{296235F0-B326-4C3E-BBC4-BB12F399967F}" destId="{42B93C42-88BF-48D8-9F10-442586B88DC2}" srcOrd="0" destOrd="0" presId="urn:microsoft.com/office/officeart/2005/8/layout/process2"/>
    <dgm:cxn modelId="{4D6EDF5B-DC00-4D92-B5FD-FAB6FCAB5DFE}" srcId="{3CEAB4AF-58DE-429F-9378-B2D632A02973}" destId="{F9905AE4-93B9-4008-8120-DFE2F14E728E}" srcOrd="1" destOrd="0" parTransId="{BA2B0354-DF95-4CBA-B73C-B616F423329B}" sibTransId="{6069A8C0-84C0-4126-9450-A06FA5EB89A4}"/>
    <dgm:cxn modelId="{E319F783-F037-4560-9386-3F74916A48CE}" srcId="{3CEAB4AF-58DE-429F-9378-B2D632A02973}" destId="{A56A12CF-DB30-439A-AF25-9A0BBB03A286}" srcOrd="2" destOrd="0" parTransId="{4EAA9BA5-8E4A-4A67-98FA-7EE1FDB60899}" sibTransId="{5928CCAC-3DA7-4908-A585-D6EFEFF889C7}"/>
    <dgm:cxn modelId="{90A79165-EAA3-4255-B9D3-695B3A1CC4FA}" srcId="{3CEAB4AF-58DE-429F-9378-B2D632A02973}" destId="{296235F0-B326-4C3E-BBC4-BB12F399967F}" srcOrd="5" destOrd="0" parTransId="{93EB3DA7-65BB-4C5C-9ABF-3B1F61E2D6A6}" sibTransId="{B86A0FFB-23CE-462D-BCF7-976696695CBF}"/>
    <dgm:cxn modelId="{3A01F626-468A-4F4F-9C78-878378624D92}" type="presOf" srcId="{8A5D1950-C884-4B49-AFA2-141A046D0F49}" destId="{624A508F-A57F-4278-9B95-85190318EDF5}" srcOrd="1" destOrd="0" presId="urn:microsoft.com/office/officeart/2005/8/layout/process2"/>
    <dgm:cxn modelId="{13BFAE8D-5F6C-4E9C-85CD-8570338D8118}" type="presOf" srcId="{8A5D1950-C884-4B49-AFA2-141A046D0F49}" destId="{88714B57-D128-4CA9-8AAC-2347B2CA5CEB}" srcOrd="0" destOrd="0" presId="urn:microsoft.com/office/officeart/2005/8/layout/process2"/>
    <dgm:cxn modelId="{B2722B33-13FD-45E1-B126-ADADF71AB21F}" type="presOf" srcId="{7DE340A1-5D50-4EFB-9139-97A6CD9C534B}" destId="{4D18D1B7-4E94-4A10-85CE-EFF641ACC84D}" srcOrd="0" destOrd="0" presId="urn:microsoft.com/office/officeart/2005/8/layout/process2"/>
    <dgm:cxn modelId="{417E355C-B665-45EC-81FB-09A4C0F1EBAF}" type="presParOf" srcId="{39CCC38C-BC3F-4E5A-BEE7-7FAD451C9E0D}" destId="{C68D021E-7742-4ED7-87C0-C73AF428C057}" srcOrd="0" destOrd="0" presId="urn:microsoft.com/office/officeart/2005/8/layout/process2"/>
    <dgm:cxn modelId="{4F927946-094C-46C3-9398-2864E4A5183A}" type="presParOf" srcId="{39CCC38C-BC3F-4E5A-BEE7-7FAD451C9E0D}" destId="{E617BD68-C9C0-420F-A12E-BFFFFDF597C3}" srcOrd="1" destOrd="0" presId="urn:microsoft.com/office/officeart/2005/8/layout/process2"/>
    <dgm:cxn modelId="{8C1832F2-0B54-4907-80D0-37DF517D2065}" type="presParOf" srcId="{E617BD68-C9C0-420F-A12E-BFFFFDF597C3}" destId="{50BF70BE-B7FE-4D25-B8D5-90DAE3855C9E}" srcOrd="0" destOrd="0" presId="urn:microsoft.com/office/officeart/2005/8/layout/process2"/>
    <dgm:cxn modelId="{58E314A6-2DAE-41E2-B548-EB15AAFEE85A}" type="presParOf" srcId="{39CCC38C-BC3F-4E5A-BEE7-7FAD451C9E0D}" destId="{5D4E5ADD-2A38-4A94-A780-606554E99A63}" srcOrd="2" destOrd="0" presId="urn:microsoft.com/office/officeart/2005/8/layout/process2"/>
    <dgm:cxn modelId="{AAFDE88E-C320-42A8-95B6-1A5900E1A45C}" type="presParOf" srcId="{39CCC38C-BC3F-4E5A-BEE7-7FAD451C9E0D}" destId="{51E61DB9-C47F-4AB5-9E82-1F07A04BE87B}" srcOrd="3" destOrd="0" presId="urn:microsoft.com/office/officeart/2005/8/layout/process2"/>
    <dgm:cxn modelId="{20CDF5C3-AC2A-4F2C-9399-F156E2B34FED}" type="presParOf" srcId="{51E61DB9-C47F-4AB5-9E82-1F07A04BE87B}" destId="{BA715513-75F9-4580-97EC-054A624D3FD2}" srcOrd="0" destOrd="0" presId="urn:microsoft.com/office/officeart/2005/8/layout/process2"/>
    <dgm:cxn modelId="{67C9C9C3-8AEC-4667-A359-19CF63C62ACF}" type="presParOf" srcId="{39CCC38C-BC3F-4E5A-BEE7-7FAD451C9E0D}" destId="{E07A098F-C240-43CE-9CEC-EF7EA40CF260}" srcOrd="4" destOrd="0" presId="urn:microsoft.com/office/officeart/2005/8/layout/process2"/>
    <dgm:cxn modelId="{11314ACB-F177-4532-82DA-AF0DC5424727}" type="presParOf" srcId="{39CCC38C-BC3F-4E5A-BEE7-7FAD451C9E0D}" destId="{57CC4A6C-6045-4183-A22E-E2975C151411}" srcOrd="5" destOrd="0" presId="urn:microsoft.com/office/officeart/2005/8/layout/process2"/>
    <dgm:cxn modelId="{CBB6B5DB-AC26-4A68-AEC5-09F8504D331F}" type="presParOf" srcId="{57CC4A6C-6045-4183-A22E-E2975C151411}" destId="{C77770A7-87D7-4A66-B30C-8597FD93CCE8}" srcOrd="0" destOrd="0" presId="urn:microsoft.com/office/officeart/2005/8/layout/process2"/>
    <dgm:cxn modelId="{FA7E6C2C-C2DA-4D85-A0CB-C1393B012D57}" type="presParOf" srcId="{39CCC38C-BC3F-4E5A-BEE7-7FAD451C9E0D}" destId="{4D18D1B7-4E94-4A10-85CE-EFF641ACC84D}" srcOrd="6" destOrd="0" presId="urn:microsoft.com/office/officeart/2005/8/layout/process2"/>
    <dgm:cxn modelId="{37AB4EFC-C403-4521-8169-81DC7FC5D7BA}" type="presParOf" srcId="{39CCC38C-BC3F-4E5A-BEE7-7FAD451C9E0D}" destId="{554B6046-D752-4AA8-84B9-5E84B6A74E09}" srcOrd="7" destOrd="0" presId="urn:microsoft.com/office/officeart/2005/8/layout/process2"/>
    <dgm:cxn modelId="{E6CC9B35-1802-45D5-ACE4-72DE67E30897}" type="presParOf" srcId="{554B6046-D752-4AA8-84B9-5E84B6A74E09}" destId="{A2A5F1CD-0067-44B8-8C2D-A2D2C1B1922C}" srcOrd="0" destOrd="0" presId="urn:microsoft.com/office/officeart/2005/8/layout/process2"/>
    <dgm:cxn modelId="{872B3B27-5460-40D1-AD7C-348E29F02089}" type="presParOf" srcId="{39CCC38C-BC3F-4E5A-BEE7-7FAD451C9E0D}" destId="{17FE5C29-1265-4912-994F-EC897A7121FF}" srcOrd="8" destOrd="0" presId="urn:microsoft.com/office/officeart/2005/8/layout/process2"/>
    <dgm:cxn modelId="{7F9105FB-3941-4CDB-A9BC-E57B4501C205}" type="presParOf" srcId="{39CCC38C-BC3F-4E5A-BEE7-7FAD451C9E0D}" destId="{88714B57-D128-4CA9-8AAC-2347B2CA5CEB}" srcOrd="9" destOrd="0" presId="urn:microsoft.com/office/officeart/2005/8/layout/process2"/>
    <dgm:cxn modelId="{38B8CC30-C163-4F38-B9BB-DC10D039C845}" type="presParOf" srcId="{88714B57-D128-4CA9-8AAC-2347B2CA5CEB}" destId="{624A508F-A57F-4278-9B95-85190318EDF5}" srcOrd="0" destOrd="0" presId="urn:microsoft.com/office/officeart/2005/8/layout/process2"/>
    <dgm:cxn modelId="{E2883419-4CDD-4B64-9E46-308D7AF4B3A5}" type="presParOf" srcId="{39CCC38C-BC3F-4E5A-BEE7-7FAD451C9E0D}" destId="{42B93C42-88BF-48D8-9F10-442586B88DC2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1310AFC-B009-4A37-8952-D6D338FB578A}" type="doc">
      <dgm:prSet loTypeId="urn:microsoft.com/office/officeart/2005/8/layout/StepDownProcess" loCatId="process" qsTypeId="urn:microsoft.com/office/officeart/2005/8/quickstyle/3d3" qsCatId="3D" csTypeId="urn:microsoft.com/office/officeart/2005/8/colors/colorful1" csCatId="colorful" phldr="1"/>
      <dgm:spPr/>
    </dgm:pt>
    <dgm:pt modelId="{21F5D676-5BDB-474A-8C0B-4B653B877ED1}">
      <dgm:prSet phldrT="[Texto]"/>
      <dgm:spPr/>
      <dgm:t>
        <a:bodyPr/>
        <a:lstStyle/>
        <a:p>
          <a:r>
            <a:rPr lang="pt-BR"/>
            <a:t>Arquitetura Atual (as is)</a:t>
          </a:r>
        </a:p>
      </dgm:t>
    </dgm:pt>
    <dgm:pt modelId="{E3CB8BF6-34BD-45CA-9552-FA4C29376321}" type="parTrans" cxnId="{903971F8-83E3-4E81-A6DA-A681EED925DF}">
      <dgm:prSet/>
      <dgm:spPr/>
      <dgm:t>
        <a:bodyPr/>
        <a:lstStyle/>
        <a:p>
          <a:endParaRPr lang="pt-BR"/>
        </a:p>
      </dgm:t>
    </dgm:pt>
    <dgm:pt modelId="{E2FE850D-A23A-4533-9869-286DDAAF965E}" type="sibTrans" cxnId="{903971F8-83E3-4E81-A6DA-A681EED925DF}">
      <dgm:prSet/>
      <dgm:spPr/>
      <dgm:t>
        <a:bodyPr/>
        <a:lstStyle/>
        <a:p>
          <a:endParaRPr lang="pt-BR"/>
        </a:p>
      </dgm:t>
    </dgm:pt>
    <dgm:pt modelId="{95AB3FC1-213B-4967-8653-EA0B52D06261}">
      <dgm:prSet phldrT="[Texto]"/>
      <dgm:spPr/>
      <dgm:t>
        <a:bodyPr/>
        <a:lstStyle/>
        <a:p>
          <a:r>
            <a:rPr lang="pt-BR"/>
            <a:t>Arquitetura de Transição 1</a:t>
          </a:r>
        </a:p>
      </dgm:t>
    </dgm:pt>
    <dgm:pt modelId="{0E4F3F61-E795-4BA5-BB10-3D009C79C740}" type="parTrans" cxnId="{BFF41057-C6DC-47C0-A2EE-96B5C7FC639C}">
      <dgm:prSet/>
      <dgm:spPr/>
      <dgm:t>
        <a:bodyPr/>
        <a:lstStyle/>
        <a:p>
          <a:endParaRPr lang="pt-BR"/>
        </a:p>
      </dgm:t>
    </dgm:pt>
    <dgm:pt modelId="{FE30D330-5358-41FC-8972-D844DA1AD830}" type="sibTrans" cxnId="{BFF41057-C6DC-47C0-A2EE-96B5C7FC639C}">
      <dgm:prSet/>
      <dgm:spPr/>
      <dgm:t>
        <a:bodyPr/>
        <a:lstStyle/>
        <a:p>
          <a:endParaRPr lang="pt-BR"/>
        </a:p>
      </dgm:t>
    </dgm:pt>
    <dgm:pt modelId="{8933B60B-53F9-40F8-94A1-63A05BCD76D8}">
      <dgm:prSet phldrT="[Texto]"/>
      <dgm:spPr/>
      <dgm:t>
        <a:bodyPr/>
        <a:lstStyle/>
        <a:p>
          <a:r>
            <a:rPr lang="pt-BR"/>
            <a:t>Arquitetura de Transição 2</a:t>
          </a:r>
        </a:p>
      </dgm:t>
    </dgm:pt>
    <dgm:pt modelId="{F3E549B9-5E65-432C-BD6A-91E6B4B99E87}" type="parTrans" cxnId="{D56645BC-A25B-40AF-B41E-8E91D696E105}">
      <dgm:prSet/>
      <dgm:spPr/>
      <dgm:t>
        <a:bodyPr/>
        <a:lstStyle/>
        <a:p>
          <a:endParaRPr lang="pt-BR"/>
        </a:p>
      </dgm:t>
    </dgm:pt>
    <dgm:pt modelId="{2FBC07DE-6C26-47B7-A483-3B442D404BE0}" type="sibTrans" cxnId="{D56645BC-A25B-40AF-B41E-8E91D696E105}">
      <dgm:prSet/>
      <dgm:spPr/>
      <dgm:t>
        <a:bodyPr/>
        <a:lstStyle/>
        <a:p>
          <a:endParaRPr lang="pt-BR"/>
        </a:p>
      </dgm:t>
    </dgm:pt>
    <dgm:pt modelId="{A799D928-6BDF-49B6-8B38-CCC1E505AB49}">
      <dgm:prSet phldrT="[Texto]"/>
      <dgm:spPr/>
      <dgm:t>
        <a:bodyPr/>
        <a:lstStyle/>
        <a:p>
          <a:r>
            <a:rPr lang="pt-BR"/>
            <a:t>Arquitetura de Transição ...</a:t>
          </a:r>
        </a:p>
      </dgm:t>
    </dgm:pt>
    <dgm:pt modelId="{7F5BEBD5-061E-47CB-AA86-A027A4A6CC08}" type="parTrans" cxnId="{77FB0CC7-A03F-46DF-A78F-F454551DCCD4}">
      <dgm:prSet/>
      <dgm:spPr/>
      <dgm:t>
        <a:bodyPr/>
        <a:lstStyle/>
        <a:p>
          <a:endParaRPr lang="pt-BR"/>
        </a:p>
      </dgm:t>
    </dgm:pt>
    <dgm:pt modelId="{6E435C16-9C33-42A3-B23B-2376942DE400}" type="sibTrans" cxnId="{77FB0CC7-A03F-46DF-A78F-F454551DCCD4}">
      <dgm:prSet/>
      <dgm:spPr/>
      <dgm:t>
        <a:bodyPr/>
        <a:lstStyle/>
        <a:p>
          <a:endParaRPr lang="pt-BR"/>
        </a:p>
      </dgm:t>
    </dgm:pt>
    <dgm:pt modelId="{95D035F6-C2A9-4224-9D64-E945F39412C7}">
      <dgm:prSet phldrT="[Texto]"/>
      <dgm:spPr/>
      <dgm:t>
        <a:bodyPr/>
        <a:lstStyle/>
        <a:p>
          <a:r>
            <a:rPr lang="pt-BR"/>
            <a:t>Arquitetura Futura (to be)</a:t>
          </a:r>
        </a:p>
      </dgm:t>
    </dgm:pt>
    <dgm:pt modelId="{D225B31B-3C98-44BE-A0CE-B5F3F94AA92B}" type="parTrans" cxnId="{F9F2347B-8D04-41BA-BE00-6A1EB539A723}">
      <dgm:prSet/>
      <dgm:spPr/>
      <dgm:t>
        <a:bodyPr/>
        <a:lstStyle/>
        <a:p>
          <a:endParaRPr lang="pt-BR"/>
        </a:p>
      </dgm:t>
    </dgm:pt>
    <dgm:pt modelId="{085811EE-E15F-4EE3-9FA1-7E87A07B660B}" type="sibTrans" cxnId="{F9F2347B-8D04-41BA-BE00-6A1EB539A723}">
      <dgm:prSet/>
      <dgm:spPr/>
      <dgm:t>
        <a:bodyPr/>
        <a:lstStyle/>
        <a:p>
          <a:endParaRPr lang="pt-BR"/>
        </a:p>
      </dgm:t>
    </dgm:pt>
    <dgm:pt modelId="{64379E9B-278E-4888-8064-75230A7774AB}" type="pres">
      <dgm:prSet presAssocID="{41310AFC-B009-4A37-8952-D6D338FB578A}" presName="rootnode" presStyleCnt="0">
        <dgm:presLayoutVars>
          <dgm:chMax/>
          <dgm:chPref/>
          <dgm:dir/>
          <dgm:animLvl val="lvl"/>
        </dgm:presLayoutVars>
      </dgm:prSet>
      <dgm:spPr/>
    </dgm:pt>
    <dgm:pt modelId="{3A9F129C-A249-497E-99E7-4071CBD90A7A}" type="pres">
      <dgm:prSet presAssocID="{21F5D676-5BDB-474A-8C0B-4B653B877ED1}" presName="composite" presStyleCnt="0"/>
      <dgm:spPr/>
    </dgm:pt>
    <dgm:pt modelId="{EEBE11B8-208A-4C08-BC95-F5AEFB069057}" type="pres">
      <dgm:prSet presAssocID="{21F5D676-5BDB-474A-8C0B-4B653B877ED1}" presName="bentUpArrow1" presStyleLbl="alignImgPlace1" presStyleIdx="0" presStyleCnt="4"/>
      <dgm:spPr/>
    </dgm:pt>
    <dgm:pt modelId="{6975EAB7-19B7-4CE5-A75A-8964ABD0326F}" type="pres">
      <dgm:prSet presAssocID="{21F5D676-5BDB-474A-8C0B-4B653B877ED1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AD2F4B-E710-4A45-95CA-5F16A617CEC8}" type="pres">
      <dgm:prSet presAssocID="{21F5D676-5BDB-474A-8C0B-4B653B877ED1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DEF9DC5A-731C-4631-9803-60246F3BFB58}" type="pres">
      <dgm:prSet presAssocID="{E2FE850D-A23A-4533-9869-286DDAAF965E}" presName="sibTrans" presStyleCnt="0"/>
      <dgm:spPr/>
    </dgm:pt>
    <dgm:pt modelId="{E5010E20-BDAE-45C4-A886-DF7DE8522034}" type="pres">
      <dgm:prSet presAssocID="{95AB3FC1-213B-4967-8653-EA0B52D06261}" presName="composite" presStyleCnt="0"/>
      <dgm:spPr/>
    </dgm:pt>
    <dgm:pt modelId="{92E9A0E3-DBBC-4EF6-9AED-DBB267E51345}" type="pres">
      <dgm:prSet presAssocID="{95AB3FC1-213B-4967-8653-EA0B52D06261}" presName="bentUpArrow1" presStyleLbl="alignImgPlace1" presStyleIdx="1" presStyleCnt="4"/>
      <dgm:spPr/>
    </dgm:pt>
    <dgm:pt modelId="{809A0985-3B08-4B56-A13C-CB56A7056B50}" type="pres">
      <dgm:prSet presAssocID="{95AB3FC1-213B-4967-8653-EA0B52D06261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2F0218B-B260-496E-B065-C11DFE3F491E}" type="pres">
      <dgm:prSet presAssocID="{95AB3FC1-213B-4967-8653-EA0B52D06261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E56DD305-DB3C-4BDF-84E7-B6BE1EBA504C}" type="pres">
      <dgm:prSet presAssocID="{FE30D330-5358-41FC-8972-D844DA1AD830}" presName="sibTrans" presStyleCnt="0"/>
      <dgm:spPr/>
    </dgm:pt>
    <dgm:pt modelId="{73AD7D63-079D-4F64-8A70-0BBABC87BA59}" type="pres">
      <dgm:prSet presAssocID="{8933B60B-53F9-40F8-94A1-63A05BCD76D8}" presName="composite" presStyleCnt="0"/>
      <dgm:spPr/>
    </dgm:pt>
    <dgm:pt modelId="{AE29B539-0A3B-4CA4-8282-265B0D6BCA36}" type="pres">
      <dgm:prSet presAssocID="{8933B60B-53F9-40F8-94A1-63A05BCD76D8}" presName="bentUpArrow1" presStyleLbl="alignImgPlace1" presStyleIdx="2" presStyleCnt="4"/>
      <dgm:spPr/>
    </dgm:pt>
    <dgm:pt modelId="{F5277F86-D3A9-487D-B166-8931E8EB796E}" type="pres">
      <dgm:prSet presAssocID="{8933B60B-53F9-40F8-94A1-63A05BCD76D8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033BC9A-6E54-4BB1-A822-AB041580F4B8}" type="pres">
      <dgm:prSet presAssocID="{8933B60B-53F9-40F8-94A1-63A05BCD76D8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1328DA5E-A077-4DFD-AD00-09E1F1D3FC8E}" type="pres">
      <dgm:prSet presAssocID="{2FBC07DE-6C26-47B7-A483-3B442D404BE0}" presName="sibTrans" presStyleCnt="0"/>
      <dgm:spPr/>
    </dgm:pt>
    <dgm:pt modelId="{A15D4057-6714-454D-91DD-C9CB3C47DA17}" type="pres">
      <dgm:prSet presAssocID="{A799D928-6BDF-49B6-8B38-CCC1E505AB49}" presName="composite" presStyleCnt="0"/>
      <dgm:spPr/>
    </dgm:pt>
    <dgm:pt modelId="{70341A52-AAA7-46B8-A42B-D43592FA6AB0}" type="pres">
      <dgm:prSet presAssocID="{A799D928-6BDF-49B6-8B38-CCC1E505AB49}" presName="bentUpArrow1" presStyleLbl="alignImgPlace1" presStyleIdx="3" presStyleCnt="4"/>
      <dgm:spPr/>
    </dgm:pt>
    <dgm:pt modelId="{66A06160-46A9-4E3D-BA9A-E7AAA249AF8B}" type="pres">
      <dgm:prSet presAssocID="{A799D928-6BDF-49B6-8B38-CCC1E505AB49}" presName="ParentText" presStyleLbl="node1" presStyleIdx="3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48C79AC-D0D5-4A4B-A070-3B139C875C7A}" type="pres">
      <dgm:prSet presAssocID="{A799D928-6BDF-49B6-8B38-CCC1E505AB49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FFD12AEC-2CCF-43C0-A3FF-1138782E80C7}" type="pres">
      <dgm:prSet presAssocID="{6E435C16-9C33-42A3-B23B-2376942DE400}" presName="sibTrans" presStyleCnt="0"/>
      <dgm:spPr/>
    </dgm:pt>
    <dgm:pt modelId="{C2267A46-09CD-430E-95CA-FEF83770B20C}" type="pres">
      <dgm:prSet presAssocID="{95D035F6-C2A9-4224-9D64-E945F39412C7}" presName="composite" presStyleCnt="0"/>
      <dgm:spPr/>
    </dgm:pt>
    <dgm:pt modelId="{E2BAE243-C296-4D52-9CD4-EA6A9DEDAD22}" type="pres">
      <dgm:prSet presAssocID="{95D035F6-C2A9-4224-9D64-E945F39412C7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7D28196-6F18-4CD4-86D6-001BD824FAC4}" type="presOf" srcId="{8933B60B-53F9-40F8-94A1-63A05BCD76D8}" destId="{F5277F86-D3A9-487D-B166-8931E8EB796E}" srcOrd="0" destOrd="0" presId="urn:microsoft.com/office/officeart/2005/8/layout/StepDownProcess"/>
    <dgm:cxn modelId="{D56645BC-A25B-40AF-B41E-8E91D696E105}" srcId="{41310AFC-B009-4A37-8952-D6D338FB578A}" destId="{8933B60B-53F9-40F8-94A1-63A05BCD76D8}" srcOrd="2" destOrd="0" parTransId="{F3E549B9-5E65-432C-BD6A-91E6B4B99E87}" sibTransId="{2FBC07DE-6C26-47B7-A483-3B442D404BE0}"/>
    <dgm:cxn modelId="{903971F8-83E3-4E81-A6DA-A681EED925DF}" srcId="{41310AFC-B009-4A37-8952-D6D338FB578A}" destId="{21F5D676-5BDB-474A-8C0B-4B653B877ED1}" srcOrd="0" destOrd="0" parTransId="{E3CB8BF6-34BD-45CA-9552-FA4C29376321}" sibTransId="{E2FE850D-A23A-4533-9869-286DDAAF965E}"/>
    <dgm:cxn modelId="{B9022965-A337-4831-A811-3991B121064B}" type="presOf" srcId="{95D035F6-C2A9-4224-9D64-E945F39412C7}" destId="{E2BAE243-C296-4D52-9CD4-EA6A9DEDAD22}" srcOrd="0" destOrd="0" presId="urn:microsoft.com/office/officeart/2005/8/layout/StepDownProcess"/>
    <dgm:cxn modelId="{7FE21D5E-45A6-4D0E-BC66-F5EA9E012767}" type="presOf" srcId="{21F5D676-5BDB-474A-8C0B-4B653B877ED1}" destId="{6975EAB7-19B7-4CE5-A75A-8964ABD0326F}" srcOrd="0" destOrd="0" presId="urn:microsoft.com/office/officeart/2005/8/layout/StepDownProcess"/>
    <dgm:cxn modelId="{77FB0CC7-A03F-46DF-A78F-F454551DCCD4}" srcId="{41310AFC-B009-4A37-8952-D6D338FB578A}" destId="{A799D928-6BDF-49B6-8B38-CCC1E505AB49}" srcOrd="3" destOrd="0" parTransId="{7F5BEBD5-061E-47CB-AA86-A027A4A6CC08}" sibTransId="{6E435C16-9C33-42A3-B23B-2376942DE400}"/>
    <dgm:cxn modelId="{BFF41057-C6DC-47C0-A2EE-96B5C7FC639C}" srcId="{41310AFC-B009-4A37-8952-D6D338FB578A}" destId="{95AB3FC1-213B-4967-8653-EA0B52D06261}" srcOrd="1" destOrd="0" parTransId="{0E4F3F61-E795-4BA5-BB10-3D009C79C740}" sibTransId="{FE30D330-5358-41FC-8972-D844DA1AD830}"/>
    <dgm:cxn modelId="{F9F2347B-8D04-41BA-BE00-6A1EB539A723}" srcId="{41310AFC-B009-4A37-8952-D6D338FB578A}" destId="{95D035F6-C2A9-4224-9D64-E945F39412C7}" srcOrd="4" destOrd="0" parTransId="{D225B31B-3C98-44BE-A0CE-B5F3F94AA92B}" sibTransId="{085811EE-E15F-4EE3-9FA1-7E87A07B660B}"/>
    <dgm:cxn modelId="{79D8E4F3-A0CD-46CD-875E-105E289D5107}" type="presOf" srcId="{A799D928-6BDF-49B6-8B38-CCC1E505AB49}" destId="{66A06160-46A9-4E3D-BA9A-E7AAA249AF8B}" srcOrd="0" destOrd="0" presId="urn:microsoft.com/office/officeart/2005/8/layout/StepDownProcess"/>
    <dgm:cxn modelId="{36646810-991B-4602-90E4-7E81DE572C88}" type="presOf" srcId="{95AB3FC1-213B-4967-8653-EA0B52D06261}" destId="{809A0985-3B08-4B56-A13C-CB56A7056B50}" srcOrd="0" destOrd="0" presId="urn:microsoft.com/office/officeart/2005/8/layout/StepDownProcess"/>
    <dgm:cxn modelId="{ECBCE67E-2E78-4174-91E7-E16A86AE1DBA}" type="presOf" srcId="{41310AFC-B009-4A37-8952-D6D338FB578A}" destId="{64379E9B-278E-4888-8064-75230A7774AB}" srcOrd="0" destOrd="0" presId="urn:microsoft.com/office/officeart/2005/8/layout/StepDownProcess"/>
    <dgm:cxn modelId="{770769EB-A572-4D44-A8E3-8D6968FC4EBE}" type="presParOf" srcId="{64379E9B-278E-4888-8064-75230A7774AB}" destId="{3A9F129C-A249-497E-99E7-4071CBD90A7A}" srcOrd="0" destOrd="0" presId="urn:microsoft.com/office/officeart/2005/8/layout/StepDownProcess"/>
    <dgm:cxn modelId="{19361295-AAE1-4C7A-98A7-01F91C373107}" type="presParOf" srcId="{3A9F129C-A249-497E-99E7-4071CBD90A7A}" destId="{EEBE11B8-208A-4C08-BC95-F5AEFB069057}" srcOrd="0" destOrd="0" presId="urn:microsoft.com/office/officeart/2005/8/layout/StepDownProcess"/>
    <dgm:cxn modelId="{EAAA5DBC-DE84-4625-BB7F-CDC6FF4EDA00}" type="presParOf" srcId="{3A9F129C-A249-497E-99E7-4071CBD90A7A}" destId="{6975EAB7-19B7-4CE5-A75A-8964ABD0326F}" srcOrd="1" destOrd="0" presId="urn:microsoft.com/office/officeart/2005/8/layout/StepDownProcess"/>
    <dgm:cxn modelId="{ECCA7271-0BF0-436D-90E2-7D9DFCF2027A}" type="presParOf" srcId="{3A9F129C-A249-497E-99E7-4071CBD90A7A}" destId="{B3AD2F4B-E710-4A45-95CA-5F16A617CEC8}" srcOrd="2" destOrd="0" presId="urn:microsoft.com/office/officeart/2005/8/layout/StepDownProcess"/>
    <dgm:cxn modelId="{849AF2D6-B039-4393-8CFB-D068CFD9D26C}" type="presParOf" srcId="{64379E9B-278E-4888-8064-75230A7774AB}" destId="{DEF9DC5A-731C-4631-9803-60246F3BFB58}" srcOrd="1" destOrd="0" presId="urn:microsoft.com/office/officeart/2005/8/layout/StepDownProcess"/>
    <dgm:cxn modelId="{5B2942A2-CC3E-4A98-AF1E-0DA92FFE9926}" type="presParOf" srcId="{64379E9B-278E-4888-8064-75230A7774AB}" destId="{E5010E20-BDAE-45C4-A886-DF7DE8522034}" srcOrd="2" destOrd="0" presId="urn:microsoft.com/office/officeart/2005/8/layout/StepDownProcess"/>
    <dgm:cxn modelId="{BE8CFBE0-E9CE-4E9C-84AD-ECD3E178FBE7}" type="presParOf" srcId="{E5010E20-BDAE-45C4-A886-DF7DE8522034}" destId="{92E9A0E3-DBBC-4EF6-9AED-DBB267E51345}" srcOrd="0" destOrd="0" presId="urn:microsoft.com/office/officeart/2005/8/layout/StepDownProcess"/>
    <dgm:cxn modelId="{CD84D5FC-B7EA-44D3-AFF2-03A85EFEE078}" type="presParOf" srcId="{E5010E20-BDAE-45C4-A886-DF7DE8522034}" destId="{809A0985-3B08-4B56-A13C-CB56A7056B50}" srcOrd="1" destOrd="0" presId="urn:microsoft.com/office/officeart/2005/8/layout/StepDownProcess"/>
    <dgm:cxn modelId="{E6E0D639-E55E-4C55-8E76-1270D9CAABDB}" type="presParOf" srcId="{E5010E20-BDAE-45C4-A886-DF7DE8522034}" destId="{C2F0218B-B260-496E-B065-C11DFE3F491E}" srcOrd="2" destOrd="0" presId="urn:microsoft.com/office/officeart/2005/8/layout/StepDownProcess"/>
    <dgm:cxn modelId="{B6D9FF42-3863-42F9-B923-071269FCB983}" type="presParOf" srcId="{64379E9B-278E-4888-8064-75230A7774AB}" destId="{E56DD305-DB3C-4BDF-84E7-B6BE1EBA504C}" srcOrd="3" destOrd="0" presId="urn:microsoft.com/office/officeart/2005/8/layout/StepDownProcess"/>
    <dgm:cxn modelId="{40396970-BCD1-46E8-9D9E-DBC7C11C146B}" type="presParOf" srcId="{64379E9B-278E-4888-8064-75230A7774AB}" destId="{73AD7D63-079D-4F64-8A70-0BBABC87BA59}" srcOrd="4" destOrd="0" presId="urn:microsoft.com/office/officeart/2005/8/layout/StepDownProcess"/>
    <dgm:cxn modelId="{A8EBAD7C-9C6B-4D0D-B8EC-9F72E22F235F}" type="presParOf" srcId="{73AD7D63-079D-4F64-8A70-0BBABC87BA59}" destId="{AE29B539-0A3B-4CA4-8282-265B0D6BCA36}" srcOrd="0" destOrd="0" presId="urn:microsoft.com/office/officeart/2005/8/layout/StepDownProcess"/>
    <dgm:cxn modelId="{3EF05958-E79F-425E-8437-A4E0ACAB7295}" type="presParOf" srcId="{73AD7D63-079D-4F64-8A70-0BBABC87BA59}" destId="{F5277F86-D3A9-487D-B166-8931E8EB796E}" srcOrd="1" destOrd="0" presId="urn:microsoft.com/office/officeart/2005/8/layout/StepDownProcess"/>
    <dgm:cxn modelId="{F017C982-4B2D-4F87-B081-B5982DF77C2B}" type="presParOf" srcId="{73AD7D63-079D-4F64-8A70-0BBABC87BA59}" destId="{A033BC9A-6E54-4BB1-A822-AB041580F4B8}" srcOrd="2" destOrd="0" presId="urn:microsoft.com/office/officeart/2005/8/layout/StepDownProcess"/>
    <dgm:cxn modelId="{9F921044-9F06-405C-AFFA-447B9FAAFA61}" type="presParOf" srcId="{64379E9B-278E-4888-8064-75230A7774AB}" destId="{1328DA5E-A077-4DFD-AD00-09E1F1D3FC8E}" srcOrd="5" destOrd="0" presId="urn:microsoft.com/office/officeart/2005/8/layout/StepDownProcess"/>
    <dgm:cxn modelId="{5BDBE529-130F-4F3E-8924-0147EBA0D624}" type="presParOf" srcId="{64379E9B-278E-4888-8064-75230A7774AB}" destId="{A15D4057-6714-454D-91DD-C9CB3C47DA17}" srcOrd="6" destOrd="0" presId="urn:microsoft.com/office/officeart/2005/8/layout/StepDownProcess"/>
    <dgm:cxn modelId="{7DF5B424-FE53-49FF-BF81-14201ED1A48F}" type="presParOf" srcId="{A15D4057-6714-454D-91DD-C9CB3C47DA17}" destId="{70341A52-AAA7-46B8-A42B-D43592FA6AB0}" srcOrd="0" destOrd="0" presId="urn:microsoft.com/office/officeart/2005/8/layout/StepDownProcess"/>
    <dgm:cxn modelId="{53A3AC8C-5B20-4729-AE6D-C3C12D345A5D}" type="presParOf" srcId="{A15D4057-6714-454D-91DD-C9CB3C47DA17}" destId="{66A06160-46A9-4E3D-BA9A-E7AAA249AF8B}" srcOrd="1" destOrd="0" presId="urn:microsoft.com/office/officeart/2005/8/layout/StepDownProcess"/>
    <dgm:cxn modelId="{51062820-7AFD-47FA-AB4C-44AE776ABE81}" type="presParOf" srcId="{A15D4057-6714-454D-91DD-C9CB3C47DA17}" destId="{648C79AC-D0D5-4A4B-A070-3B139C875C7A}" srcOrd="2" destOrd="0" presId="urn:microsoft.com/office/officeart/2005/8/layout/StepDownProcess"/>
    <dgm:cxn modelId="{D4AD3F19-5A97-4736-B528-07F729F05A35}" type="presParOf" srcId="{64379E9B-278E-4888-8064-75230A7774AB}" destId="{FFD12AEC-2CCF-43C0-A3FF-1138782E80C7}" srcOrd="7" destOrd="0" presId="urn:microsoft.com/office/officeart/2005/8/layout/StepDownProcess"/>
    <dgm:cxn modelId="{D791B0A4-9667-4CAA-A23D-E55216BCECE3}" type="presParOf" srcId="{64379E9B-278E-4888-8064-75230A7774AB}" destId="{C2267A46-09CD-430E-95CA-FEF83770B20C}" srcOrd="8" destOrd="0" presId="urn:microsoft.com/office/officeart/2005/8/layout/StepDownProcess"/>
    <dgm:cxn modelId="{DC9D288F-1B50-4FA2-A04A-30B96E93A489}" type="presParOf" srcId="{C2267A46-09CD-430E-95CA-FEF83770B20C}" destId="{E2BAE243-C296-4D52-9CD4-EA6A9DEDAD22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156AA6E-98F7-450C-BE63-DA01054A0FCB}" type="doc">
      <dgm:prSet loTypeId="urn:microsoft.com/office/officeart/2005/8/layout/process1" loCatId="process" qsTypeId="urn:microsoft.com/office/officeart/2005/8/quickstyle/3d3" qsCatId="3D" csTypeId="urn:microsoft.com/office/officeart/2005/8/colors/colorful1#3" csCatId="colorful" phldr="1"/>
      <dgm:spPr/>
    </dgm:pt>
    <dgm:pt modelId="{F2C8609F-6171-4D76-A2E6-F2406B9024BE}">
      <dgm:prSet phldrT="[Texto]"/>
      <dgm:spPr/>
      <dgm:t>
        <a:bodyPr/>
        <a:lstStyle/>
        <a:p>
          <a:r>
            <a:rPr lang="pt-BR" smtClean="0"/>
            <a:t>Projetos de Transição</a:t>
          </a:r>
          <a:endParaRPr lang="pt-BR"/>
        </a:p>
      </dgm:t>
    </dgm:pt>
    <dgm:pt modelId="{CD34689C-26CB-4311-91D2-2B91A793CB12}" type="parTrans" cxnId="{6AE271BF-8187-4D8C-8479-06C1B49CC844}">
      <dgm:prSet/>
      <dgm:spPr/>
      <dgm:t>
        <a:bodyPr/>
        <a:lstStyle/>
        <a:p>
          <a:endParaRPr lang="pt-BR"/>
        </a:p>
      </dgm:t>
    </dgm:pt>
    <dgm:pt modelId="{0D8C7D0A-0BE1-4BA8-B0ED-E941B431140B}" type="sibTrans" cxnId="{6AE271BF-8187-4D8C-8479-06C1B49CC844}">
      <dgm:prSet/>
      <dgm:spPr/>
      <dgm:t>
        <a:bodyPr/>
        <a:lstStyle/>
        <a:p>
          <a:endParaRPr lang="pt-BR"/>
        </a:p>
      </dgm:t>
    </dgm:pt>
    <dgm:pt modelId="{6826B404-F960-42EE-BAD3-E17F38A3EBFD}">
      <dgm:prSet/>
      <dgm:spPr/>
      <dgm:t>
        <a:bodyPr/>
        <a:lstStyle/>
        <a:p>
          <a:r>
            <a:rPr lang="pt-BR" smtClean="0"/>
            <a:t>Desafios para as pessoas</a:t>
          </a:r>
          <a:endParaRPr lang="pt-BR"/>
        </a:p>
      </dgm:t>
    </dgm:pt>
    <dgm:pt modelId="{4C9ACC1B-66D6-4CA8-8966-728E248B9D4F}" type="parTrans" cxnId="{D5E9D590-8587-4605-B4EB-8AA69170157E}">
      <dgm:prSet/>
      <dgm:spPr/>
      <dgm:t>
        <a:bodyPr/>
        <a:lstStyle/>
        <a:p>
          <a:endParaRPr lang="pt-BR"/>
        </a:p>
      </dgm:t>
    </dgm:pt>
    <dgm:pt modelId="{8B09D96C-7C45-49AE-ABA0-6EEA03EB8765}" type="sibTrans" cxnId="{D5E9D590-8587-4605-B4EB-8AA69170157E}">
      <dgm:prSet/>
      <dgm:spPr/>
      <dgm:t>
        <a:bodyPr/>
        <a:lstStyle/>
        <a:p>
          <a:endParaRPr lang="pt-BR"/>
        </a:p>
      </dgm:t>
    </dgm:pt>
    <dgm:pt modelId="{004FDD48-035F-4BAE-AB57-E756103EA2ED}">
      <dgm:prSet/>
      <dgm:spPr/>
      <dgm:t>
        <a:bodyPr/>
        <a:lstStyle/>
        <a:p>
          <a:r>
            <a:rPr lang="pt-BR" smtClean="0"/>
            <a:t>Programa de Capacitação (gaps)</a:t>
          </a:r>
          <a:endParaRPr lang="pt-BR"/>
        </a:p>
      </dgm:t>
    </dgm:pt>
    <dgm:pt modelId="{916B2B90-8925-4F7E-9F8F-D06B1FB27C8E}" type="parTrans" cxnId="{D84160A5-8D4C-4236-B774-AFA405B3C791}">
      <dgm:prSet/>
      <dgm:spPr/>
      <dgm:t>
        <a:bodyPr/>
        <a:lstStyle/>
        <a:p>
          <a:endParaRPr lang="pt-BR"/>
        </a:p>
      </dgm:t>
    </dgm:pt>
    <dgm:pt modelId="{ECB426C4-5A81-44ED-9AC1-BD26D5F0A628}" type="sibTrans" cxnId="{D84160A5-8D4C-4236-B774-AFA405B3C791}">
      <dgm:prSet/>
      <dgm:spPr/>
      <dgm:t>
        <a:bodyPr/>
        <a:lstStyle/>
        <a:p>
          <a:endParaRPr lang="pt-BR"/>
        </a:p>
      </dgm:t>
    </dgm:pt>
    <dgm:pt modelId="{CAFC63DC-C73F-4195-9D57-18A4BC2A9CD6}">
      <dgm:prSet/>
      <dgm:spPr/>
      <dgm:t>
        <a:bodyPr/>
        <a:lstStyle/>
        <a:p>
          <a:r>
            <a:rPr lang="pt-BR" smtClean="0"/>
            <a:t>Avaliação de Desempenho</a:t>
          </a:r>
          <a:endParaRPr lang="pt-BR"/>
        </a:p>
      </dgm:t>
    </dgm:pt>
    <dgm:pt modelId="{E72807DF-4874-4211-BA28-29BC24BC6374}" type="parTrans" cxnId="{987CCA3A-4073-4EBA-ADD5-571DC2C2D1B5}">
      <dgm:prSet/>
      <dgm:spPr/>
      <dgm:t>
        <a:bodyPr/>
        <a:lstStyle/>
        <a:p>
          <a:endParaRPr lang="pt-BR"/>
        </a:p>
      </dgm:t>
    </dgm:pt>
    <dgm:pt modelId="{A3C0C7AF-A2F0-4ECD-A297-7C74F8FCFBE6}" type="sibTrans" cxnId="{987CCA3A-4073-4EBA-ADD5-571DC2C2D1B5}">
      <dgm:prSet/>
      <dgm:spPr/>
      <dgm:t>
        <a:bodyPr/>
        <a:lstStyle/>
        <a:p>
          <a:endParaRPr lang="pt-BR"/>
        </a:p>
      </dgm:t>
    </dgm:pt>
    <dgm:pt modelId="{DA49CA4B-F780-491A-A7DF-A187232C7F98}">
      <dgm:prSet/>
      <dgm:spPr/>
      <dgm:t>
        <a:bodyPr/>
        <a:lstStyle/>
        <a:p>
          <a:r>
            <a:rPr lang="pt-BR" smtClean="0"/>
            <a:t>Manutenção da Satisfação</a:t>
          </a:r>
          <a:endParaRPr lang="pt-BR"/>
        </a:p>
      </dgm:t>
    </dgm:pt>
    <dgm:pt modelId="{97B14388-D9CC-4599-B477-91B334D39D2C}" type="parTrans" cxnId="{5BFCD844-EB88-4372-A68B-498E81BAA81E}">
      <dgm:prSet/>
      <dgm:spPr/>
      <dgm:t>
        <a:bodyPr/>
        <a:lstStyle/>
        <a:p>
          <a:endParaRPr lang="pt-BR"/>
        </a:p>
      </dgm:t>
    </dgm:pt>
    <dgm:pt modelId="{E5295EE9-A030-4A6A-B1EA-EECFE09E97AF}" type="sibTrans" cxnId="{5BFCD844-EB88-4372-A68B-498E81BAA81E}">
      <dgm:prSet/>
      <dgm:spPr/>
      <dgm:t>
        <a:bodyPr/>
        <a:lstStyle/>
        <a:p>
          <a:endParaRPr lang="pt-BR"/>
        </a:p>
      </dgm:t>
    </dgm:pt>
    <dgm:pt modelId="{1423F502-A7AF-486F-AD25-D1FDE8A1ED8D}" type="pres">
      <dgm:prSet presAssocID="{9156AA6E-98F7-450C-BE63-DA01054A0FCB}" presName="Name0" presStyleCnt="0">
        <dgm:presLayoutVars>
          <dgm:dir/>
          <dgm:resizeHandles val="exact"/>
        </dgm:presLayoutVars>
      </dgm:prSet>
      <dgm:spPr/>
    </dgm:pt>
    <dgm:pt modelId="{284203AC-ADDD-423E-A13B-57E88D17CB95}" type="pres">
      <dgm:prSet presAssocID="{F2C8609F-6171-4D76-A2E6-F2406B9024B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9CA2857-DD4E-481B-86F2-7798B569BA78}" type="pres">
      <dgm:prSet presAssocID="{0D8C7D0A-0BE1-4BA8-B0ED-E941B431140B}" presName="sibTrans" presStyleLbl="sibTrans2D1" presStyleIdx="0" presStyleCnt="4"/>
      <dgm:spPr/>
      <dgm:t>
        <a:bodyPr/>
        <a:lstStyle/>
        <a:p>
          <a:endParaRPr lang="pt-BR"/>
        </a:p>
      </dgm:t>
    </dgm:pt>
    <dgm:pt modelId="{32313950-E6EE-4A05-8691-68FFE51D620E}" type="pres">
      <dgm:prSet presAssocID="{0D8C7D0A-0BE1-4BA8-B0ED-E941B431140B}" presName="connectorText" presStyleLbl="sibTrans2D1" presStyleIdx="0" presStyleCnt="4"/>
      <dgm:spPr/>
      <dgm:t>
        <a:bodyPr/>
        <a:lstStyle/>
        <a:p>
          <a:endParaRPr lang="pt-BR"/>
        </a:p>
      </dgm:t>
    </dgm:pt>
    <dgm:pt modelId="{7C739F2E-607B-491D-A304-8BA9BC087BBD}" type="pres">
      <dgm:prSet presAssocID="{6826B404-F960-42EE-BAD3-E17F38A3EBF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238381B-E030-485B-A648-74DDB0D4F1CD}" type="pres">
      <dgm:prSet presAssocID="{8B09D96C-7C45-49AE-ABA0-6EEA03EB8765}" presName="sibTrans" presStyleLbl="sibTrans2D1" presStyleIdx="1" presStyleCnt="4"/>
      <dgm:spPr/>
      <dgm:t>
        <a:bodyPr/>
        <a:lstStyle/>
        <a:p>
          <a:endParaRPr lang="pt-BR"/>
        </a:p>
      </dgm:t>
    </dgm:pt>
    <dgm:pt modelId="{CA587FF2-B79C-478F-A47C-1F12EF77E5BD}" type="pres">
      <dgm:prSet presAssocID="{8B09D96C-7C45-49AE-ABA0-6EEA03EB8765}" presName="connectorText" presStyleLbl="sibTrans2D1" presStyleIdx="1" presStyleCnt="4"/>
      <dgm:spPr/>
      <dgm:t>
        <a:bodyPr/>
        <a:lstStyle/>
        <a:p>
          <a:endParaRPr lang="pt-BR"/>
        </a:p>
      </dgm:t>
    </dgm:pt>
    <dgm:pt modelId="{059926A4-15CC-4C9B-89AF-2E20E60D36C1}" type="pres">
      <dgm:prSet presAssocID="{004FDD48-035F-4BAE-AB57-E756103EA2E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4350E19-A799-451B-BAAC-53C4450C3073}" type="pres">
      <dgm:prSet presAssocID="{ECB426C4-5A81-44ED-9AC1-BD26D5F0A628}" presName="sibTrans" presStyleLbl="sibTrans2D1" presStyleIdx="2" presStyleCnt="4"/>
      <dgm:spPr/>
      <dgm:t>
        <a:bodyPr/>
        <a:lstStyle/>
        <a:p>
          <a:endParaRPr lang="pt-BR"/>
        </a:p>
      </dgm:t>
    </dgm:pt>
    <dgm:pt modelId="{93C2CC73-C571-4A4F-B08A-9A758C5C7820}" type="pres">
      <dgm:prSet presAssocID="{ECB426C4-5A81-44ED-9AC1-BD26D5F0A628}" presName="connectorText" presStyleLbl="sibTrans2D1" presStyleIdx="2" presStyleCnt="4"/>
      <dgm:spPr/>
      <dgm:t>
        <a:bodyPr/>
        <a:lstStyle/>
        <a:p>
          <a:endParaRPr lang="pt-BR"/>
        </a:p>
      </dgm:t>
    </dgm:pt>
    <dgm:pt modelId="{DD44B601-B779-45C8-8D15-86C114D1DF54}" type="pres">
      <dgm:prSet presAssocID="{CAFC63DC-C73F-4195-9D57-18A4BC2A9CD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9A0C743-0FB3-4F28-B079-D7DCBCFA0B6A}" type="pres">
      <dgm:prSet presAssocID="{A3C0C7AF-A2F0-4ECD-A297-7C74F8FCFBE6}" presName="sibTrans" presStyleLbl="sibTrans2D1" presStyleIdx="3" presStyleCnt="4"/>
      <dgm:spPr/>
      <dgm:t>
        <a:bodyPr/>
        <a:lstStyle/>
        <a:p>
          <a:endParaRPr lang="pt-BR"/>
        </a:p>
      </dgm:t>
    </dgm:pt>
    <dgm:pt modelId="{856317A2-FCB2-423D-8256-9303BDBDDC23}" type="pres">
      <dgm:prSet presAssocID="{A3C0C7AF-A2F0-4ECD-A297-7C74F8FCFBE6}" presName="connectorText" presStyleLbl="sibTrans2D1" presStyleIdx="3" presStyleCnt="4"/>
      <dgm:spPr/>
      <dgm:t>
        <a:bodyPr/>
        <a:lstStyle/>
        <a:p>
          <a:endParaRPr lang="pt-BR"/>
        </a:p>
      </dgm:t>
    </dgm:pt>
    <dgm:pt modelId="{817686A4-5021-4D90-93EB-FFEFC80BF1B6}" type="pres">
      <dgm:prSet presAssocID="{DA49CA4B-F780-491A-A7DF-A187232C7F9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983C7EB-BD23-4260-BD6D-53D30243B746}" type="presOf" srcId="{9156AA6E-98F7-450C-BE63-DA01054A0FCB}" destId="{1423F502-A7AF-486F-AD25-D1FDE8A1ED8D}" srcOrd="0" destOrd="0" presId="urn:microsoft.com/office/officeart/2005/8/layout/process1"/>
    <dgm:cxn modelId="{5BFCD844-EB88-4372-A68B-498E81BAA81E}" srcId="{9156AA6E-98F7-450C-BE63-DA01054A0FCB}" destId="{DA49CA4B-F780-491A-A7DF-A187232C7F98}" srcOrd="4" destOrd="0" parTransId="{97B14388-D9CC-4599-B477-91B334D39D2C}" sibTransId="{E5295EE9-A030-4A6A-B1EA-EECFE09E97AF}"/>
    <dgm:cxn modelId="{04E1E89E-4905-486A-B0BD-10CB430EF667}" type="presOf" srcId="{004FDD48-035F-4BAE-AB57-E756103EA2ED}" destId="{059926A4-15CC-4C9B-89AF-2E20E60D36C1}" srcOrd="0" destOrd="0" presId="urn:microsoft.com/office/officeart/2005/8/layout/process1"/>
    <dgm:cxn modelId="{F4BB4A41-38B2-4E71-AE3E-EBD55F12EB22}" type="presOf" srcId="{A3C0C7AF-A2F0-4ECD-A297-7C74F8FCFBE6}" destId="{856317A2-FCB2-423D-8256-9303BDBDDC23}" srcOrd="1" destOrd="0" presId="urn:microsoft.com/office/officeart/2005/8/layout/process1"/>
    <dgm:cxn modelId="{987CCA3A-4073-4EBA-ADD5-571DC2C2D1B5}" srcId="{9156AA6E-98F7-450C-BE63-DA01054A0FCB}" destId="{CAFC63DC-C73F-4195-9D57-18A4BC2A9CD6}" srcOrd="3" destOrd="0" parTransId="{E72807DF-4874-4211-BA28-29BC24BC6374}" sibTransId="{A3C0C7AF-A2F0-4ECD-A297-7C74F8FCFBE6}"/>
    <dgm:cxn modelId="{D84160A5-8D4C-4236-B774-AFA405B3C791}" srcId="{9156AA6E-98F7-450C-BE63-DA01054A0FCB}" destId="{004FDD48-035F-4BAE-AB57-E756103EA2ED}" srcOrd="2" destOrd="0" parTransId="{916B2B90-8925-4F7E-9F8F-D06B1FB27C8E}" sibTransId="{ECB426C4-5A81-44ED-9AC1-BD26D5F0A628}"/>
    <dgm:cxn modelId="{6835E361-151A-4CD8-8C59-5A079AC6C2E8}" type="presOf" srcId="{A3C0C7AF-A2F0-4ECD-A297-7C74F8FCFBE6}" destId="{69A0C743-0FB3-4F28-B079-D7DCBCFA0B6A}" srcOrd="0" destOrd="0" presId="urn:microsoft.com/office/officeart/2005/8/layout/process1"/>
    <dgm:cxn modelId="{0F72EAC0-523A-4B48-B863-E7F9CF0A1DBB}" type="presOf" srcId="{0D8C7D0A-0BE1-4BA8-B0ED-E941B431140B}" destId="{32313950-E6EE-4A05-8691-68FFE51D620E}" srcOrd="1" destOrd="0" presId="urn:microsoft.com/office/officeart/2005/8/layout/process1"/>
    <dgm:cxn modelId="{C44EAECC-8C23-4D8D-A543-F24401AD0579}" type="presOf" srcId="{ECB426C4-5A81-44ED-9AC1-BD26D5F0A628}" destId="{84350E19-A799-451B-BAAC-53C4450C3073}" srcOrd="0" destOrd="0" presId="urn:microsoft.com/office/officeart/2005/8/layout/process1"/>
    <dgm:cxn modelId="{EA8D6417-5F01-4F9F-A915-C03097F180DF}" type="presOf" srcId="{CAFC63DC-C73F-4195-9D57-18A4BC2A9CD6}" destId="{DD44B601-B779-45C8-8D15-86C114D1DF54}" srcOrd="0" destOrd="0" presId="urn:microsoft.com/office/officeart/2005/8/layout/process1"/>
    <dgm:cxn modelId="{D5E9D590-8587-4605-B4EB-8AA69170157E}" srcId="{9156AA6E-98F7-450C-BE63-DA01054A0FCB}" destId="{6826B404-F960-42EE-BAD3-E17F38A3EBFD}" srcOrd="1" destOrd="0" parTransId="{4C9ACC1B-66D6-4CA8-8966-728E248B9D4F}" sibTransId="{8B09D96C-7C45-49AE-ABA0-6EEA03EB8765}"/>
    <dgm:cxn modelId="{6AE271BF-8187-4D8C-8479-06C1B49CC844}" srcId="{9156AA6E-98F7-450C-BE63-DA01054A0FCB}" destId="{F2C8609F-6171-4D76-A2E6-F2406B9024BE}" srcOrd="0" destOrd="0" parTransId="{CD34689C-26CB-4311-91D2-2B91A793CB12}" sibTransId="{0D8C7D0A-0BE1-4BA8-B0ED-E941B431140B}"/>
    <dgm:cxn modelId="{533F8BC5-510C-456E-86B1-9F6C8D0938FC}" type="presOf" srcId="{8B09D96C-7C45-49AE-ABA0-6EEA03EB8765}" destId="{A238381B-E030-485B-A648-74DDB0D4F1CD}" srcOrd="0" destOrd="0" presId="urn:microsoft.com/office/officeart/2005/8/layout/process1"/>
    <dgm:cxn modelId="{347AF790-A5CE-4184-8390-489D43A53325}" type="presOf" srcId="{F2C8609F-6171-4D76-A2E6-F2406B9024BE}" destId="{284203AC-ADDD-423E-A13B-57E88D17CB95}" srcOrd="0" destOrd="0" presId="urn:microsoft.com/office/officeart/2005/8/layout/process1"/>
    <dgm:cxn modelId="{A48E9B2E-B45C-4A99-8A87-27FDA8269023}" type="presOf" srcId="{DA49CA4B-F780-491A-A7DF-A187232C7F98}" destId="{817686A4-5021-4D90-93EB-FFEFC80BF1B6}" srcOrd="0" destOrd="0" presId="urn:microsoft.com/office/officeart/2005/8/layout/process1"/>
    <dgm:cxn modelId="{26851B4A-72E4-4352-B5BD-66CA1CA28889}" type="presOf" srcId="{ECB426C4-5A81-44ED-9AC1-BD26D5F0A628}" destId="{93C2CC73-C571-4A4F-B08A-9A758C5C7820}" srcOrd="1" destOrd="0" presId="urn:microsoft.com/office/officeart/2005/8/layout/process1"/>
    <dgm:cxn modelId="{CC014D36-7223-4BEA-A274-3748465DA950}" type="presOf" srcId="{8B09D96C-7C45-49AE-ABA0-6EEA03EB8765}" destId="{CA587FF2-B79C-478F-A47C-1F12EF77E5BD}" srcOrd="1" destOrd="0" presId="urn:microsoft.com/office/officeart/2005/8/layout/process1"/>
    <dgm:cxn modelId="{387F57C1-8E49-418F-A420-1096797802DD}" type="presOf" srcId="{6826B404-F960-42EE-BAD3-E17F38A3EBFD}" destId="{7C739F2E-607B-491D-A304-8BA9BC087BBD}" srcOrd="0" destOrd="0" presId="urn:microsoft.com/office/officeart/2005/8/layout/process1"/>
    <dgm:cxn modelId="{816B3D25-AFC7-468A-B755-C339883FD23A}" type="presOf" srcId="{0D8C7D0A-0BE1-4BA8-B0ED-E941B431140B}" destId="{69CA2857-DD4E-481B-86F2-7798B569BA78}" srcOrd="0" destOrd="0" presId="urn:microsoft.com/office/officeart/2005/8/layout/process1"/>
    <dgm:cxn modelId="{5C360B36-8579-4A2C-9157-CB73304B43F6}" type="presParOf" srcId="{1423F502-A7AF-486F-AD25-D1FDE8A1ED8D}" destId="{284203AC-ADDD-423E-A13B-57E88D17CB95}" srcOrd="0" destOrd="0" presId="urn:microsoft.com/office/officeart/2005/8/layout/process1"/>
    <dgm:cxn modelId="{987D6C34-7141-4F59-B51E-2E892FC060A0}" type="presParOf" srcId="{1423F502-A7AF-486F-AD25-D1FDE8A1ED8D}" destId="{69CA2857-DD4E-481B-86F2-7798B569BA78}" srcOrd="1" destOrd="0" presId="urn:microsoft.com/office/officeart/2005/8/layout/process1"/>
    <dgm:cxn modelId="{17382508-3782-419E-ADB3-BAE98A055AFF}" type="presParOf" srcId="{69CA2857-DD4E-481B-86F2-7798B569BA78}" destId="{32313950-E6EE-4A05-8691-68FFE51D620E}" srcOrd="0" destOrd="0" presId="urn:microsoft.com/office/officeart/2005/8/layout/process1"/>
    <dgm:cxn modelId="{CC5EA6E0-6135-4636-B3A6-1816C67D4688}" type="presParOf" srcId="{1423F502-A7AF-486F-AD25-D1FDE8A1ED8D}" destId="{7C739F2E-607B-491D-A304-8BA9BC087BBD}" srcOrd="2" destOrd="0" presId="urn:microsoft.com/office/officeart/2005/8/layout/process1"/>
    <dgm:cxn modelId="{5CD70BE7-2EE5-44C5-A454-1A6ADC926436}" type="presParOf" srcId="{1423F502-A7AF-486F-AD25-D1FDE8A1ED8D}" destId="{A238381B-E030-485B-A648-74DDB0D4F1CD}" srcOrd="3" destOrd="0" presId="urn:microsoft.com/office/officeart/2005/8/layout/process1"/>
    <dgm:cxn modelId="{06741558-F4C3-4310-A34E-C8B01D794117}" type="presParOf" srcId="{A238381B-E030-485B-A648-74DDB0D4F1CD}" destId="{CA587FF2-B79C-478F-A47C-1F12EF77E5BD}" srcOrd="0" destOrd="0" presId="urn:microsoft.com/office/officeart/2005/8/layout/process1"/>
    <dgm:cxn modelId="{530B2504-0CE2-4C26-BAB2-8D828D3F545A}" type="presParOf" srcId="{1423F502-A7AF-486F-AD25-D1FDE8A1ED8D}" destId="{059926A4-15CC-4C9B-89AF-2E20E60D36C1}" srcOrd="4" destOrd="0" presId="urn:microsoft.com/office/officeart/2005/8/layout/process1"/>
    <dgm:cxn modelId="{3773AA32-EAB8-454B-9712-78B41B4A5BF5}" type="presParOf" srcId="{1423F502-A7AF-486F-AD25-D1FDE8A1ED8D}" destId="{84350E19-A799-451B-BAAC-53C4450C3073}" srcOrd="5" destOrd="0" presId="urn:microsoft.com/office/officeart/2005/8/layout/process1"/>
    <dgm:cxn modelId="{8EE507A6-BC63-41AB-A85F-8C7DC9FB3040}" type="presParOf" srcId="{84350E19-A799-451B-BAAC-53C4450C3073}" destId="{93C2CC73-C571-4A4F-B08A-9A758C5C7820}" srcOrd="0" destOrd="0" presId="urn:microsoft.com/office/officeart/2005/8/layout/process1"/>
    <dgm:cxn modelId="{DD590F0E-183C-4635-BDE8-AA3D208B9880}" type="presParOf" srcId="{1423F502-A7AF-486F-AD25-D1FDE8A1ED8D}" destId="{DD44B601-B779-45C8-8D15-86C114D1DF54}" srcOrd="6" destOrd="0" presId="urn:microsoft.com/office/officeart/2005/8/layout/process1"/>
    <dgm:cxn modelId="{20E627CD-8DCA-4AD2-AE2F-0C67BDB82289}" type="presParOf" srcId="{1423F502-A7AF-486F-AD25-D1FDE8A1ED8D}" destId="{69A0C743-0FB3-4F28-B079-D7DCBCFA0B6A}" srcOrd="7" destOrd="0" presId="urn:microsoft.com/office/officeart/2005/8/layout/process1"/>
    <dgm:cxn modelId="{92A19CBD-12D1-4761-87FE-A0D4F4B24D5E}" type="presParOf" srcId="{69A0C743-0FB3-4F28-B079-D7DCBCFA0B6A}" destId="{856317A2-FCB2-423D-8256-9303BDBDDC23}" srcOrd="0" destOrd="0" presId="urn:microsoft.com/office/officeart/2005/8/layout/process1"/>
    <dgm:cxn modelId="{6D5FB6FC-0AB9-4E79-9BB9-042CD7A12562}" type="presParOf" srcId="{1423F502-A7AF-486F-AD25-D1FDE8A1ED8D}" destId="{817686A4-5021-4D90-93EB-FFEFC80BF1B6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999D17B-810C-4D81-9F1F-4620E99BA9F1}" type="doc">
      <dgm:prSet loTypeId="urn:microsoft.com/office/officeart/2005/8/layout/process4" loCatId="process" qsTypeId="urn:microsoft.com/office/officeart/2005/8/quickstyle/3d3" qsCatId="3D" csTypeId="urn:microsoft.com/office/officeart/2005/8/colors/colorful1#4" csCatId="colorful" phldr="1"/>
      <dgm:spPr/>
      <dgm:t>
        <a:bodyPr/>
        <a:lstStyle/>
        <a:p>
          <a:endParaRPr lang="pt-BR"/>
        </a:p>
      </dgm:t>
    </dgm:pt>
    <dgm:pt modelId="{7EC64463-264E-4741-906E-7FEAECC110A9}">
      <dgm:prSet phldrT="[Texto]"/>
      <dgm:spPr/>
      <dgm:t>
        <a:bodyPr/>
        <a:lstStyle/>
        <a:p>
          <a:r>
            <a:rPr lang="pt-BR" dirty="0" smtClean="0"/>
            <a:t>Revisar Estratégia da Empresa</a:t>
          </a:r>
          <a:endParaRPr lang="pt-BR" dirty="0"/>
        </a:p>
      </dgm:t>
    </dgm:pt>
    <dgm:pt modelId="{4574F230-857C-4E68-9657-A982353D3C6F}" type="parTrans" cxnId="{375FBABE-E2F8-4C8F-B921-EC5259F9D333}">
      <dgm:prSet/>
      <dgm:spPr/>
      <dgm:t>
        <a:bodyPr/>
        <a:lstStyle/>
        <a:p>
          <a:endParaRPr lang="pt-BR"/>
        </a:p>
      </dgm:t>
    </dgm:pt>
    <dgm:pt modelId="{F0BDB42A-2578-469E-BF9F-F4C4F125E18D}" type="sibTrans" cxnId="{375FBABE-E2F8-4C8F-B921-EC5259F9D333}">
      <dgm:prSet/>
      <dgm:spPr/>
      <dgm:t>
        <a:bodyPr/>
        <a:lstStyle/>
        <a:p>
          <a:endParaRPr lang="pt-BR"/>
        </a:p>
      </dgm:t>
    </dgm:pt>
    <dgm:pt modelId="{CB66E9C9-02FA-4139-ADE2-365C96BE24EF}">
      <dgm:prSet phldrT="[Texto]"/>
      <dgm:spPr/>
      <dgm:t>
        <a:bodyPr/>
        <a:lstStyle/>
        <a:p>
          <a:r>
            <a:rPr lang="pt-BR" dirty="0" smtClean="0"/>
            <a:t>Análise SWOT</a:t>
          </a:r>
          <a:endParaRPr lang="pt-BR" dirty="0"/>
        </a:p>
      </dgm:t>
    </dgm:pt>
    <dgm:pt modelId="{0D014975-AEC0-475F-8BC8-5FF09FDA5318}" type="parTrans" cxnId="{0D2FF472-69B7-4443-8E1D-19EFECBE6705}">
      <dgm:prSet/>
      <dgm:spPr/>
      <dgm:t>
        <a:bodyPr/>
        <a:lstStyle/>
        <a:p>
          <a:endParaRPr lang="pt-BR"/>
        </a:p>
      </dgm:t>
    </dgm:pt>
    <dgm:pt modelId="{C33291E9-6DA4-4C5E-AB6D-AFAAAAD37A2E}" type="sibTrans" cxnId="{0D2FF472-69B7-4443-8E1D-19EFECBE6705}">
      <dgm:prSet/>
      <dgm:spPr/>
      <dgm:t>
        <a:bodyPr/>
        <a:lstStyle/>
        <a:p>
          <a:endParaRPr lang="pt-BR"/>
        </a:p>
      </dgm:t>
    </dgm:pt>
    <dgm:pt modelId="{596E8D80-A669-4E3A-BC22-1AB1EA92BE85}">
      <dgm:prSet phldrT="[Texto]"/>
      <dgm:spPr/>
      <dgm:t>
        <a:bodyPr/>
        <a:lstStyle/>
        <a:p>
          <a:r>
            <a:rPr lang="pt-BR" dirty="0" smtClean="0"/>
            <a:t>Mapa de Objetivos</a:t>
          </a:r>
          <a:endParaRPr lang="pt-BR" dirty="0"/>
        </a:p>
      </dgm:t>
    </dgm:pt>
    <dgm:pt modelId="{9379080F-3124-4669-AF0A-F2E2A58FC196}" type="parTrans" cxnId="{290868AA-2F4E-45D5-93A4-01AA361CF3A1}">
      <dgm:prSet/>
      <dgm:spPr/>
      <dgm:t>
        <a:bodyPr/>
        <a:lstStyle/>
        <a:p>
          <a:endParaRPr lang="pt-BR"/>
        </a:p>
      </dgm:t>
    </dgm:pt>
    <dgm:pt modelId="{C9FCF186-D0E9-46F9-A064-D12F7F9CB83E}" type="sibTrans" cxnId="{290868AA-2F4E-45D5-93A4-01AA361CF3A1}">
      <dgm:prSet/>
      <dgm:spPr/>
      <dgm:t>
        <a:bodyPr/>
        <a:lstStyle/>
        <a:p>
          <a:endParaRPr lang="pt-BR"/>
        </a:p>
      </dgm:t>
    </dgm:pt>
    <dgm:pt modelId="{4BF9C85F-3D19-4A99-B8F9-5842E1DCEEAC}">
      <dgm:prSet phldrT="[Texto]"/>
      <dgm:spPr/>
      <dgm:t>
        <a:bodyPr/>
        <a:lstStyle/>
        <a:p>
          <a:r>
            <a:rPr lang="pt-BR" dirty="0" smtClean="0"/>
            <a:t>Revisar Estratégia do Produto</a:t>
          </a:r>
          <a:endParaRPr lang="pt-BR" dirty="0"/>
        </a:p>
      </dgm:t>
    </dgm:pt>
    <dgm:pt modelId="{8F74C6CF-97BF-42A6-BE17-ACA6AB85946C}" type="parTrans" cxnId="{C089E260-3A27-4F74-BF6E-EF6C878689EF}">
      <dgm:prSet/>
      <dgm:spPr/>
      <dgm:t>
        <a:bodyPr/>
        <a:lstStyle/>
        <a:p>
          <a:endParaRPr lang="pt-BR"/>
        </a:p>
      </dgm:t>
    </dgm:pt>
    <dgm:pt modelId="{17DA45AF-54EE-4560-ACBC-FE762BFE2EB3}" type="sibTrans" cxnId="{C089E260-3A27-4F74-BF6E-EF6C878689EF}">
      <dgm:prSet/>
      <dgm:spPr/>
      <dgm:t>
        <a:bodyPr/>
        <a:lstStyle/>
        <a:p>
          <a:endParaRPr lang="pt-BR"/>
        </a:p>
      </dgm:t>
    </dgm:pt>
    <dgm:pt modelId="{22042200-DA20-49CA-A6F9-22CE7581285E}">
      <dgm:prSet phldrT="[Texto]"/>
      <dgm:spPr/>
      <dgm:t>
        <a:bodyPr/>
        <a:lstStyle/>
        <a:p>
          <a:r>
            <a:rPr lang="pt-BR" dirty="0" smtClean="0"/>
            <a:t>Benchmark em concorrentes da empresa e dos clientes</a:t>
          </a:r>
          <a:endParaRPr lang="pt-BR" dirty="0"/>
        </a:p>
      </dgm:t>
    </dgm:pt>
    <dgm:pt modelId="{6564E73C-3A4A-4FAD-B249-BA7FA2CA818B}" type="parTrans" cxnId="{13A67275-8273-43BD-B5F1-2EFCECC9CAC2}">
      <dgm:prSet/>
      <dgm:spPr/>
      <dgm:t>
        <a:bodyPr/>
        <a:lstStyle/>
        <a:p>
          <a:endParaRPr lang="pt-BR"/>
        </a:p>
      </dgm:t>
    </dgm:pt>
    <dgm:pt modelId="{55DF4E20-2523-4F65-9F88-06BFE2CD044C}" type="sibTrans" cxnId="{13A67275-8273-43BD-B5F1-2EFCECC9CAC2}">
      <dgm:prSet/>
      <dgm:spPr/>
      <dgm:t>
        <a:bodyPr/>
        <a:lstStyle/>
        <a:p>
          <a:endParaRPr lang="pt-BR"/>
        </a:p>
      </dgm:t>
    </dgm:pt>
    <dgm:pt modelId="{1A6FF0A1-131C-4B14-B9EB-FB17B4C05F0B}">
      <dgm:prSet phldrT="[Texto]"/>
      <dgm:spPr/>
      <dgm:t>
        <a:bodyPr/>
        <a:lstStyle/>
        <a:p>
          <a:r>
            <a:rPr lang="pt-BR" dirty="0" smtClean="0"/>
            <a:t>Participar de eventos de tendências do setor</a:t>
          </a:r>
          <a:endParaRPr lang="pt-BR" dirty="0"/>
        </a:p>
      </dgm:t>
    </dgm:pt>
    <dgm:pt modelId="{15547DB1-57DA-4D6E-AF40-DFFBF9C64509}" type="parTrans" cxnId="{2DE0A845-AE0A-46B8-8072-37057034B855}">
      <dgm:prSet/>
      <dgm:spPr/>
      <dgm:t>
        <a:bodyPr/>
        <a:lstStyle/>
        <a:p>
          <a:endParaRPr lang="pt-BR"/>
        </a:p>
      </dgm:t>
    </dgm:pt>
    <dgm:pt modelId="{D559CBBD-5F58-49E2-AF5E-1E748390CAF9}" type="sibTrans" cxnId="{2DE0A845-AE0A-46B8-8072-37057034B855}">
      <dgm:prSet/>
      <dgm:spPr/>
      <dgm:t>
        <a:bodyPr/>
        <a:lstStyle/>
        <a:p>
          <a:endParaRPr lang="pt-BR"/>
        </a:p>
      </dgm:t>
    </dgm:pt>
    <dgm:pt modelId="{F04DA1E1-2E0A-4F71-8852-F186D18AEEFC}">
      <dgm:prSet phldrT="[Texto]"/>
      <dgm:spPr/>
      <dgm:t>
        <a:bodyPr/>
        <a:lstStyle/>
        <a:p>
          <a:r>
            <a:rPr lang="pt-BR" dirty="0" smtClean="0"/>
            <a:t>Assinar periódicos dos negócios dos clientes</a:t>
          </a:r>
          <a:endParaRPr lang="pt-BR" dirty="0"/>
        </a:p>
      </dgm:t>
    </dgm:pt>
    <dgm:pt modelId="{DF319F6D-F88C-4BB6-B289-AFD5B36B6196}" type="parTrans" cxnId="{A1E7C1F4-8B18-47B1-B277-DBD5D5CDE9CD}">
      <dgm:prSet/>
      <dgm:spPr/>
      <dgm:t>
        <a:bodyPr/>
        <a:lstStyle/>
        <a:p>
          <a:endParaRPr lang="pt-BR"/>
        </a:p>
      </dgm:t>
    </dgm:pt>
    <dgm:pt modelId="{B17D3C3C-403B-41AF-9C45-9967A0D89EFE}" type="sibTrans" cxnId="{A1E7C1F4-8B18-47B1-B277-DBD5D5CDE9CD}">
      <dgm:prSet/>
      <dgm:spPr/>
      <dgm:t>
        <a:bodyPr/>
        <a:lstStyle/>
        <a:p>
          <a:endParaRPr lang="pt-BR"/>
        </a:p>
      </dgm:t>
    </dgm:pt>
    <dgm:pt modelId="{9F1761E5-1D4A-42BB-8A6D-A80BC7A6401F}">
      <dgm:prSet phldrT="[Texto]"/>
      <dgm:spPr/>
      <dgm:t>
        <a:bodyPr/>
        <a:lstStyle/>
        <a:p>
          <a:r>
            <a:rPr lang="pt-BR" dirty="0" smtClean="0"/>
            <a:t>Definir Indicadores &amp; Meta</a:t>
          </a:r>
          <a:endParaRPr lang="pt-BR" dirty="0"/>
        </a:p>
      </dgm:t>
    </dgm:pt>
    <dgm:pt modelId="{54F4D09F-E186-474E-9678-F0674BA3159D}" type="parTrans" cxnId="{0A3E56AD-8921-4631-9990-10DC7CA85505}">
      <dgm:prSet/>
      <dgm:spPr/>
      <dgm:t>
        <a:bodyPr/>
        <a:lstStyle/>
        <a:p>
          <a:endParaRPr lang="pt-BR"/>
        </a:p>
      </dgm:t>
    </dgm:pt>
    <dgm:pt modelId="{970B6ED3-5631-4FE1-914E-797AE261C9C4}" type="sibTrans" cxnId="{0A3E56AD-8921-4631-9990-10DC7CA85505}">
      <dgm:prSet/>
      <dgm:spPr/>
      <dgm:t>
        <a:bodyPr/>
        <a:lstStyle/>
        <a:p>
          <a:endParaRPr lang="pt-BR"/>
        </a:p>
      </dgm:t>
    </dgm:pt>
    <dgm:pt modelId="{FBE219BF-2B81-41CE-9872-6516EAEE9098}">
      <dgm:prSet phldrT="[Texto]"/>
      <dgm:spPr/>
      <dgm:t>
        <a:bodyPr/>
        <a:lstStyle/>
        <a:p>
          <a:r>
            <a:rPr lang="pt-BR" dirty="0" smtClean="0"/>
            <a:t>Etc.</a:t>
          </a:r>
          <a:endParaRPr lang="pt-BR" dirty="0"/>
        </a:p>
      </dgm:t>
    </dgm:pt>
    <dgm:pt modelId="{E622FE70-C289-4E01-96A5-D08301990E44}" type="parTrans" cxnId="{DC9C12B2-7655-4AF5-A3C8-13FD15D0C8FF}">
      <dgm:prSet/>
      <dgm:spPr/>
      <dgm:t>
        <a:bodyPr/>
        <a:lstStyle/>
        <a:p>
          <a:endParaRPr lang="pt-BR"/>
        </a:p>
      </dgm:t>
    </dgm:pt>
    <dgm:pt modelId="{1C0F64AE-19AF-4587-8C2E-0A3D5A30A3F9}" type="sibTrans" cxnId="{DC9C12B2-7655-4AF5-A3C8-13FD15D0C8FF}">
      <dgm:prSet/>
      <dgm:spPr/>
      <dgm:t>
        <a:bodyPr/>
        <a:lstStyle/>
        <a:p>
          <a:endParaRPr lang="pt-BR"/>
        </a:p>
      </dgm:t>
    </dgm:pt>
    <dgm:pt modelId="{98397202-F935-4D4E-B018-A3140E0300DB}" type="pres">
      <dgm:prSet presAssocID="{1999D17B-810C-4D81-9F1F-4620E99BA9F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A0F5CD1-6EEF-4539-9AAB-3C4D81BB9EA0}" type="pres">
      <dgm:prSet presAssocID="{4BF9C85F-3D19-4A99-B8F9-5842E1DCEEAC}" presName="boxAndChildren" presStyleCnt="0"/>
      <dgm:spPr/>
      <dgm:t>
        <a:bodyPr/>
        <a:lstStyle/>
        <a:p>
          <a:endParaRPr lang="pt-BR"/>
        </a:p>
      </dgm:t>
    </dgm:pt>
    <dgm:pt modelId="{F2491B25-5EE6-48AA-90F2-1E0084A78838}" type="pres">
      <dgm:prSet presAssocID="{4BF9C85F-3D19-4A99-B8F9-5842E1DCEEAC}" presName="parentTextBox" presStyleLbl="node1" presStyleIdx="0" presStyleCnt="2"/>
      <dgm:spPr/>
      <dgm:t>
        <a:bodyPr/>
        <a:lstStyle/>
        <a:p>
          <a:endParaRPr lang="pt-BR"/>
        </a:p>
      </dgm:t>
    </dgm:pt>
    <dgm:pt modelId="{EB5AF67C-D2A2-46F6-99F0-8DF99F3AE273}" type="pres">
      <dgm:prSet presAssocID="{4BF9C85F-3D19-4A99-B8F9-5842E1DCEEAC}" presName="entireBox" presStyleLbl="node1" presStyleIdx="0" presStyleCnt="2"/>
      <dgm:spPr/>
      <dgm:t>
        <a:bodyPr/>
        <a:lstStyle/>
        <a:p>
          <a:endParaRPr lang="pt-BR"/>
        </a:p>
      </dgm:t>
    </dgm:pt>
    <dgm:pt modelId="{028D6B56-376F-4476-978B-83A291C17407}" type="pres">
      <dgm:prSet presAssocID="{4BF9C85F-3D19-4A99-B8F9-5842E1DCEEAC}" presName="descendantBox" presStyleCnt="0"/>
      <dgm:spPr/>
      <dgm:t>
        <a:bodyPr/>
        <a:lstStyle/>
        <a:p>
          <a:endParaRPr lang="pt-BR"/>
        </a:p>
      </dgm:t>
    </dgm:pt>
    <dgm:pt modelId="{0590167B-042D-45BE-87C2-62A70556C0B6}" type="pres">
      <dgm:prSet presAssocID="{22042200-DA20-49CA-A6F9-22CE7581285E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9BB8BF6-243C-4E99-AC76-EE234F7F24BA}" type="pres">
      <dgm:prSet presAssocID="{1A6FF0A1-131C-4B14-B9EB-FB17B4C05F0B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AA6266-4441-4119-B7C6-DFABDEC6213A}" type="pres">
      <dgm:prSet presAssocID="{F04DA1E1-2E0A-4F71-8852-F186D18AEEFC}" presName="childTextBox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9618F4C-C9DB-4B65-AC45-FBB63E2D9892}" type="pres">
      <dgm:prSet presAssocID="{F0BDB42A-2578-469E-BF9F-F4C4F125E18D}" presName="sp" presStyleCnt="0"/>
      <dgm:spPr/>
      <dgm:t>
        <a:bodyPr/>
        <a:lstStyle/>
        <a:p>
          <a:endParaRPr lang="pt-BR"/>
        </a:p>
      </dgm:t>
    </dgm:pt>
    <dgm:pt modelId="{BEF2279A-8901-4CDA-9D9E-8D18AB5E92A1}" type="pres">
      <dgm:prSet presAssocID="{7EC64463-264E-4741-906E-7FEAECC110A9}" presName="arrowAndChildren" presStyleCnt="0"/>
      <dgm:spPr/>
      <dgm:t>
        <a:bodyPr/>
        <a:lstStyle/>
        <a:p>
          <a:endParaRPr lang="pt-BR"/>
        </a:p>
      </dgm:t>
    </dgm:pt>
    <dgm:pt modelId="{B87859AF-B2A4-4FF3-A094-9FB3F533166B}" type="pres">
      <dgm:prSet presAssocID="{7EC64463-264E-4741-906E-7FEAECC110A9}" presName="parentTextArrow" presStyleLbl="node1" presStyleIdx="0" presStyleCnt="2"/>
      <dgm:spPr/>
      <dgm:t>
        <a:bodyPr/>
        <a:lstStyle/>
        <a:p>
          <a:endParaRPr lang="pt-BR"/>
        </a:p>
      </dgm:t>
    </dgm:pt>
    <dgm:pt modelId="{236FB1D2-FCD0-454A-B69B-0B19E8886477}" type="pres">
      <dgm:prSet presAssocID="{7EC64463-264E-4741-906E-7FEAECC110A9}" presName="arrow" presStyleLbl="node1" presStyleIdx="1" presStyleCnt="2"/>
      <dgm:spPr/>
      <dgm:t>
        <a:bodyPr/>
        <a:lstStyle/>
        <a:p>
          <a:endParaRPr lang="pt-BR"/>
        </a:p>
      </dgm:t>
    </dgm:pt>
    <dgm:pt modelId="{466A87C0-C766-49DB-BFF9-1CD673FAFED1}" type="pres">
      <dgm:prSet presAssocID="{7EC64463-264E-4741-906E-7FEAECC110A9}" presName="descendantArrow" presStyleCnt="0"/>
      <dgm:spPr/>
      <dgm:t>
        <a:bodyPr/>
        <a:lstStyle/>
        <a:p>
          <a:endParaRPr lang="pt-BR"/>
        </a:p>
      </dgm:t>
    </dgm:pt>
    <dgm:pt modelId="{48B4637C-0844-4F19-AB88-0317CB3B6E60}" type="pres">
      <dgm:prSet presAssocID="{CB66E9C9-02FA-4139-ADE2-365C96BE24EF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904A027-2C82-41D1-8DBD-0F38036B9C5A}" type="pres">
      <dgm:prSet presAssocID="{596E8D80-A669-4E3A-BC22-1AB1EA92BE85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55D1BD-F5E9-4C52-82ED-A73B011E3883}" type="pres">
      <dgm:prSet presAssocID="{9F1761E5-1D4A-42BB-8A6D-A80BC7A6401F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F1B49EE-AD8C-4984-A444-3B2F49BECF32}" type="pres">
      <dgm:prSet presAssocID="{FBE219BF-2B81-41CE-9872-6516EAEE9098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0AA2CB5-5180-49AC-8645-3EB4BFAF9AB8}" type="presOf" srcId="{F04DA1E1-2E0A-4F71-8852-F186D18AEEFC}" destId="{66AA6266-4441-4119-B7C6-DFABDEC6213A}" srcOrd="0" destOrd="0" presId="urn:microsoft.com/office/officeart/2005/8/layout/process4"/>
    <dgm:cxn modelId="{02DA77CC-0196-438B-8F63-15F4D34DE38C}" type="presOf" srcId="{7EC64463-264E-4741-906E-7FEAECC110A9}" destId="{B87859AF-B2A4-4FF3-A094-9FB3F533166B}" srcOrd="0" destOrd="0" presId="urn:microsoft.com/office/officeart/2005/8/layout/process4"/>
    <dgm:cxn modelId="{C3992074-1B5A-42B4-8B91-7F49E8D99963}" type="presOf" srcId="{1A6FF0A1-131C-4B14-B9EB-FB17B4C05F0B}" destId="{C9BB8BF6-243C-4E99-AC76-EE234F7F24BA}" srcOrd="0" destOrd="0" presId="urn:microsoft.com/office/officeart/2005/8/layout/process4"/>
    <dgm:cxn modelId="{290868AA-2F4E-45D5-93A4-01AA361CF3A1}" srcId="{7EC64463-264E-4741-906E-7FEAECC110A9}" destId="{596E8D80-A669-4E3A-BC22-1AB1EA92BE85}" srcOrd="1" destOrd="0" parTransId="{9379080F-3124-4669-AF0A-F2E2A58FC196}" sibTransId="{C9FCF186-D0E9-46F9-A064-D12F7F9CB83E}"/>
    <dgm:cxn modelId="{A1E7C1F4-8B18-47B1-B277-DBD5D5CDE9CD}" srcId="{4BF9C85F-3D19-4A99-B8F9-5842E1DCEEAC}" destId="{F04DA1E1-2E0A-4F71-8852-F186D18AEEFC}" srcOrd="2" destOrd="0" parTransId="{DF319F6D-F88C-4BB6-B289-AFD5B36B6196}" sibTransId="{B17D3C3C-403B-41AF-9C45-9967A0D89EFE}"/>
    <dgm:cxn modelId="{0D2FF472-69B7-4443-8E1D-19EFECBE6705}" srcId="{7EC64463-264E-4741-906E-7FEAECC110A9}" destId="{CB66E9C9-02FA-4139-ADE2-365C96BE24EF}" srcOrd="0" destOrd="0" parTransId="{0D014975-AEC0-475F-8BC8-5FF09FDA5318}" sibTransId="{C33291E9-6DA4-4C5E-AB6D-AFAAAAD37A2E}"/>
    <dgm:cxn modelId="{2DE0A845-AE0A-46B8-8072-37057034B855}" srcId="{4BF9C85F-3D19-4A99-B8F9-5842E1DCEEAC}" destId="{1A6FF0A1-131C-4B14-B9EB-FB17B4C05F0B}" srcOrd="1" destOrd="0" parTransId="{15547DB1-57DA-4D6E-AF40-DFFBF9C64509}" sibTransId="{D559CBBD-5F58-49E2-AF5E-1E748390CAF9}"/>
    <dgm:cxn modelId="{13A67275-8273-43BD-B5F1-2EFCECC9CAC2}" srcId="{4BF9C85F-3D19-4A99-B8F9-5842E1DCEEAC}" destId="{22042200-DA20-49CA-A6F9-22CE7581285E}" srcOrd="0" destOrd="0" parTransId="{6564E73C-3A4A-4FAD-B249-BA7FA2CA818B}" sibTransId="{55DF4E20-2523-4F65-9F88-06BFE2CD044C}"/>
    <dgm:cxn modelId="{C70FAAFD-4EEC-486E-8165-319C0BDDF1D8}" type="presOf" srcId="{CB66E9C9-02FA-4139-ADE2-365C96BE24EF}" destId="{48B4637C-0844-4F19-AB88-0317CB3B6E60}" srcOrd="0" destOrd="0" presId="urn:microsoft.com/office/officeart/2005/8/layout/process4"/>
    <dgm:cxn modelId="{375FBABE-E2F8-4C8F-B921-EC5259F9D333}" srcId="{1999D17B-810C-4D81-9F1F-4620E99BA9F1}" destId="{7EC64463-264E-4741-906E-7FEAECC110A9}" srcOrd="0" destOrd="0" parTransId="{4574F230-857C-4E68-9657-A982353D3C6F}" sibTransId="{F0BDB42A-2578-469E-BF9F-F4C4F125E18D}"/>
    <dgm:cxn modelId="{321812B8-E1FD-4A79-88F7-A73A773D5909}" type="presOf" srcId="{4BF9C85F-3D19-4A99-B8F9-5842E1DCEEAC}" destId="{F2491B25-5EE6-48AA-90F2-1E0084A78838}" srcOrd="0" destOrd="0" presId="urn:microsoft.com/office/officeart/2005/8/layout/process4"/>
    <dgm:cxn modelId="{4D5B1FA8-6F0A-49C3-B6A9-F31F6CDFB86E}" type="presOf" srcId="{7EC64463-264E-4741-906E-7FEAECC110A9}" destId="{236FB1D2-FCD0-454A-B69B-0B19E8886477}" srcOrd="1" destOrd="0" presId="urn:microsoft.com/office/officeart/2005/8/layout/process4"/>
    <dgm:cxn modelId="{7A642CDA-2E4C-4A94-B470-3DBAFD28E868}" type="presOf" srcId="{22042200-DA20-49CA-A6F9-22CE7581285E}" destId="{0590167B-042D-45BE-87C2-62A70556C0B6}" srcOrd="0" destOrd="0" presId="urn:microsoft.com/office/officeart/2005/8/layout/process4"/>
    <dgm:cxn modelId="{1011EBD5-AC06-4CAE-87D5-2B8F2D69585F}" type="presOf" srcId="{4BF9C85F-3D19-4A99-B8F9-5842E1DCEEAC}" destId="{EB5AF67C-D2A2-46F6-99F0-8DF99F3AE273}" srcOrd="1" destOrd="0" presId="urn:microsoft.com/office/officeart/2005/8/layout/process4"/>
    <dgm:cxn modelId="{229CBEB9-DCE8-440E-AB38-C6054B5E22CF}" type="presOf" srcId="{FBE219BF-2B81-41CE-9872-6516EAEE9098}" destId="{8F1B49EE-AD8C-4984-A444-3B2F49BECF32}" srcOrd="0" destOrd="0" presId="urn:microsoft.com/office/officeart/2005/8/layout/process4"/>
    <dgm:cxn modelId="{C983256F-3411-4B1F-81A3-734E77D6BEE1}" type="presOf" srcId="{1999D17B-810C-4D81-9F1F-4620E99BA9F1}" destId="{98397202-F935-4D4E-B018-A3140E0300DB}" srcOrd="0" destOrd="0" presId="urn:microsoft.com/office/officeart/2005/8/layout/process4"/>
    <dgm:cxn modelId="{C089E260-3A27-4F74-BF6E-EF6C878689EF}" srcId="{1999D17B-810C-4D81-9F1F-4620E99BA9F1}" destId="{4BF9C85F-3D19-4A99-B8F9-5842E1DCEEAC}" srcOrd="1" destOrd="0" parTransId="{8F74C6CF-97BF-42A6-BE17-ACA6AB85946C}" sibTransId="{17DA45AF-54EE-4560-ACBC-FE762BFE2EB3}"/>
    <dgm:cxn modelId="{2E78838D-6A15-44BD-A814-DC4D7CD5C8D7}" type="presOf" srcId="{596E8D80-A669-4E3A-BC22-1AB1EA92BE85}" destId="{2904A027-2C82-41D1-8DBD-0F38036B9C5A}" srcOrd="0" destOrd="0" presId="urn:microsoft.com/office/officeart/2005/8/layout/process4"/>
    <dgm:cxn modelId="{DC9C12B2-7655-4AF5-A3C8-13FD15D0C8FF}" srcId="{7EC64463-264E-4741-906E-7FEAECC110A9}" destId="{FBE219BF-2B81-41CE-9872-6516EAEE9098}" srcOrd="3" destOrd="0" parTransId="{E622FE70-C289-4E01-96A5-D08301990E44}" sibTransId="{1C0F64AE-19AF-4587-8C2E-0A3D5A30A3F9}"/>
    <dgm:cxn modelId="{0A3E56AD-8921-4631-9990-10DC7CA85505}" srcId="{7EC64463-264E-4741-906E-7FEAECC110A9}" destId="{9F1761E5-1D4A-42BB-8A6D-A80BC7A6401F}" srcOrd="2" destOrd="0" parTransId="{54F4D09F-E186-474E-9678-F0674BA3159D}" sibTransId="{970B6ED3-5631-4FE1-914E-797AE261C9C4}"/>
    <dgm:cxn modelId="{D22AB69A-5FCD-4B6C-A451-0CB98EA148B5}" type="presOf" srcId="{9F1761E5-1D4A-42BB-8A6D-A80BC7A6401F}" destId="{B355D1BD-F5E9-4C52-82ED-A73B011E3883}" srcOrd="0" destOrd="0" presId="urn:microsoft.com/office/officeart/2005/8/layout/process4"/>
    <dgm:cxn modelId="{6394D6DE-8DF6-4B6E-BFCF-C20BA0DDDEE3}" type="presParOf" srcId="{98397202-F935-4D4E-B018-A3140E0300DB}" destId="{1A0F5CD1-6EEF-4539-9AAB-3C4D81BB9EA0}" srcOrd="0" destOrd="0" presId="urn:microsoft.com/office/officeart/2005/8/layout/process4"/>
    <dgm:cxn modelId="{0A824C12-869D-4B1B-9909-58F50A927450}" type="presParOf" srcId="{1A0F5CD1-6EEF-4539-9AAB-3C4D81BB9EA0}" destId="{F2491B25-5EE6-48AA-90F2-1E0084A78838}" srcOrd="0" destOrd="0" presId="urn:microsoft.com/office/officeart/2005/8/layout/process4"/>
    <dgm:cxn modelId="{5E8AE347-7CFD-4A81-98F4-08A2735DB9E9}" type="presParOf" srcId="{1A0F5CD1-6EEF-4539-9AAB-3C4D81BB9EA0}" destId="{EB5AF67C-D2A2-46F6-99F0-8DF99F3AE273}" srcOrd="1" destOrd="0" presId="urn:microsoft.com/office/officeart/2005/8/layout/process4"/>
    <dgm:cxn modelId="{2758AC78-80C9-4167-85E6-4A2ADB1E8D53}" type="presParOf" srcId="{1A0F5CD1-6EEF-4539-9AAB-3C4D81BB9EA0}" destId="{028D6B56-376F-4476-978B-83A291C17407}" srcOrd="2" destOrd="0" presId="urn:microsoft.com/office/officeart/2005/8/layout/process4"/>
    <dgm:cxn modelId="{5E992A61-7447-4D3B-8614-C66EDD5CBB2F}" type="presParOf" srcId="{028D6B56-376F-4476-978B-83A291C17407}" destId="{0590167B-042D-45BE-87C2-62A70556C0B6}" srcOrd="0" destOrd="0" presId="urn:microsoft.com/office/officeart/2005/8/layout/process4"/>
    <dgm:cxn modelId="{0B302C4F-B6C1-4A87-A231-5E1912C7827A}" type="presParOf" srcId="{028D6B56-376F-4476-978B-83A291C17407}" destId="{C9BB8BF6-243C-4E99-AC76-EE234F7F24BA}" srcOrd="1" destOrd="0" presId="urn:microsoft.com/office/officeart/2005/8/layout/process4"/>
    <dgm:cxn modelId="{F4FD4BE4-B2EA-4E82-B580-78B704E0E8B0}" type="presParOf" srcId="{028D6B56-376F-4476-978B-83A291C17407}" destId="{66AA6266-4441-4119-B7C6-DFABDEC6213A}" srcOrd="2" destOrd="0" presId="urn:microsoft.com/office/officeart/2005/8/layout/process4"/>
    <dgm:cxn modelId="{01C135DA-0FD4-4F36-97DB-0BB88533727E}" type="presParOf" srcId="{98397202-F935-4D4E-B018-A3140E0300DB}" destId="{39618F4C-C9DB-4B65-AC45-FBB63E2D9892}" srcOrd="1" destOrd="0" presId="urn:microsoft.com/office/officeart/2005/8/layout/process4"/>
    <dgm:cxn modelId="{FFC1C9A2-3D37-40D8-AD56-D5D89E42891B}" type="presParOf" srcId="{98397202-F935-4D4E-B018-A3140E0300DB}" destId="{BEF2279A-8901-4CDA-9D9E-8D18AB5E92A1}" srcOrd="2" destOrd="0" presId="urn:microsoft.com/office/officeart/2005/8/layout/process4"/>
    <dgm:cxn modelId="{6C8DCC70-1C5F-4E96-BDF1-7E30A06E542B}" type="presParOf" srcId="{BEF2279A-8901-4CDA-9D9E-8D18AB5E92A1}" destId="{B87859AF-B2A4-4FF3-A094-9FB3F533166B}" srcOrd="0" destOrd="0" presId="urn:microsoft.com/office/officeart/2005/8/layout/process4"/>
    <dgm:cxn modelId="{441773F9-5081-44F1-B4D8-AB0B0ECD32AF}" type="presParOf" srcId="{BEF2279A-8901-4CDA-9D9E-8D18AB5E92A1}" destId="{236FB1D2-FCD0-454A-B69B-0B19E8886477}" srcOrd="1" destOrd="0" presId="urn:microsoft.com/office/officeart/2005/8/layout/process4"/>
    <dgm:cxn modelId="{4C01C2CF-5791-492F-A066-01894779288B}" type="presParOf" srcId="{BEF2279A-8901-4CDA-9D9E-8D18AB5E92A1}" destId="{466A87C0-C766-49DB-BFF9-1CD673FAFED1}" srcOrd="2" destOrd="0" presId="urn:microsoft.com/office/officeart/2005/8/layout/process4"/>
    <dgm:cxn modelId="{7A87CF36-FFD0-4AD0-8B72-2C5026141E7F}" type="presParOf" srcId="{466A87C0-C766-49DB-BFF9-1CD673FAFED1}" destId="{48B4637C-0844-4F19-AB88-0317CB3B6E60}" srcOrd="0" destOrd="0" presId="urn:microsoft.com/office/officeart/2005/8/layout/process4"/>
    <dgm:cxn modelId="{E2C8B4DF-A017-4A71-AD0A-3EDE79EBD61B}" type="presParOf" srcId="{466A87C0-C766-49DB-BFF9-1CD673FAFED1}" destId="{2904A027-2C82-41D1-8DBD-0F38036B9C5A}" srcOrd="1" destOrd="0" presId="urn:microsoft.com/office/officeart/2005/8/layout/process4"/>
    <dgm:cxn modelId="{71C8FC44-D133-41C7-AC59-B88F1B2AAD6C}" type="presParOf" srcId="{466A87C0-C766-49DB-BFF9-1CD673FAFED1}" destId="{B355D1BD-F5E9-4C52-82ED-A73B011E3883}" srcOrd="2" destOrd="0" presId="urn:microsoft.com/office/officeart/2005/8/layout/process4"/>
    <dgm:cxn modelId="{61B60F7D-FE46-4F22-8125-DBF26AC73554}" type="presParOf" srcId="{466A87C0-C766-49DB-BFF9-1CD673FAFED1}" destId="{8F1B49EE-AD8C-4984-A444-3B2F49BECF32}" srcOrd="3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5580D-C026-479E-933C-A8713A5C22BB}">
      <dsp:nvSpPr>
        <dsp:cNvPr id="0" name=""/>
        <dsp:cNvSpPr/>
      </dsp:nvSpPr>
      <dsp:spPr>
        <a:xfrm rot="5400000">
          <a:off x="4893346" y="-1536175"/>
          <a:ext cx="1966903" cy="553110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Aumento da competitividade</a:t>
          </a:r>
          <a:endParaRPr lang="pt-B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Aumento da complexidade</a:t>
          </a:r>
          <a:endParaRPr lang="pt-B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Necessidade de integração</a:t>
          </a:r>
          <a:endParaRPr lang="pt-B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Requer arquitetura</a:t>
          </a:r>
          <a:endParaRPr lang="pt-B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Soluções eficientes e flexíveis</a:t>
          </a:r>
          <a:endParaRPr lang="pt-BR" sz="2100" kern="1200" dirty="0"/>
        </a:p>
      </dsp:txBody>
      <dsp:txXfrm rot="-5400000">
        <a:off x="3111246" y="341941"/>
        <a:ext cx="5435088" cy="1774871"/>
      </dsp:txXfrm>
    </dsp:sp>
    <dsp:sp modelId="{42E8458E-0A80-453D-A28D-6F3B61B0D7C5}">
      <dsp:nvSpPr>
        <dsp:cNvPr id="0" name=""/>
        <dsp:cNvSpPr/>
      </dsp:nvSpPr>
      <dsp:spPr>
        <a:xfrm>
          <a:off x="0" y="61"/>
          <a:ext cx="3111246" cy="245862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100" kern="1200" dirty="0" smtClean="0"/>
            <a:t>TI &amp; Engenharia de Software</a:t>
          </a:r>
          <a:endParaRPr lang="pt-BR" sz="4100" kern="1200" dirty="0"/>
        </a:p>
      </dsp:txBody>
      <dsp:txXfrm>
        <a:off x="120020" y="120081"/>
        <a:ext cx="2871206" cy="2218589"/>
      </dsp:txXfrm>
    </dsp:sp>
    <dsp:sp modelId="{5DF66374-31B9-47ED-AAEE-1ECD17BCF38A}">
      <dsp:nvSpPr>
        <dsp:cNvPr id="0" name=""/>
        <dsp:cNvSpPr/>
      </dsp:nvSpPr>
      <dsp:spPr>
        <a:xfrm rot="5400000">
          <a:off x="4893346" y="1045384"/>
          <a:ext cx="1966903" cy="5531104"/>
        </a:xfrm>
        <a:prstGeom prst="round2SameRect">
          <a:avLst/>
        </a:prstGeom>
        <a:solidFill>
          <a:schemeClr val="accent2">
            <a:tint val="40000"/>
            <a:alpha val="90000"/>
            <a:hueOff val="-18821558"/>
            <a:satOff val="25857"/>
            <a:lumOff val="14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SOA é realmente necessária?</a:t>
          </a:r>
          <a:endParaRPr lang="pt-B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SOA é simples?</a:t>
          </a:r>
          <a:endParaRPr lang="pt-B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SOA é uma “bala de prata”?</a:t>
          </a:r>
          <a:endParaRPr lang="pt-BR" sz="2100" kern="1200" dirty="0"/>
        </a:p>
      </dsp:txBody>
      <dsp:txXfrm rot="-5400000">
        <a:off x="3111246" y="2923500"/>
        <a:ext cx="5435088" cy="1774871"/>
      </dsp:txXfrm>
    </dsp:sp>
    <dsp:sp modelId="{D8D539B5-A574-4B72-B936-B551993C93CA}">
      <dsp:nvSpPr>
        <dsp:cNvPr id="0" name=""/>
        <dsp:cNvSpPr/>
      </dsp:nvSpPr>
      <dsp:spPr>
        <a:xfrm>
          <a:off x="0" y="2581622"/>
          <a:ext cx="3111246" cy="2458629"/>
        </a:xfrm>
        <a:prstGeom prst="roundRect">
          <a:avLst/>
        </a:prstGeom>
        <a:solidFill>
          <a:schemeClr val="accent2">
            <a:hueOff val="-17325818"/>
            <a:satOff val="15657"/>
            <a:lumOff val="1768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100" kern="1200" dirty="0" smtClean="0"/>
            <a:t>Questões</a:t>
          </a:r>
          <a:endParaRPr lang="pt-BR" sz="4100" kern="1200" dirty="0"/>
        </a:p>
      </dsp:txBody>
      <dsp:txXfrm>
        <a:off x="120020" y="2701642"/>
        <a:ext cx="2871206" cy="221858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A64E12-2637-4595-AC1D-1A3E67AD1EBB}">
      <dsp:nvSpPr>
        <dsp:cNvPr id="0" name=""/>
        <dsp:cNvSpPr/>
      </dsp:nvSpPr>
      <dsp:spPr>
        <a:xfrm>
          <a:off x="0" y="460000"/>
          <a:ext cx="1080293" cy="15596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/>
            <a:t>Identificar "</a:t>
          </a:r>
          <a:r>
            <a:rPr lang="pt-BR" sz="1400" kern="1200" dirty="0" err="1"/>
            <a:t>Pain</a:t>
          </a:r>
          <a:r>
            <a:rPr lang="pt-BR" sz="1400" kern="1200" dirty="0"/>
            <a:t>-Points</a:t>
          </a:r>
          <a:r>
            <a:rPr lang="pt-BR" sz="1400" kern="1200" dirty="0" smtClean="0"/>
            <a:t>", </a:t>
          </a:r>
          <a:r>
            <a:rPr lang="pt-BR" sz="1400" kern="1200" dirty="0"/>
            <a:t>definir o Escopo e Objetivos Estratégicos</a:t>
          </a:r>
        </a:p>
      </dsp:txBody>
      <dsp:txXfrm>
        <a:off x="31641" y="491641"/>
        <a:ext cx="1017011" cy="1496392"/>
      </dsp:txXfrm>
    </dsp:sp>
    <dsp:sp modelId="{28A387B4-0716-4EDF-9706-6D44BED03154}">
      <dsp:nvSpPr>
        <dsp:cNvPr id="0" name=""/>
        <dsp:cNvSpPr/>
      </dsp:nvSpPr>
      <dsp:spPr>
        <a:xfrm>
          <a:off x="1188323" y="1105881"/>
          <a:ext cx="229022" cy="26791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>
        <a:off x="1188323" y="1159463"/>
        <a:ext cx="160315" cy="160748"/>
      </dsp:txXfrm>
    </dsp:sp>
    <dsp:sp modelId="{E0874560-C309-46EC-A8BA-467D37D2F29D}">
      <dsp:nvSpPr>
        <dsp:cNvPr id="0" name=""/>
        <dsp:cNvSpPr/>
      </dsp:nvSpPr>
      <dsp:spPr>
        <a:xfrm>
          <a:off x="1512411" y="460000"/>
          <a:ext cx="1080293" cy="15596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/>
            <a:t>Configurar o framework de avaliação</a:t>
          </a:r>
        </a:p>
      </dsp:txBody>
      <dsp:txXfrm>
        <a:off x="1544052" y="491641"/>
        <a:ext cx="1017011" cy="1496392"/>
      </dsp:txXfrm>
    </dsp:sp>
    <dsp:sp modelId="{E3BFD594-8DC4-4464-8661-7635C714F27C}">
      <dsp:nvSpPr>
        <dsp:cNvPr id="0" name=""/>
        <dsp:cNvSpPr/>
      </dsp:nvSpPr>
      <dsp:spPr>
        <a:xfrm>
          <a:off x="2700734" y="1105881"/>
          <a:ext cx="229022" cy="26791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>
        <a:off x="2700734" y="1159463"/>
        <a:ext cx="160315" cy="160748"/>
      </dsp:txXfrm>
    </dsp:sp>
    <dsp:sp modelId="{B872A756-FB49-43CE-A28C-BC0A2F8556A8}">
      <dsp:nvSpPr>
        <dsp:cNvPr id="0" name=""/>
        <dsp:cNvSpPr/>
      </dsp:nvSpPr>
      <dsp:spPr>
        <a:xfrm>
          <a:off x="3024822" y="460000"/>
          <a:ext cx="1080293" cy="15596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/>
            <a:t>Avaliar o cenário atual (as is)</a:t>
          </a:r>
        </a:p>
      </dsp:txBody>
      <dsp:txXfrm>
        <a:off x="3056463" y="491641"/>
        <a:ext cx="1017011" cy="1496392"/>
      </dsp:txXfrm>
    </dsp:sp>
    <dsp:sp modelId="{2DF03291-5F54-4E92-97AC-44D087DF6331}">
      <dsp:nvSpPr>
        <dsp:cNvPr id="0" name=""/>
        <dsp:cNvSpPr/>
      </dsp:nvSpPr>
      <dsp:spPr>
        <a:xfrm>
          <a:off x="4213145" y="1105881"/>
          <a:ext cx="229022" cy="26791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>
        <a:off x="4213145" y="1159463"/>
        <a:ext cx="160315" cy="160748"/>
      </dsp:txXfrm>
    </dsp:sp>
    <dsp:sp modelId="{13E0D2A7-D398-4C33-B2E8-44F9987B68BF}">
      <dsp:nvSpPr>
        <dsp:cNvPr id="0" name=""/>
        <dsp:cNvSpPr/>
      </dsp:nvSpPr>
      <dsp:spPr>
        <a:xfrm>
          <a:off x="4537233" y="460000"/>
          <a:ext cx="1080293" cy="15596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/>
            <a:t>Determinar o cenário futuro (to be)</a:t>
          </a:r>
        </a:p>
      </dsp:txBody>
      <dsp:txXfrm>
        <a:off x="4568874" y="491641"/>
        <a:ext cx="1017011" cy="1496392"/>
      </dsp:txXfrm>
    </dsp:sp>
    <dsp:sp modelId="{C5731932-9569-4C61-9204-8D0C3B9658B9}">
      <dsp:nvSpPr>
        <dsp:cNvPr id="0" name=""/>
        <dsp:cNvSpPr/>
      </dsp:nvSpPr>
      <dsp:spPr>
        <a:xfrm>
          <a:off x="5725556" y="1105881"/>
          <a:ext cx="229022" cy="26791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>
        <a:off x="5725556" y="1159463"/>
        <a:ext cx="160315" cy="160748"/>
      </dsp:txXfrm>
    </dsp:sp>
    <dsp:sp modelId="{35F9AC84-92CD-4082-B2DD-AD31BAF04A8D}">
      <dsp:nvSpPr>
        <dsp:cNvPr id="0" name=""/>
        <dsp:cNvSpPr/>
      </dsp:nvSpPr>
      <dsp:spPr>
        <a:xfrm>
          <a:off x="6049644" y="460000"/>
          <a:ext cx="1080293" cy="15596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Identificar </a:t>
          </a:r>
          <a:r>
            <a:rPr lang="pt-BR" sz="1400" kern="1200" dirty="0"/>
            <a:t>os </a:t>
          </a:r>
          <a:r>
            <a:rPr lang="pt-BR" sz="1400" kern="1200" dirty="0" err="1"/>
            <a:t>Gaps</a:t>
          </a:r>
          <a:r>
            <a:rPr lang="pt-BR" sz="1400" kern="1200" dirty="0"/>
            <a:t> e determinar o </a:t>
          </a:r>
          <a:r>
            <a:rPr lang="pt-BR" sz="1400" kern="1200" dirty="0" err="1"/>
            <a:t>Roadmap</a:t>
          </a:r>
          <a:endParaRPr lang="pt-BR" sz="1400" kern="1200" dirty="0"/>
        </a:p>
      </dsp:txBody>
      <dsp:txXfrm>
        <a:off x="6081285" y="491641"/>
        <a:ext cx="1017011" cy="1496392"/>
      </dsp:txXfrm>
    </dsp:sp>
    <dsp:sp modelId="{80EB5C98-08E2-4E6E-B2BF-5BF7B04F1E96}">
      <dsp:nvSpPr>
        <dsp:cNvPr id="0" name=""/>
        <dsp:cNvSpPr/>
      </dsp:nvSpPr>
      <dsp:spPr>
        <a:xfrm>
          <a:off x="7237968" y="1105881"/>
          <a:ext cx="229022" cy="26791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>
        <a:off x="7237968" y="1159463"/>
        <a:ext cx="160315" cy="160748"/>
      </dsp:txXfrm>
    </dsp:sp>
    <dsp:sp modelId="{FAEE721B-B60D-4487-98BD-C80059E3CB13}">
      <dsp:nvSpPr>
        <dsp:cNvPr id="0" name=""/>
        <dsp:cNvSpPr/>
      </dsp:nvSpPr>
      <dsp:spPr>
        <a:xfrm>
          <a:off x="7562056" y="460000"/>
          <a:ext cx="1080293" cy="15596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/>
            <a:t>Elaborar o relatório final</a:t>
          </a:r>
        </a:p>
      </dsp:txBody>
      <dsp:txXfrm>
        <a:off x="7593697" y="491641"/>
        <a:ext cx="1017011" cy="149639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FA9E1A-B11B-4F41-8916-25070D31D168}">
      <dsp:nvSpPr>
        <dsp:cNvPr id="0" name=""/>
        <dsp:cNvSpPr/>
      </dsp:nvSpPr>
      <dsp:spPr>
        <a:xfrm>
          <a:off x="3481" y="916054"/>
          <a:ext cx="1079275" cy="6475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Objetivos Estratégicos</a:t>
          </a:r>
          <a:endParaRPr lang="pt-BR" sz="1400" kern="1200" dirty="0"/>
        </a:p>
      </dsp:txBody>
      <dsp:txXfrm>
        <a:off x="22448" y="935021"/>
        <a:ext cx="1041341" cy="609631"/>
      </dsp:txXfrm>
    </dsp:sp>
    <dsp:sp modelId="{6C51A25D-6719-41DB-BB13-4F620187BA98}">
      <dsp:nvSpPr>
        <dsp:cNvPr id="0" name=""/>
        <dsp:cNvSpPr/>
      </dsp:nvSpPr>
      <dsp:spPr>
        <a:xfrm>
          <a:off x="1190684" y="1106007"/>
          <a:ext cx="228806" cy="2676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>
        <a:off x="1190684" y="1159539"/>
        <a:ext cx="160164" cy="160596"/>
      </dsp:txXfrm>
    </dsp:sp>
    <dsp:sp modelId="{E7F6CE38-2165-45C2-BAB3-189AF02D3198}">
      <dsp:nvSpPr>
        <dsp:cNvPr id="0" name=""/>
        <dsp:cNvSpPr/>
      </dsp:nvSpPr>
      <dsp:spPr>
        <a:xfrm>
          <a:off x="1514467" y="916054"/>
          <a:ext cx="1079275" cy="64756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Indicadores</a:t>
          </a:r>
          <a:endParaRPr lang="pt-BR" sz="1400" kern="1200" dirty="0"/>
        </a:p>
      </dsp:txBody>
      <dsp:txXfrm>
        <a:off x="1533434" y="935021"/>
        <a:ext cx="1041341" cy="609631"/>
      </dsp:txXfrm>
    </dsp:sp>
    <dsp:sp modelId="{8F1E29F9-A933-4E25-9756-301B3B3FCE4B}">
      <dsp:nvSpPr>
        <dsp:cNvPr id="0" name=""/>
        <dsp:cNvSpPr/>
      </dsp:nvSpPr>
      <dsp:spPr>
        <a:xfrm>
          <a:off x="2701670" y="1106007"/>
          <a:ext cx="228806" cy="2676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>
        <a:off x="2701670" y="1159539"/>
        <a:ext cx="160164" cy="160596"/>
      </dsp:txXfrm>
    </dsp:sp>
    <dsp:sp modelId="{BBFDE6FC-02CD-41D9-ABF9-940C379C0163}">
      <dsp:nvSpPr>
        <dsp:cNvPr id="0" name=""/>
        <dsp:cNvSpPr/>
      </dsp:nvSpPr>
      <dsp:spPr>
        <a:xfrm>
          <a:off x="3025453" y="916054"/>
          <a:ext cx="1079275" cy="6475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Implantação do BAM/CEP</a:t>
          </a:r>
          <a:endParaRPr lang="pt-BR" sz="1400" kern="1200" dirty="0"/>
        </a:p>
      </dsp:txBody>
      <dsp:txXfrm>
        <a:off x="3044420" y="935021"/>
        <a:ext cx="1041341" cy="609631"/>
      </dsp:txXfrm>
    </dsp:sp>
    <dsp:sp modelId="{8E3C746D-CEDA-4065-884C-19E309DE590B}">
      <dsp:nvSpPr>
        <dsp:cNvPr id="0" name=""/>
        <dsp:cNvSpPr/>
      </dsp:nvSpPr>
      <dsp:spPr>
        <a:xfrm>
          <a:off x="4212656" y="1106007"/>
          <a:ext cx="228806" cy="2676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>
        <a:off x="4212656" y="1159539"/>
        <a:ext cx="160164" cy="160596"/>
      </dsp:txXfrm>
    </dsp:sp>
    <dsp:sp modelId="{72AC8585-8A05-4328-9295-B9CDBF8C0391}">
      <dsp:nvSpPr>
        <dsp:cNvPr id="0" name=""/>
        <dsp:cNvSpPr/>
      </dsp:nvSpPr>
      <dsp:spPr>
        <a:xfrm>
          <a:off x="4536439" y="916054"/>
          <a:ext cx="1079275" cy="6475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Divulgação</a:t>
          </a:r>
          <a:endParaRPr lang="pt-BR" sz="1400" kern="1200" dirty="0"/>
        </a:p>
      </dsp:txBody>
      <dsp:txXfrm>
        <a:off x="4555406" y="935021"/>
        <a:ext cx="1041341" cy="609631"/>
      </dsp:txXfrm>
    </dsp:sp>
    <dsp:sp modelId="{DA2F53DF-99F9-4C04-88F0-420E523994CF}">
      <dsp:nvSpPr>
        <dsp:cNvPr id="0" name=""/>
        <dsp:cNvSpPr/>
      </dsp:nvSpPr>
      <dsp:spPr>
        <a:xfrm>
          <a:off x="5723642" y="1106007"/>
          <a:ext cx="228806" cy="2676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>
        <a:off x="5723642" y="1159539"/>
        <a:ext cx="160164" cy="160596"/>
      </dsp:txXfrm>
    </dsp:sp>
    <dsp:sp modelId="{AC47A25D-63A4-4A5A-84B9-A55FDB3EA498}">
      <dsp:nvSpPr>
        <dsp:cNvPr id="0" name=""/>
        <dsp:cNvSpPr/>
      </dsp:nvSpPr>
      <dsp:spPr>
        <a:xfrm>
          <a:off x="6047424" y="916054"/>
          <a:ext cx="1079275" cy="64756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Operação</a:t>
          </a:r>
          <a:endParaRPr lang="pt-BR" sz="1400" kern="1200" dirty="0"/>
        </a:p>
      </dsp:txBody>
      <dsp:txXfrm>
        <a:off x="6066391" y="935021"/>
        <a:ext cx="1041341" cy="60963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769EEE-EA2E-4886-A599-546EBB64AF86}">
      <dsp:nvSpPr>
        <dsp:cNvPr id="0" name=""/>
        <dsp:cNvSpPr/>
      </dsp:nvSpPr>
      <dsp:spPr>
        <a:xfrm>
          <a:off x="42" y="22875"/>
          <a:ext cx="4038441" cy="8352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kern="1200" dirty="0" smtClean="0"/>
            <a:t>Arquitetura</a:t>
          </a:r>
          <a:endParaRPr lang="pt-BR" sz="2900" kern="1200" dirty="0"/>
        </a:p>
      </dsp:txBody>
      <dsp:txXfrm>
        <a:off x="42" y="22875"/>
        <a:ext cx="4038441" cy="835200"/>
      </dsp:txXfrm>
    </dsp:sp>
    <dsp:sp modelId="{49F2B24E-0134-4ACD-95FC-899325AF665D}">
      <dsp:nvSpPr>
        <dsp:cNvPr id="0" name=""/>
        <dsp:cNvSpPr/>
      </dsp:nvSpPr>
      <dsp:spPr>
        <a:xfrm>
          <a:off x="42" y="858075"/>
          <a:ext cx="4038441" cy="415936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900" kern="1200" dirty="0" smtClean="0"/>
            <a:t>SOA</a:t>
          </a:r>
          <a:endParaRPr lang="pt-BR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900" kern="1200" dirty="0" smtClean="0"/>
            <a:t>BAM</a:t>
          </a:r>
          <a:endParaRPr lang="pt-BR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900" kern="1200" dirty="0" smtClean="0"/>
            <a:t>CEP</a:t>
          </a:r>
          <a:endParaRPr lang="pt-BR" sz="2900" kern="1200" dirty="0"/>
        </a:p>
      </dsp:txBody>
      <dsp:txXfrm>
        <a:off x="42" y="858075"/>
        <a:ext cx="4038441" cy="4159361"/>
      </dsp:txXfrm>
    </dsp:sp>
    <dsp:sp modelId="{9D3B5E41-86B1-4E38-A7D6-42424DF48EF7}">
      <dsp:nvSpPr>
        <dsp:cNvPr id="0" name=""/>
        <dsp:cNvSpPr/>
      </dsp:nvSpPr>
      <dsp:spPr>
        <a:xfrm>
          <a:off x="4603865" y="22875"/>
          <a:ext cx="4038441" cy="8352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kern="1200" dirty="0" smtClean="0"/>
            <a:t>Estratégia &amp; Resultados</a:t>
          </a:r>
        </a:p>
      </dsp:txBody>
      <dsp:txXfrm>
        <a:off x="4603865" y="22875"/>
        <a:ext cx="4038441" cy="835200"/>
      </dsp:txXfrm>
    </dsp:sp>
    <dsp:sp modelId="{32C84389-C480-4830-BF18-F20BF6938FF4}">
      <dsp:nvSpPr>
        <dsp:cNvPr id="0" name=""/>
        <dsp:cNvSpPr/>
      </dsp:nvSpPr>
      <dsp:spPr>
        <a:xfrm>
          <a:off x="4603865" y="858075"/>
          <a:ext cx="4038441" cy="4159361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900" kern="1200" dirty="0" smtClean="0"/>
            <a:t>Adoção Complexa:</a:t>
          </a:r>
          <a:endParaRPr lang="pt-BR" sz="2900" kern="1200" dirty="0"/>
        </a:p>
        <a:p>
          <a:pPr marL="571500" lvl="2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900" kern="1200" dirty="0" smtClean="0"/>
            <a:t>Cultura</a:t>
          </a:r>
          <a:endParaRPr lang="pt-BR" sz="2900" kern="1200" dirty="0"/>
        </a:p>
        <a:p>
          <a:pPr marL="571500" lvl="2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900" kern="1200" dirty="0" smtClean="0"/>
            <a:t>Pessoas</a:t>
          </a:r>
          <a:endParaRPr lang="pt-BR" sz="2900" kern="1200" dirty="0"/>
        </a:p>
        <a:p>
          <a:pPr marL="571500" lvl="2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900" kern="1200" dirty="0" smtClean="0"/>
            <a:t>Processos</a:t>
          </a:r>
          <a:endParaRPr lang="pt-BR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900" kern="1200" dirty="0" smtClean="0"/>
            <a:t>Abordagem:</a:t>
          </a:r>
          <a:endParaRPr lang="pt-BR" sz="2900" kern="1200" dirty="0"/>
        </a:p>
        <a:p>
          <a:pPr marL="571500" lvl="2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900" kern="1200" dirty="0" smtClean="0"/>
            <a:t>Multidisciplinar</a:t>
          </a:r>
          <a:endParaRPr lang="pt-BR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900" kern="1200" dirty="0" smtClean="0"/>
            <a:t>Oportunidades:</a:t>
          </a:r>
          <a:endParaRPr lang="pt-BR" sz="2900" kern="1200" dirty="0"/>
        </a:p>
        <a:p>
          <a:pPr marL="571500" lvl="2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900" kern="1200" dirty="0" smtClean="0"/>
            <a:t>ROI e VOI</a:t>
          </a:r>
          <a:endParaRPr lang="pt-BR" sz="2900" kern="1200" dirty="0"/>
        </a:p>
      </dsp:txBody>
      <dsp:txXfrm>
        <a:off x="4603865" y="858075"/>
        <a:ext cx="4038441" cy="415936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EDC30-7926-4BA7-802D-C7B67DB5DA9A}">
      <dsp:nvSpPr>
        <dsp:cNvPr id="0" name=""/>
        <dsp:cNvSpPr/>
      </dsp:nvSpPr>
      <dsp:spPr>
        <a:xfrm>
          <a:off x="42" y="129932"/>
          <a:ext cx="4038441" cy="9504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300" kern="1200" dirty="0" smtClean="0"/>
            <a:t>Contribuição</a:t>
          </a:r>
          <a:endParaRPr lang="pt-BR" sz="3300" kern="1200" dirty="0"/>
        </a:p>
      </dsp:txBody>
      <dsp:txXfrm>
        <a:off x="42" y="129932"/>
        <a:ext cx="4038441" cy="950400"/>
      </dsp:txXfrm>
    </dsp:sp>
    <dsp:sp modelId="{1DFF2063-9781-4184-84C5-374AE67657E6}">
      <dsp:nvSpPr>
        <dsp:cNvPr id="0" name=""/>
        <dsp:cNvSpPr/>
      </dsp:nvSpPr>
      <dsp:spPr>
        <a:xfrm>
          <a:off x="42" y="1080332"/>
          <a:ext cx="4038441" cy="3830047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3300" kern="1200" dirty="0" smtClean="0"/>
            <a:t>Mostrar o caminho de escolha e combinação de vários métodos para </a:t>
          </a:r>
          <a:r>
            <a:rPr lang="pt-BR" sz="3300" kern="1200" dirty="0" smtClean="0"/>
            <a:t>resolver problemas reais e gerar resultados.</a:t>
          </a:r>
          <a:endParaRPr lang="pt-BR" sz="3300" kern="1200" dirty="0" smtClean="0"/>
        </a:p>
      </dsp:txBody>
      <dsp:txXfrm>
        <a:off x="42" y="1080332"/>
        <a:ext cx="4038441" cy="3830047"/>
      </dsp:txXfrm>
    </dsp:sp>
    <dsp:sp modelId="{A2C628B7-8C20-440F-9E24-879A142CD83B}">
      <dsp:nvSpPr>
        <dsp:cNvPr id="0" name=""/>
        <dsp:cNvSpPr/>
      </dsp:nvSpPr>
      <dsp:spPr>
        <a:xfrm>
          <a:off x="4603865" y="129932"/>
          <a:ext cx="4038441" cy="950400"/>
        </a:xfrm>
        <a:prstGeom prst="rect">
          <a:avLst/>
        </a:prstGeom>
        <a:solidFill>
          <a:schemeClr val="accent4">
            <a:hueOff val="1856823"/>
            <a:satOff val="-56410"/>
            <a:lumOff val="18628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300" kern="1200" dirty="0" smtClean="0"/>
            <a:t>Trabalhos Futuros</a:t>
          </a:r>
        </a:p>
      </dsp:txBody>
      <dsp:txXfrm>
        <a:off x="4603865" y="129932"/>
        <a:ext cx="4038441" cy="950400"/>
      </dsp:txXfrm>
    </dsp:sp>
    <dsp:sp modelId="{0AAB9823-1E0A-4023-A708-DF7AF72F95ED}">
      <dsp:nvSpPr>
        <dsp:cNvPr id="0" name=""/>
        <dsp:cNvSpPr/>
      </dsp:nvSpPr>
      <dsp:spPr>
        <a:xfrm>
          <a:off x="4603865" y="1080332"/>
          <a:ext cx="4038441" cy="3830047"/>
        </a:xfrm>
        <a:prstGeom prst="rect">
          <a:avLst/>
        </a:prstGeom>
        <a:solidFill>
          <a:schemeClr val="accent4">
            <a:tint val="40000"/>
            <a:alpha val="90000"/>
            <a:hueOff val="1428005"/>
            <a:satOff val="-24171"/>
            <a:lumOff val="63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3300" kern="1200" dirty="0" smtClean="0"/>
            <a:t>Avaliar </a:t>
          </a:r>
          <a:r>
            <a:rPr lang="pt-BR" sz="3300" kern="1200" dirty="0" smtClean="0"/>
            <a:t>os resultados da implementação.</a:t>
          </a:r>
          <a:endParaRPr lang="pt-BR" sz="3300" kern="1200" dirty="0" smtClean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3300" kern="1200" dirty="0" smtClean="0"/>
            <a:t>Preparar a </a:t>
          </a:r>
          <a:r>
            <a:rPr lang="pt-BR" sz="3300" kern="1200" dirty="0" smtClean="0"/>
            <a:t>empresa para venda </a:t>
          </a:r>
          <a:r>
            <a:rPr lang="pt-BR" sz="3300" kern="1200" dirty="0" smtClean="0"/>
            <a:t>do </a:t>
          </a:r>
          <a:r>
            <a:rPr lang="pt-BR" sz="3300" kern="1200" dirty="0" err="1" smtClean="0"/>
            <a:t>know</a:t>
          </a:r>
          <a:r>
            <a:rPr lang="pt-BR" sz="3300" kern="1200" dirty="0" smtClean="0"/>
            <a:t> </a:t>
          </a:r>
          <a:r>
            <a:rPr lang="pt-BR" sz="3300" kern="1200" dirty="0" err="1" smtClean="0"/>
            <a:t>how</a:t>
          </a:r>
          <a:r>
            <a:rPr lang="pt-BR" sz="3300" kern="1200" dirty="0" smtClean="0"/>
            <a:t> absorvido.</a:t>
          </a:r>
          <a:endParaRPr lang="pt-BR" sz="3300" kern="1200" dirty="0"/>
        </a:p>
      </dsp:txBody>
      <dsp:txXfrm>
        <a:off x="4603865" y="1080332"/>
        <a:ext cx="4038441" cy="38300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B50BA8-273B-440A-B58A-A6198A6B1467}">
      <dsp:nvSpPr>
        <dsp:cNvPr id="0" name=""/>
        <dsp:cNvSpPr/>
      </dsp:nvSpPr>
      <dsp:spPr>
        <a:xfrm>
          <a:off x="0" y="0"/>
          <a:ext cx="6654609" cy="90725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Computação Orientada a Serviço</a:t>
          </a:r>
          <a:endParaRPr lang="pt-BR" sz="2400" kern="1200" dirty="0"/>
        </a:p>
      </dsp:txBody>
      <dsp:txXfrm>
        <a:off x="26573" y="26573"/>
        <a:ext cx="5569459" cy="854110"/>
      </dsp:txXfrm>
    </dsp:sp>
    <dsp:sp modelId="{44BE981D-671B-4E75-AD9B-0BF118A8C45C}">
      <dsp:nvSpPr>
        <dsp:cNvPr id="0" name=""/>
        <dsp:cNvSpPr/>
      </dsp:nvSpPr>
      <dsp:spPr>
        <a:xfrm>
          <a:off x="496935" y="1033264"/>
          <a:ext cx="6654609" cy="90725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Padrão aberto, interoperabilidade e reuso</a:t>
          </a:r>
          <a:endParaRPr lang="pt-BR" sz="2400" kern="1200" dirty="0"/>
        </a:p>
      </dsp:txBody>
      <dsp:txXfrm>
        <a:off x="523508" y="1059837"/>
        <a:ext cx="5514811" cy="854110"/>
      </dsp:txXfrm>
    </dsp:sp>
    <dsp:sp modelId="{295491CE-3BB8-4836-98F0-D4E98831E328}">
      <dsp:nvSpPr>
        <dsp:cNvPr id="0" name=""/>
        <dsp:cNvSpPr/>
      </dsp:nvSpPr>
      <dsp:spPr>
        <a:xfrm>
          <a:off x="993870" y="2066528"/>
          <a:ext cx="6654609" cy="90725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Focado na solução de problemas de negócio</a:t>
          </a:r>
          <a:endParaRPr lang="pt-BR" sz="2400" kern="1200" dirty="0"/>
        </a:p>
      </dsp:txBody>
      <dsp:txXfrm>
        <a:off x="1020443" y="2093101"/>
        <a:ext cx="5514811" cy="854110"/>
      </dsp:txXfrm>
    </dsp:sp>
    <dsp:sp modelId="{2EF3A76A-A9D6-4410-9C4B-65389D39D0F6}">
      <dsp:nvSpPr>
        <dsp:cNvPr id="0" name=""/>
        <dsp:cNvSpPr/>
      </dsp:nvSpPr>
      <dsp:spPr>
        <a:xfrm>
          <a:off x="1490805" y="3099792"/>
          <a:ext cx="6654609" cy="90725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Serviço = funcionalidade de negócio</a:t>
          </a:r>
          <a:endParaRPr lang="pt-BR" sz="2400" kern="1200" dirty="0"/>
        </a:p>
      </dsp:txBody>
      <dsp:txXfrm>
        <a:off x="1517378" y="3126365"/>
        <a:ext cx="5514811" cy="854110"/>
      </dsp:txXfrm>
    </dsp:sp>
    <dsp:sp modelId="{FC5854E2-A495-4599-8DA9-3A9D611C7C95}">
      <dsp:nvSpPr>
        <dsp:cNvPr id="0" name=""/>
        <dsp:cNvSpPr/>
      </dsp:nvSpPr>
      <dsp:spPr>
        <a:xfrm>
          <a:off x="1987740" y="4133056"/>
          <a:ext cx="6654609" cy="90725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Web Services </a:t>
          </a:r>
          <a:r>
            <a:rPr lang="pt-BR" sz="2400" kern="1200" dirty="0" smtClean="0">
              <a:sym typeface="Wingdings" panose="05000000000000000000" pitchFamily="2" charset="2"/>
            </a:rPr>
            <a:t></a:t>
          </a:r>
          <a:r>
            <a:rPr lang="pt-BR" sz="2400" kern="1200" dirty="0" smtClean="0"/>
            <a:t> SOA (ESB, CEP e BAM)</a:t>
          </a:r>
          <a:endParaRPr lang="pt-BR" sz="2400" kern="1200" dirty="0"/>
        </a:p>
      </dsp:txBody>
      <dsp:txXfrm>
        <a:off x="2014313" y="4159629"/>
        <a:ext cx="5514811" cy="854110"/>
      </dsp:txXfrm>
    </dsp:sp>
    <dsp:sp modelId="{E24457F0-D8D6-46C2-94CB-EEB5220F9BE7}">
      <dsp:nvSpPr>
        <dsp:cNvPr id="0" name=""/>
        <dsp:cNvSpPr/>
      </dsp:nvSpPr>
      <dsp:spPr>
        <a:xfrm>
          <a:off x="6064892" y="662801"/>
          <a:ext cx="589716" cy="58971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600" kern="1200"/>
        </a:p>
      </dsp:txBody>
      <dsp:txXfrm>
        <a:off x="6197578" y="662801"/>
        <a:ext cx="324344" cy="443761"/>
      </dsp:txXfrm>
    </dsp:sp>
    <dsp:sp modelId="{C71660B7-BD4B-4666-829B-323139978D7C}">
      <dsp:nvSpPr>
        <dsp:cNvPr id="0" name=""/>
        <dsp:cNvSpPr/>
      </dsp:nvSpPr>
      <dsp:spPr>
        <a:xfrm>
          <a:off x="6561828" y="1696065"/>
          <a:ext cx="589716" cy="58971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600" kern="1200"/>
        </a:p>
      </dsp:txBody>
      <dsp:txXfrm>
        <a:off x="6694514" y="1696065"/>
        <a:ext cx="324344" cy="443761"/>
      </dsp:txXfrm>
    </dsp:sp>
    <dsp:sp modelId="{4483D39E-AAFF-499A-8032-54A9CEF5C448}">
      <dsp:nvSpPr>
        <dsp:cNvPr id="0" name=""/>
        <dsp:cNvSpPr/>
      </dsp:nvSpPr>
      <dsp:spPr>
        <a:xfrm>
          <a:off x="7058763" y="2714208"/>
          <a:ext cx="589716" cy="58971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600" kern="1200"/>
        </a:p>
      </dsp:txBody>
      <dsp:txXfrm>
        <a:off x="7191449" y="2714208"/>
        <a:ext cx="324344" cy="443761"/>
      </dsp:txXfrm>
    </dsp:sp>
    <dsp:sp modelId="{0819741E-9761-4BCF-B415-A1DABAE1A743}">
      <dsp:nvSpPr>
        <dsp:cNvPr id="0" name=""/>
        <dsp:cNvSpPr/>
      </dsp:nvSpPr>
      <dsp:spPr>
        <a:xfrm>
          <a:off x="7555698" y="3757553"/>
          <a:ext cx="589716" cy="58971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600" kern="1200"/>
        </a:p>
      </dsp:txBody>
      <dsp:txXfrm>
        <a:off x="7688384" y="3757553"/>
        <a:ext cx="324344" cy="4437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93AC6D-7CD5-4454-8DD1-894DE338E98F}">
      <dsp:nvSpPr>
        <dsp:cNvPr id="0" name=""/>
        <dsp:cNvSpPr/>
      </dsp:nvSpPr>
      <dsp:spPr>
        <a:xfrm>
          <a:off x="4321175" y="1662409"/>
          <a:ext cx="3384370" cy="3915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790"/>
              </a:lnTo>
              <a:lnTo>
                <a:pt x="3384370" y="195790"/>
              </a:lnTo>
              <a:lnTo>
                <a:pt x="3384370" y="391580"/>
              </a:lnTo>
            </a:path>
          </a:pathLst>
        </a:custGeom>
        <a:noFill/>
        <a:ln w="48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31968E-0B73-431E-8F96-A10D6ACF9505}">
      <dsp:nvSpPr>
        <dsp:cNvPr id="0" name=""/>
        <dsp:cNvSpPr/>
      </dsp:nvSpPr>
      <dsp:spPr>
        <a:xfrm>
          <a:off x="4321175" y="1662409"/>
          <a:ext cx="1128123" cy="3915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790"/>
              </a:lnTo>
              <a:lnTo>
                <a:pt x="1128123" y="195790"/>
              </a:lnTo>
              <a:lnTo>
                <a:pt x="1128123" y="391580"/>
              </a:lnTo>
            </a:path>
          </a:pathLst>
        </a:custGeom>
        <a:noFill/>
        <a:ln w="48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222FFA-9487-459D-9C27-122E8E424F35}">
      <dsp:nvSpPr>
        <dsp:cNvPr id="0" name=""/>
        <dsp:cNvSpPr/>
      </dsp:nvSpPr>
      <dsp:spPr>
        <a:xfrm>
          <a:off x="3193051" y="2986323"/>
          <a:ext cx="2256247" cy="3915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790"/>
              </a:lnTo>
              <a:lnTo>
                <a:pt x="2256247" y="195790"/>
              </a:lnTo>
              <a:lnTo>
                <a:pt x="2256247" y="391580"/>
              </a:lnTo>
            </a:path>
          </a:pathLst>
        </a:custGeom>
        <a:noFill/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1D09FD-C1B7-439B-B0D9-DECDECEED8FC}">
      <dsp:nvSpPr>
        <dsp:cNvPr id="0" name=""/>
        <dsp:cNvSpPr/>
      </dsp:nvSpPr>
      <dsp:spPr>
        <a:xfrm>
          <a:off x="3147331" y="2986323"/>
          <a:ext cx="91440" cy="39158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1580"/>
              </a:lnTo>
            </a:path>
          </a:pathLst>
        </a:custGeom>
        <a:noFill/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925BBC-8FEA-4231-8F0F-4EE8739D4C57}">
      <dsp:nvSpPr>
        <dsp:cNvPr id="0" name=""/>
        <dsp:cNvSpPr/>
      </dsp:nvSpPr>
      <dsp:spPr>
        <a:xfrm>
          <a:off x="936804" y="2986323"/>
          <a:ext cx="2256247" cy="391580"/>
        </a:xfrm>
        <a:custGeom>
          <a:avLst/>
          <a:gdLst/>
          <a:ahLst/>
          <a:cxnLst/>
          <a:rect l="0" t="0" r="0" b="0"/>
          <a:pathLst>
            <a:path>
              <a:moveTo>
                <a:pt x="2256247" y="0"/>
              </a:moveTo>
              <a:lnTo>
                <a:pt x="2256247" y="195790"/>
              </a:lnTo>
              <a:lnTo>
                <a:pt x="0" y="195790"/>
              </a:lnTo>
              <a:lnTo>
                <a:pt x="0" y="391580"/>
              </a:lnTo>
            </a:path>
          </a:pathLst>
        </a:custGeom>
        <a:noFill/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9FCC96-85E2-4549-BAE8-5BD0270E2432}">
      <dsp:nvSpPr>
        <dsp:cNvPr id="0" name=""/>
        <dsp:cNvSpPr/>
      </dsp:nvSpPr>
      <dsp:spPr>
        <a:xfrm>
          <a:off x="3193051" y="1662409"/>
          <a:ext cx="1128123" cy="391580"/>
        </a:xfrm>
        <a:custGeom>
          <a:avLst/>
          <a:gdLst/>
          <a:ahLst/>
          <a:cxnLst/>
          <a:rect l="0" t="0" r="0" b="0"/>
          <a:pathLst>
            <a:path>
              <a:moveTo>
                <a:pt x="1128123" y="0"/>
              </a:moveTo>
              <a:lnTo>
                <a:pt x="1128123" y="195790"/>
              </a:lnTo>
              <a:lnTo>
                <a:pt x="0" y="195790"/>
              </a:lnTo>
              <a:lnTo>
                <a:pt x="0" y="391580"/>
              </a:lnTo>
            </a:path>
          </a:pathLst>
        </a:custGeom>
        <a:noFill/>
        <a:ln w="48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A5841E-6F97-4C47-874A-242DA48F28F6}">
      <dsp:nvSpPr>
        <dsp:cNvPr id="0" name=""/>
        <dsp:cNvSpPr/>
      </dsp:nvSpPr>
      <dsp:spPr>
        <a:xfrm>
          <a:off x="936804" y="1662409"/>
          <a:ext cx="3384370" cy="391580"/>
        </a:xfrm>
        <a:custGeom>
          <a:avLst/>
          <a:gdLst/>
          <a:ahLst/>
          <a:cxnLst/>
          <a:rect l="0" t="0" r="0" b="0"/>
          <a:pathLst>
            <a:path>
              <a:moveTo>
                <a:pt x="3384370" y="0"/>
              </a:moveTo>
              <a:lnTo>
                <a:pt x="3384370" y="195790"/>
              </a:lnTo>
              <a:lnTo>
                <a:pt x="0" y="195790"/>
              </a:lnTo>
              <a:lnTo>
                <a:pt x="0" y="391580"/>
              </a:lnTo>
            </a:path>
          </a:pathLst>
        </a:custGeom>
        <a:noFill/>
        <a:ln w="48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959998-2B15-4B0C-A9A9-A834221D5CEB}">
      <dsp:nvSpPr>
        <dsp:cNvPr id="0" name=""/>
        <dsp:cNvSpPr/>
      </dsp:nvSpPr>
      <dsp:spPr>
        <a:xfrm>
          <a:off x="3388841" y="730075"/>
          <a:ext cx="1864667" cy="9323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/>
            <a:t>SOA</a:t>
          </a:r>
          <a:endParaRPr lang="pt-BR" sz="2200" kern="1200" dirty="0"/>
        </a:p>
      </dsp:txBody>
      <dsp:txXfrm>
        <a:off x="3388841" y="730075"/>
        <a:ext cx="1864667" cy="932333"/>
      </dsp:txXfrm>
    </dsp:sp>
    <dsp:sp modelId="{9048FEAD-3C57-49D6-B2EC-8CD03E6E5C3A}">
      <dsp:nvSpPr>
        <dsp:cNvPr id="0" name=""/>
        <dsp:cNvSpPr/>
      </dsp:nvSpPr>
      <dsp:spPr>
        <a:xfrm>
          <a:off x="4470" y="2053989"/>
          <a:ext cx="1864667" cy="9323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/>
            <a:t>Aplicações</a:t>
          </a:r>
          <a:endParaRPr lang="pt-BR" sz="2200" kern="1200" dirty="0"/>
        </a:p>
      </dsp:txBody>
      <dsp:txXfrm>
        <a:off x="4470" y="2053989"/>
        <a:ext cx="1864667" cy="932333"/>
      </dsp:txXfrm>
    </dsp:sp>
    <dsp:sp modelId="{438E26F2-765C-4B52-A595-D1B191FADADC}">
      <dsp:nvSpPr>
        <dsp:cNvPr id="0" name=""/>
        <dsp:cNvSpPr/>
      </dsp:nvSpPr>
      <dsp:spPr>
        <a:xfrm>
          <a:off x="2260717" y="2053989"/>
          <a:ext cx="1864667" cy="9323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/>
            <a:t>Serviços</a:t>
          </a:r>
          <a:endParaRPr lang="pt-BR" sz="2200" kern="1200" dirty="0"/>
        </a:p>
      </dsp:txBody>
      <dsp:txXfrm>
        <a:off x="2260717" y="2053989"/>
        <a:ext cx="1864667" cy="932333"/>
      </dsp:txXfrm>
    </dsp:sp>
    <dsp:sp modelId="{D8DB462C-0606-4761-9B17-5FCB81FBF420}">
      <dsp:nvSpPr>
        <dsp:cNvPr id="0" name=""/>
        <dsp:cNvSpPr/>
      </dsp:nvSpPr>
      <dsp:spPr>
        <a:xfrm>
          <a:off x="4470" y="3377903"/>
          <a:ext cx="1864667" cy="93233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/>
            <a:t>Contrato</a:t>
          </a:r>
          <a:endParaRPr lang="pt-BR" sz="2200" kern="1200" dirty="0"/>
        </a:p>
      </dsp:txBody>
      <dsp:txXfrm>
        <a:off x="4470" y="3377903"/>
        <a:ext cx="1864667" cy="932333"/>
      </dsp:txXfrm>
    </dsp:sp>
    <dsp:sp modelId="{4D0FD7FA-3B0D-472E-9BDD-809C68A106BA}">
      <dsp:nvSpPr>
        <dsp:cNvPr id="0" name=""/>
        <dsp:cNvSpPr/>
      </dsp:nvSpPr>
      <dsp:spPr>
        <a:xfrm>
          <a:off x="2260717" y="3377903"/>
          <a:ext cx="1864667" cy="93233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/>
            <a:t>Implementação</a:t>
          </a:r>
          <a:endParaRPr lang="pt-BR" sz="2200" kern="1200" dirty="0"/>
        </a:p>
      </dsp:txBody>
      <dsp:txXfrm>
        <a:off x="2260717" y="3377903"/>
        <a:ext cx="1864667" cy="932333"/>
      </dsp:txXfrm>
    </dsp:sp>
    <dsp:sp modelId="{0A19AA52-A07D-4F22-84D6-D4D31C248B53}">
      <dsp:nvSpPr>
        <dsp:cNvPr id="0" name=""/>
        <dsp:cNvSpPr/>
      </dsp:nvSpPr>
      <dsp:spPr>
        <a:xfrm>
          <a:off x="4516965" y="3377903"/>
          <a:ext cx="1864667" cy="93233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/>
            <a:t>Interface</a:t>
          </a:r>
          <a:endParaRPr lang="pt-BR" sz="2200" kern="1200" dirty="0"/>
        </a:p>
      </dsp:txBody>
      <dsp:txXfrm>
        <a:off x="4516965" y="3377903"/>
        <a:ext cx="1864667" cy="932333"/>
      </dsp:txXfrm>
    </dsp:sp>
    <dsp:sp modelId="{6F48FD25-5C85-4129-8345-BB21F26BF936}">
      <dsp:nvSpPr>
        <dsp:cNvPr id="0" name=""/>
        <dsp:cNvSpPr/>
      </dsp:nvSpPr>
      <dsp:spPr>
        <a:xfrm>
          <a:off x="4516965" y="2053989"/>
          <a:ext cx="1864667" cy="9323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/>
            <a:t>Repositório de Serviços</a:t>
          </a:r>
          <a:endParaRPr lang="pt-BR" sz="2200" kern="1200" dirty="0"/>
        </a:p>
      </dsp:txBody>
      <dsp:txXfrm>
        <a:off x="4516965" y="2053989"/>
        <a:ext cx="1864667" cy="932333"/>
      </dsp:txXfrm>
    </dsp:sp>
    <dsp:sp modelId="{23EBC456-6EDA-46AD-A553-D7F57DE8F005}">
      <dsp:nvSpPr>
        <dsp:cNvPr id="0" name=""/>
        <dsp:cNvSpPr/>
      </dsp:nvSpPr>
      <dsp:spPr>
        <a:xfrm>
          <a:off x="6773212" y="2053989"/>
          <a:ext cx="1864667" cy="9323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/>
            <a:t>Barramento de Serviços (ESB)</a:t>
          </a:r>
          <a:endParaRPr lang="pt-BR" sz="2200" kern="1200" dirty="0"/>
        </a:p>
      </dsp:txBody>
      <dsp:txXfrm>
        <a:off x="6773212" y="2053989"/>
        <a:ext cx="1864667" cy="9323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BB4879-1118-4769-91AB-C701592502A2}">
      <dsp:nvSpPr>
        <dsp:cNvPr id="0" name=""/>
        <dsp:cNvSpPr/>
      </dsp:nvSpPr>
      <dsp:spPr>
        <a:xfrm>
          <a:off x="41" y="78767"/>
          <a:ext cx="3939066" cy="720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500" kern="1200" dirty="0" smtClean="0"/>
            <a:t>Benefícios</a:t>
          </a:r>
          <a:endParaRPr lang="pt-BR" sz="2500" kern="1200" dirty="0"/>
        </a:p>
      </dsp:txBody>
      <dsp:txXfrm>
        <a:off x="41" y="78767"/>
        <a:ext cx="3939066" cy="720000"/>
      </dsp:txXfrm>
    </dsp:sp>
    <dsp:sp modelId="{0ACFB637-A9A8-404F-A264-A0108407891A}">
      <dsp:nvSpPr>
        <dsp:cNvPr id="0" name=""/>
        <dsp:cNvSpPr/>
      </dsp:nvSpPr>
      <dsp:spPr>
        <a:xfrm>
          <a:off x="41" y="798767"/>
          <a:ext cx="3939066" cy="39802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dirty="0" smtClean="0"/>
            <a:t>Interoperabilidade</a:t>
          </a:r>
          <a:endParaRPr lang="pt-BR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dirty="0" smtClean="0"/>
            <a:t>Integração</a:t>
          </a:r>
          <a:endParaRPr lang="pt-BR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dirty="0" smtClean="0"/>
            <a:t>Reutilização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dirty="0" err="1" smtClean="0"/>
            <a:t>Composabilidade</a:t>
          </a:r>
          <a:endParaRPr lang="pt-BR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dirty="0" err="1" smtClean="0"/>
            <a:t>Manutenabilidade</a:t>
          </a:r>
          <a:endParaRPr lang="pt-BR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dirty="0" smtClean="0"/>
            <a:t>Visibilidade</a:t>
          </a:r>
          <a:endParaRPr lang="pt-BR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dirty="0" smtClean="0"/>
            <a:t>Redução Time to </a:t>
          </a:r>
          <a:r>
            <a:rPr lang="pt-BR" sz="2500" kern="1200" dirty="0" err="1" smtClean="0"/>
            <a:t>Market</a:t>
          </a:r>
          <a:endParaRPr lang="pt-BR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dirty="0" smtClean="0"/>
            <a:t>ROI</a:t>
          </a:r>
          <a:endParaRPr lang="pt-BR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dirty="0" smtClean="0"/>
            <a:t>Adaptabilidade</a:t>
          </a:r>
          <a:endParaRPr lang="pt-BR" sz="2500" kern="1200" dirty="0"/>
        </a:p>
      </dsp:txBody>
      <dsp:txXfrm>
        <a:off x="41" y="798767"/>
        <a:ext cx="3939066" cy="3980250"/>
      </dsp:txXfrm>
    </dsp:sp>
    <dsp:sp modelId="{47C45EC4-A84D-4B67-B49D-155721167F69}">
      <dsp:nvSpPr>
        <dsp:cNvPr id="0" name=""/>
        <dsp:cNvSpPr/>
      </dsp:nvSpPr>
      <dsp:spPr>
        <a:xfrm>
          <a:off x="4490576" y="78767"/>
          <a:ext cx="3939066" cy="720000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500" kern="1200" dirty="0" smtClean="0"/>
            <a:t>Riscos</a:t>
          </a:r>
          <a:endParaRPr lang="pt-BR" sz="2500" kern="1200" dirty="0"/>
        </a:p>
      </dsp:txBody>
      <dsp:txXfrm>
        <a:off x="4490576" y="78767"/>
        <a:ext cx="3939066" cy="720000"/>
      </dsp:txXfrm>
    </dsp:sp>
    <dsp:sp modelId="{F692986E-A55F-463B-817E-85CA759A63FC}">
      <dsp:nvSpPr>
        <dsp:cNvPr id="0" name=""/>
        <dsp:cNvSpPr/>
      </dsp:nvSpPr>
      <dsp:spPr>
        <a:xfrm>
          <a:off x="4490576" y="798767"/>
          <a:ext cx="3939066" cy="39802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dirty="0" smtClean="0"/>
            <a:t>Complexidade</a:t>
          </a:r>
          <a:endParaRPr lang="pt-BR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dirty="0" smtClean="0"/>
            <a:t>Desempenho</a:t>
          </a:r>
          <a:endParaRPr lang="pt-BR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dirty="0" smtClean="0"/>
            <a:t>Segurança</a:t>
          </a:r>
          <a:endParaRPr lang="pt-BR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dirty="0" smtClean="0"/>
            <a:t>Robustez</a:t>
          </a:r>
          <a:endParaRPr lang="pt-BR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500" kern="1200" dirty="0" err="1" smtClean="0"/>
            <a:t>Testabilidade</a:t>
          </a:r>
          <a:endParaRPr lang="pt-BR" sz="2500" kern="1200" dirty="0"/>
        </a:p>
      </dsp:txBody>
      <dsp:txXfrm>
        <a:off x="4490576" y="798767"/>
        <a:ext cx="3939066" cy="398025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C8F3D1-35E8-406B-B127-A8F9F909E5A1}">
      <dsp:nvSpPr>
        <dsp:cNvPr id="0" name=""/>
        <dsp:cNvSpPr/>
      </dsp:nvSpPr>
      <dsp:spPr>
        <a:xfrm rot="16200000">
          <a:off x="468238" y="-468238"/>
          <a:ext cx="2088207" cy="3024683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1" kern="1200" dirty="0" smtClean="0"/>
            <a:t>Financeira</a:t>
          </a:r>
          <a:endParaRPr lang="pt-BR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Para ter sucesso financeiro, como devemos ser percebidos por nossos investidores?</a:t>
          </a:r>
          <a:endParaRPr lang="pt-BR" sz="1500" kern="1200" dirty="0"/>
        </a:p>
      </dsp:txBody>
      <dsp:txXfrm rot="5400000">
        <a:off x="0" y="0"/>
        <a:ext cx="3024683" cy="1566155"/>
      </dsp:txXfrm>
    </dsp:sp>
    <dsp:sp modelId="{79A3FD2B-4655-45EC-8A43-D02CCCD79DEE}">
      <dsp:nvSpPr>
        <dsp:cNvPr id="0" name=""/>
        <dsp:cNvSpPr/>
      </dsp:nvSpPr>
      <dsp:spPr>
        <a:xfrm>
          <a:off x="3024683" y="0"/>
          <a:ext cx="3024683" cy="2088207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1" kern="1200" dirty="0" smtClean="0"/>
            <a:t>Cliente</a:t>
          </a:r>
          <a:endParaRPr lang="pt-BR" sz="19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Para alcançar nossa visão, como devemos ser vistos pelos clientes?</a:t>
          </a:r>
          <a:endParaRPr lang="pt-BR" sz="1500" kern="1200" dirty="0"/>
        </a:p>
      </dsp:txBody>
      <dsp:txXfrm>
        <a:off x="3024683" y="0"/>
        <a:ext cx="3024683" cy="1566155"/>
      </dsp:txXfrm>
    </dsp:sp>
    <dsp:sp modelId="{E7CA98BC-43CE-4DA5-861F-E58FC0A8493A}">
      <dsp:nvSpPr>
        <dsp:cNvPr id="0" name=""/>
        <dsp:cNvSpPr/>
      </dsp:nvSpPr>
      <dsp:spPr>
        <a:xfrm rot="10800000">
          <a:off x="0" y="2088207"/>
          <a:ext cx="3024683" cy="2088207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b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1" kern="1200" dirty="0" smtClean="0"/>
            <a:t>Processos Internos</a:t>
          </a:r>
          <a:endParaRPr lang="pt-BR" sz="19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Para satisfazer nossos acionistas e clientes, em quais processos de negócio devemos ser excelentes?</a:t>
          </a:r>
          <a:endParaRPr lang="pt-BR" sz="1500" kern="1200" dirty="0"/>
        </a:p>
      </dsp:txBody>
      <dsp:txXfrm rot="10800000">
        <a:off x="0" y="2610258"/>
        <a:ext cx="3024683" cy="1566155"/>
      </dsp:txXfrm>
    </dsp:sp>
    <dsp:sp modelId="{43A6FFE5-CC0E-4079-9888-6FD0AF79138C}">
      <dsp:nvSpPr>
        <dsp:cNvPr id="0" name=""/>
        <dsp:cNvSpPr/>
      </dsp:nvSpPr>
      <dsp:spPr>
        <a:xfrm rot="5400000">
          <a:off x="3492921" y="1619968"/>
          <a:ext cx="2088207" cy="3024683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b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1" kern="1200" dirty="0" smtClean="0"/>
            <a:t>Aprendizagem &amp; Crescimento</a:t>
          </a:r>
          <a:endParaRPr lang="pt-BR" sz="19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Para alcançar nossa visão, como sustentaremos nossa habilidade de mudar e progredir?</a:t>
          </a:r>
          <a:endParaRPr lang="pt-BR" sz="1500" kern="1200" dirty="0"/>
        </a:p>
      </dsp:txBody>
      <dsp:txXfrm rot="-5400000">
        <a:off x="3024683" y="2610258"/>
        <a:ext cx="3024683" cy="1566155"/>
      </dsp:txXfrm>
    </dsp:sp>
    <dsp:sp modelId="{A199DE6E-3C39-42EA-AB58-D45B295F46A0}">
      <dsp:nvSpPr>
        <dsp:cNvPr id="0" name=""/>
        <dsp:cNvSpPr/>
      </dsp:nvSpPr>
      <dsp:spPr>
        <a:xfrm>
          <a:off x="2117278" y="1566155"/>
          <a:ext cx="1814810" cy="1044103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z="50080"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Visão &amp; Estratégia</a:t>
          </a:r>
          <a:endParaRPr lang="pt-BR" sz="1900" kern="1200" dirty="0"/>
        </a:p>
      </dsp:txBody>
      <dsp:txXfrm>
        <a:off x="2168247" y="1617124"/>
        <a:ext cx="1712872" cy="9421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8D021E-7742-4ED7-87C0-C73AF428C057}">
      <dsp:nvSpPr>
        <dsp:cNvPr id="0" name=""/>
        <dsp:cNvSpPr/>
      </dsp:nvSpPr>
      <dsp:spPr>
        <a:xfrm>
          <a:off x="40852" y="1626"/>
          <a:ext cx="1843022" cy="5925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/>
            <a:t>Problema de Negócio</a:t>
          </a:r>
        </a:p>
      </dsp:txBody>
      <dsp:txXfrm>
        <a:off x="58206" y="18980"/>
        <a:ext cx="1808314" cy="557799"/>
      </dsp:txXfrm>
    </dsp:sp>
    <dsp:sp modelId="{E617BD68-C9C0-420F-A12E-BFFFFDF597C3}">
      <dsp:nvSpPr>
        <dsp:cNvPr id="0" name=""/>
        <dsp:cNvSpPr/>
      </dsp:nvSpPr>
      <dsp:spPr>
        <a:xfrm rot="21598060">
          <a:off x="2263144" y="411850"/>
          <a:ext cx="313477" cy="1428429"/>
        </a:xfrm>
        <a:prstGeom prst="down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3000000"/>
          </a:camera>
          <a:lightRig rig="threePt" dir="t"/>
        </a:scene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2263144" y="697563"/>
        <a:ext cx="219434" cy="857057"/>
      </dsp:txXfrm>
    </dsp:sp>
    <dsp:sp modelId="{5D4E5ADD-2A38-4A94-A780-606554E99A63}">
      <dsp:nvSpPr>
        <dsp:cNvPr id="0" name=""/>
        <dsp:cNvSpPr/>
      </dsp:nvSpPr>
      <dsp:spPr>
        <a:xfrm>
          <a:off x="2923910" y="0"/>
          <a:ext cx="1843022" cy="5925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/>
            <a:t>Boas Práticas e Práticas Comuns</a:t>
          </a:r>
        </a:p>
      </dsp:txBody>
      <dsp:txXfrm>
        <a:off x="2941264" y="17354"/>
        <a:ext cx="1808314" cy="557799"/>
      </dsp:txXfrm>
    </dsp:sp>
    <dsp:sp modelId="{51E61DB9-C47F-4AB5-9E82-1F07A04BE87B}">
      <dsp:nvSpPr>
        <dsp:cNvPr id="0" name=""/>
        <dsp:cNvSpPr/>
      </dsp:nvSpPr>
      <dsp:spPr>
        <a:xfrm>
          <a:off x="3712529" y="751848"/>
          <a:ext cx="410322" cy="779970"/>
        </a:xfrm>
        <a:prstGeom prst="downArrow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3712529" y="907842"/>
        <a:ext cx="287225" cy="467982"/>
      </dsp:txXfrm>
    </dsp:sp>
    <dsp:sp modelId="{E07A098F-C240-43CE-9CEC-EF7EA40CF260}">
      <dsp:nvSpPr>
        <dsp:cNvPr id="0" name=""/>
        <dsp:cNvSpPr/>
      </dsp:nvSpPr>
      <dsp:spPr>
        <a:xfrm>
          <a:off x="5862528" y="0"/>
          <a:ext cx="1843022" cy="5925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/>
            <a:t>Tendências de Negócios dos Clientes</a:t>
          </a:r>
        </a:p>
      </dsp:txBody>
      <dsp:txXfrm>
        <a:off x="5879882" y="17354"/>
        <a:ext cx="1808314" cy="557799"/>
      </dsp:txXfrm>
    </dsp:sp>
    <dsp:sp modelId="{57CC4A6C-6045-4183-A22E-E2975C151411}">
      <dsp:nvSpPr>
        <dsp:cNvPr id="0" name=""/>
        <dsp:cNvSpPr/>
      </dsp:nvSpPr>
      <dsp:spPr>
        <a:xfrm rot="9038120">
          <a:off x="4525088" y="983100"/>
          <a:ext cx="1602598" cy="2666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 rot="10800000">
        <a:off x="4599937" y="1016814"/>
        <a:ext cx="1522610" cy="159976"/>
      </dsp:txXfrm>
    </dsp:sp>
    <dsp:sp modelId="{4D18D1B7-4E94-4A10-85CE-EFF641ACC84D}">
      <dsp:nvSpPr>
        <dsp:cNvPr id="0" name=""/>
        <dsp:cNvSpPr/>
      </dsp:nvSpPr>
      <dsp:spPr>
        <a:xfrm>
          <a:off x="2947224" y="1640321"/>
          <a:ext cx="1843022" cy="5925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/>
            <a:t>Modelo de Negócio</a:t>
          </a:r>
        </a:p>
      </dsp:txBody>
      <dsp:txXfrm>
        <a:off x="2964578" y="1657675"/>
        <a:ext cx="1808314" cy="557799"/>
      </dsp:txXfrm>
    </dsp:sp>
    <dsp:sp modelId="{554B6046-D752-4AA8-84B9-5E84B6A74E09}">
      <dsp:nvSpPr>
        <dsp:cNvPr id="0" name=""/>
        <dsp:cNvSpPr/>
      </dsp:nvSpPr>
      <dsp:spPr>
        <a:xfrm rot="5380603">
          <a:off x="3605874" y="2454893"/>
          <a:ext cx="533076" cy="2666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 rot="-5400000">
        <a:off x="3792198" y="2321670"/>
        <a:ext cx="159976" cy="453088"/>
      </dsp:txXfrm>
    </dsp:sp>
    <dsp:sp modelId="{17FE5C29-1265-4912-994F-EC897A7121FF}">
      <dsp:nvSpPr>
        <dsp:cNvPr id="0" name=""/>
        <dsp:cNvSpPr/>
      </dsp:nvSpPr>
      <dsp:spPr>
        <a:xfrm>
          <a:off x="2954578" y="2943586"/>
          <a:ext cx="1843022" cy="5925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/>
            <a:t>Processos de Negócio</a:t>
          </a:r>
        </a:p>
      </dsp:txBody>
      <dsp:txXfrm>
        <a:off x="2971932" y="2960940"/>
        <a:ext cx="1808314" cy="557799"/>
      </dsp:txXfrm>
    </dsp:sp>
    <dsp:sp modelId="{88714B57-D128-4CA9-8AAC-2347B2CA5CEB}">
      <dsp:nvSpPr>
        <dsp:cNvPr id="0" name=""/>
        <dsp:cNvSpPr/>
      </dsp:nvSpPr>
      <dsp:spPr>
        <a:xfrm rot="5377103">
          <a:off x="3620054" y="3749865"/>
          <a:ext cx="520641" cy="2666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 rot="-5400000">
        <a:off x="3800120" y="3622860"/>
        <a:ext cx="159976" cy="440653"/>
      </dsp:txXfrm>
    </dsp:sp>
    <dsp:sp modelId="{42B93C42-88BF-48D8-9F10-442586B88DC2}">
      <dsp:nvSpPr>
        <dsp:cNvPr id="0" name=""/>
        <dsp:cNvSpPr/>
      </dsp:nvSpPr>
      <dsp:spPr>
        <a:xfrm>
          <a:off x="2963148" y="4230266"/>
          <a:ext cx="1843022" cy="5925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/>
            <a:t>Arquitetura Futura (to be)</a:t>
          </a:r>
        </a:p>
      </dsp:txBody>
      <dsp:txXfrm>
        <a:off x="2980502" y="4247620"/>
        <a:ext cx="1808314" cy="55779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BE11B8-208A-4C08-BC95-F5AEFB069057}">
      <dsp:nvSpPr>
        <dsp:cNvPr id="0" name=""/>
        <dsp:cNvSpPr/>
      </dsp:nvSpPr>
      <dsp:spPr>
        <a:xfrm rot="5400000">
          <a:off x="156523" y="1278107"/>
          <a:ext cx="583680" cy="66449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975EAB7-19B7-4CE5-A75A-8964ABD0326F}">
      <dsp:nvSpPr>
        <dsp:cNvPr id="0" name=""/>
        <dsp:cNvSpPr/>
      </dsp:nvSpPr>
      <dsp:spPr>
        <a:xfrm>
          <a:off x="1883" y="631086"/>
          <a:ext cx="982574" cy="687769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/>
            <a:t>Arquitetura Atual (as is)</a:t>
          </a:r>
        </a:p>
      </dsp:txBody>
      <dsp:txXfrm>
        <a:off x="35463" y="664666"/>
        <a:ext cx="915414" cy="620609"/>
      </dsp:txXfrm>
    </dsp:sp>
    <dsp:sp modelId="{B3AD2F4B-E710-4A45-95CA-5F16A617CEC8}">
      <dsp:nvSpPr>
        <dsp:cNvPr id="0" name=""/>
        <dsp:cNvSpPr/>
      </dsp:nvSpPr>
      <dsp:spPr>
        <a:xfrm>
          <a:off x="984457" y="696680"/>
          <a:ext cx="714630" cy="555886"/>
        </a:xfrm>
        <a:prstGeom prst="rect">
          <a:avLst/>
        </a:prstGeom>
        <a:noFill/>
        <a:ln w="6350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E9A0E3-DBBC-4EF6-9AED-DBB267E51345}">
      <dsp:nvSpPr>
        <dsp:cNvPr id="0" name=""/>
        <dsp:cNvSpPr/>
      </dsp:nvSpPr>
      <dsp:spPr>
        <a:xfrm rot="5400000">
          <a:off x="971181" y="2050700"/>
          <a:ext cx="583680" cy="66449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4886829"/>
            <a:satOff val="7134"/>
            <a:lumOff val="3768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9A0985-3B08-4B56-A13C-CB56A7056B50}">
      <dsp:nvSpPr>
        <dsp:cNvPr id="0" name=""/>
        <dsp:cNvSpPr/>
      </dsp:nvSpPr>
      <dsp:spPr>
        <a:xfrm>
          <a:off x="816542" y="1403678"/>
          <a:ext cx="982574" cy="687769"/>
        </a:xfrm>
        <a:prstGeom prst="roundRect">
          <a:avLst>
            <a:gd name="adj" fmla="val 166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/>
            <a:t>Arquitetura de Transição 1</a:t>
          </a:r>
        </a:p>
      </dsp:txBody>
      <dsp:txXfrm>
        <a:off x="850122" y="1437258"/>
        <a:ext cx="915414" cy="620609"/>
      </dsp:txXfrm>
    </dsp:sp>
    <dsp:sp modelId="{C2F0218B-B260-496E-B065-C11DFE3F491E}">
      <dsp:nvSpPr>
        <dsp:cNvPr id="0" name=""/>
        <dsp:cNvSpPr/>
      </dsp:nvSpPr>
      <dsp:spPr>
        <a:xfrm>
          <a:off x="1799116" y="1469273"/>
          <a:ext cx="714630" cy="555886"/>
        </a:xfrm>
        <a:prstGeom prst="rect">
          <a:avLst/>
        </a:prstGeom>
        <a:noFill/>
        <a:ln w="6350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29B539-0A3B-4CA4-8282-265B0D6BCA36}">
      <dsp:nvSpPr>
        <dsp:cNvPr id="0" name=""/>
        <dsp:cNvSpPr/>
      </dsp:nvSpPr>
      <dsp:spPr>
        <a:xfrm rot="5400000">
          <a:off x="1785840" y="2823292"/>
          <a:ext cx="583680" cy="66449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9773657"/>
            <a:satOff val="14268"/>
            <a:lumOff val="7536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5277F86-D3A9-487D-B166-8931E8EB796E}">
      <dsp:nvSpPr>
        <dsp:cNvPr id="0" name=""/>
        <dsp:cNvSpPr/>
      </dsp:nvSpPr>
      <dsp:spPr>
        <a:xfrm>
          <a:off x="1631200" y="2176271"/>
          <a:ext cx="982574" cy="687769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/>
            <a:t>Arquitetura de Transição 2</a:t>
          </a:r>
        </a:p>
      </dsp:txBody>
      <dsp:txXfrm>
        <a:off x="1664780" y="2209851"/>
        <a:ext cx="915414" cy="620609"/>
      </dsp:txXfrm>
    </dsp:sp>
    <dsp:sp modelId="{A033BC9A-6E54-4BB1-A822-AB041580F4B8}">
      <dsp:nvSpPr>
        <dsp:cNvPr id="0" name=""/>
        <dsp:cNvSpPr/>
      </dsp:nvSpPr>
      <dsp:spPr>
        <a:xfrm>
          <a:off x="2613774" y="2241866"/>
          <a:ext cx="714630" cy="555886"/>
        </a:xfrm>
        <a:prstGeom prst="rect">
          <a:avLst/>
        </a:prstGeom>
        <a:noFill/>
        <a:ln w="6350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341A52-AAA7-46B8-A42B-D43592FA6AB0}">
      <dsp:nvSpPr>
        <dsp:cNvPr id="0" name=""/>
        <dsp:cNvSpPr/>
      </dsp:nvSpPr>
      <dsp:spPr>
        <a:xfrm rot="5400000">
          <a:off x="2600498" y="3595885"/>
          <a:ext cx="583680" cy="66449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14660486"/>
            <a:satOff val="21402"/>
            <a:lumOff val="11304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6A06160-46A9-4E3D-BA9A-E7AAA249AF8B}">
      <dsp:nvSpPr>
        <dsp:cNvPr id="0" name=""/>
        <dsp:cNvSpPr/>
      </dsp:nvSpPr>
      <dsp:spPr>
        <a:xfrm>
          <a:off x="2445858" y="2948864"/>
          <a:ext cx="982574" cy="687769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/>
            <a:t>Arquitetura de Transição ...</a:t>
          </a:r>
        </a:p>
      </dsp:txBody>
      <dsp:txXfrm>
        <a:off x="2479438" y="2982444"/>
        <a:ext cx="915414" cy="620609"/>
      </dsp:txXfrm>
    </dsp:sp>
    <dsp:sp modelId="{648C79AC-D0D5-4A4B-A070-3B139C875C7A}">
      <dsp:nvSpPr>
        <dsp:cNvPr id="0" name=""/>
        <dsp:cNvSpPr/>
      </dsp:nvSpPr>
      <dsp:spPr>
        <a:xfrm>
          <a:off x="3428432" y="3014458"/>
          <a:ext cx="714630" cy="555886"/>
        </a:xfrm>
        <a:prstGeom prst="rect">
          <a:avLst/>
        </a:prstGeom>
        <a:noFill/>
        <a:ln w="6350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BAE243-C296-4D52-9CD4-EA6A9DEDAD22}">
      <dsp:nvSpPr>
        <dsp:cNvPr id="0" name=""/>
        <dsp:cNvSpPr/>
      </dsp:nvSpPr>
      <dsp:spPr>
        <a:xfrm>
          <a:off x="3260517" y="3721456"/>
          <a:ext cx="982574" cy="687769"/>
        </a:xfrm>
        <a:prstGeom prst="roundRect">
          <a:avLst>
            <a:gd name="adj" fmla="val 166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kern="1200"/>
            <a:t>Arquitetura Futura (to be)</a:t>
          </a:r>
        </a:p>
      </dsp:txBody>
      <dsp:txXfrm>
        <a:off x="3294097" y="3755036"/>
        <a:ext cx="915414" cy="62060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4203AC-ADDD-423E-A13B-57E88D17CB95}">
      <dsp:nvSpPr>
        <dsp:cNvPr id="0" name=""/>
        <dsp:cNvSpPr/>
      </dsp:nvSpPr>
      <dsp:spPr>
        <a:xfrm>
          <a:off x="4219" y="252464"/>
          <a:ext cx="1308168" cy="85848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/>
            <a:t>Projetos de Transição</a:t>
          </a:r>
          <a:endParaRPr lang="pt-BR" sz="1600" kern="1200"/>
        </a:p>
      </dsp:txBody>
      <dsp:txXfrm>
        <a:off x="29363" y="277608"/>
        <a:ext cx="1257880" cy="808197"/>
      </dsp:txXfrm>
    </dsp:sp>
    <dsp:sp modelId="{69CA2857-DD4E-481B-86F2-7798B569BA78}">
      <dsp:nvSpPr>
        <dsp:cNvPr id="0" name=""/>
        <dsp:cNvSpPr/>
      </dsp:nvSpPr>
      <dsp:spPr>
        <a:xfrm>
          <a:off x="1443204" y="519494"/>
          <a:ext cx="277331" cy="3244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300" kern="1200"/>
        </a:p>
      </dsp:txBody>
      <dsp:txXfrm>
        <a:off x="1443204" y="584379"/>
        <a:ext cx="194132" cy="194655"/>
      </dsp:txXfrm>
    </dsp:sp>
    <dsp:sp modelId="{7C739F2E-607B-491D-A304-8BA9BC087BBD}">
      <dsp:nvSpPr>
        <dsp:cNvPr id="0" name=""/>
        <dsp:cNvSpPr/>
      </dsp:nvSpPr>
      <dsp:spPr>
        <a:xfrm>
          <a:off x="1835655" y="252464"/>
          <a:ext cx="1308168" cy="85848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/>
            <a:t>Desafios para as pessoas</a:t>
          </a:r>
          <a:endParaRPr lang="pt-BR" sz="1600" kern="1200"/>
        </a:p>
      </dsp:txBody>
      <dsp:txXfrm>
        <a:off x="1860799" y="277608"/>
        <a:ext cx="1257880" cy="808197"/>
      </dsp:txXfrm>
    </dsp:sp>
    <dsp:sp modelId="{A238381B-E030-485B-A648-74DDB0D4F1CD}">
      <dsp:nvSpPr>
        <dsp:cNvPr id="0" name=""/>
        <dsp:cNvSpPr/>
      </dsp:nvSpPr>
      <dsp:spPr>
        <a:xfrm>
          <a:off x="3274640" y="519494"/>
          <a:ext cx="277331" cy="3244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300" kern="1200"/>
        </a:p>
      </dsp:txBody>
      <dsp:txXfrm>
        <a:off x="3274640" y="584379"/>
        <a:ext cx="194132" cy="194655"/>
      </dsp:txXfrm>
    </dsp:sp>
    <dsp:sp modelId="{059926A4-15CC-4C9B-89AF-2E20E60D36C1}">
      <dsp:nvSpPr>
        <dsp:cNvPr id="0" name=""/>
        <dsp:cNvSpPr/>
      </dsp:nvSpPr>
      <dsp:spPr>
        <a:xfrm>
          <a:off x="3667090" y="252464"/>
          <a:ext cx="1308168" cy="85848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/>
            <a:t>Programa de Capacitação (gaps)</a:t>
          </a:r>
          <a:endParaRPr lang="pt-BR" sz="1600" kern="1200"/>
        </a:p>
      </dsp:txBody>
      <dsp:txXfrm>
        <a:off x="3692234" y="277608"/>
        <a:ext cx="1257880" cy="808197"/>
      </dsp:txXfrm>
    </dsp:sp>
    <dsp:sp modelId="{84350E19-A799-451B-BAAC-53C4450C3073}">
      <dsp:nvSpPr>
        <dsp:cNvPr id="0" name=""/>
        <dsp:cNvSpPr/>
      </dsp:nvSpPr>
      <dsp:spPr>
        <a:xfrm>
          <a:off x="5106075" y="519494"/>
          <a:ext cx="277331" cy="3244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300" kern="1200"/>
        </a:p>
      </dsp:txBody>
      <dsp:txXfrm>
        <a:off x="5106075" y="584379"/>
        <a:ext cx="194132" cy="194655"/>
      </dsp:txXfrm>
    </dsp:sp>
    <dsp:sp modelId="{DD44B601-B779-45C8-8D15-86C114D1DF54}">
      <dsp:nvSpPr>
        <dsp:cNvPr id="0" name=""/>
        <dsp:cNvSpPr/>
      </dsp:nvSpPr>
      <dsp:spPr>
        <a:xfrm>
          <a:off x="5498526" y="252464"/>
          <a:ext cx="1308168" cy="85848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/>
            <a:t>Avaliação de Desempenho</a:t>
          </a:r>
          <a:endParaRPr lang="pt-BR" sz="1600" kern="1200"/>
        </a:p>
      </dsp:txBody>
      <dsp:txXfrm>
        <a:off x="5523670" y="277608"/>
        <a:ext cx="1257880" cy="808197"/>
      </dsp:txXfrm>
    </dsp:sp>
    <dsp:sp modelId="{69A0C743-0FB3-4F28-B079-D7DCBCFA0B6A}">
      <dsp:nvSpPr>
        <dsp:cNvPr id="0" name=""/>
        <dsp:cNvSpPr/>
      </dsp:nvSpPr>
      <dsp:spPr>
        <a:xfrm>
          <a:off x="6937511" y="519494"/>
          <a:ext cx="277331" cy="3244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300" kern="1200"/>
        </a:p>
      </dsp:txBody>
      <dsp:txXfrm>
        <a:off x="6937511" y="584379"/>
        <a:ext cx="194132" cy="194655"/>
      </dsp:txXfrm>
    </dsp:sp>
    <dsp:sp modelId="{817686A4-5021-4D90-93EB-FFEFC80BF1B6}">
      <dsp:nvSpPr>
        <dsp:cNvPr id="0" name=""/>
        <dsp:cNvSpPr/>
      </dsp:nvSpPr>
      <dsp:spPr>
        <a:xfrm>
          <a:off x="7329961" y="252464"/>
          <a:ext cx="1308168" cy="8584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smtClean="0"/>
            <a:t>Manutenção da Satisfação</a:t>
          </a:r>
          <a:endParaRPr lang="pt-BR" sz="1600" kern="1200"/>
        </a:p>
      </dsp:txBody>
      <dsp:txXfrm>
        <a:off x="7355105" y="277608"/>
        <a:ext cx="1257880" cy="80819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5AF67C-D2A2-46F6-99F0-8DF99F3AE273}">
      <dsp:nvSpPr>
        <dsp:cNvPr id="0" name=""/>
        <dsp:cNvSpPr/>
      </dsp:nvSpPr>
      <dsp:spPr>
        <a:xfrm>
          <a:off x="0" y="3042095"/>
          <a:ext cx="8642350" cy="199594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800" kern="1200" dirty="0" smtClean="0"/>
            <a:t>Revisar Estratégia do Produto</a:t>
          </a:r>
          <a:endParaRPr lang="pt-BR" sz="3800" kern="1200" dirty="0"/>
        </a:p>
      </dsp:txBody>
      <dsp:txXfrm>
        <a:off x="0" y="3042095"/>
        <a:ext cx="8642350" cy="1077809"/>
      </dsp:txXfrm>
    </dsp:sp>
    <dsp:sp modelId="{0590167B-042D-45BE-87C2-62A70556C0B6}">
      <dsp:nvSpPr>
        <dsp:cNvPr id="0" name=""/>
        <dsp:cNvSpPr/>
      </dsp:nvSpPr>
      <dsp:spPr>
        <a:xfrm>
          <a:off x="4219" y="4079986"/>
          <a:ext cx="2877970" cy="91813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Benchmark em concorrentes da empresa e dos clientes</a:t>
          </a:r>
          <a:endParaRPr lang="pt-BR" sz="2000" kern="1200" dirty="0"/>
        </a:p>
      </dsp:txBody>
      <dsp:txXfrm>
        <a:off x="4219" y="4079986"/>
        <a:ext cx="2877970" cy="918134"/>
      </dsp:txXfrm>
    </dsp:sp>
    <dsp:sp modelId="{C9BB8BF6-243C-4E99-AC76-EE234F7F24BA}">
      <dsp:nvSpPr>
        <dsp:cNvPr id="0" name=""/>
        <dsp:cNvSpPr/>
      </dsp:nvSpPr>
      <dsp:spPr>
        <a:xfrm>
          <a:off x="2882189" y="4079986"/>
          <a:ext cx="2877970" cy="918134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Participar de eventos de tendências do setor</a:t>
          </a:r>
          <a:endParaRPr lang="pt-BR" sz="2000" kern="1200" dirty="0"/>
        </a:p>
      </dsp:txBody>
      <dsp:txXfrm>
        <a:off x="2882189" y="4079986"/>
        <a:ext cx="2877970" cy="918134"/>
      </dsp:txXfrm>
    </dsp:sp>
    <dsp:sp modelId="{66AA6266-4441-4119-B7C6-DFABDEC6213A}">
      <dsp:nvSpPr>
        <dsp:cNvPr id="0" name=""/>
        <dsp:cNvSpPr/>
      </dsp:nvSpPr>
      <dsp:spPr>
        <a:xfrm>
          <a:off x="5760160" y="4079986"/>
          <a:ext cx="2877970" cy="918134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Assinar periódicos dos negócios dos clientes</a:t>
          </a:r>
          <a:endParaRPr lang="pt-BR" sz="2000" kern="1200" dirty="0"/>
        </a:p>
      </dsp:txBody>
      <dsp:txXfrm>
        <a:off x="5760160" y="4079986"/>
        <a:ext cx="2877970" cy="918134"/>
      </dsp:txXfrm>
    </dsp:sp>
    <dsp:sp modelId="{236FB1D2-FCD0-454A-B69B-0B19E8886477}">
      <dsp:nvSpPr>
        <dsp:cNvPr id="0" name=""/>
        <dsp:cNvSpPr/>
      </dsp:nvSpPr>
      <dsp:spPr>
        <a:xfrm rot="10800000">
          <a:off x="0" y="2272"/>
          <a:ext cx="8642350" cy="3069762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800" kern="1200" dirty="0" smtClean="0"/>
            <a:t>Revisar Estratégia da Empresa</a:t>
          </a:r>
          <a:endParaRPr lang="pt-BR" sz="3800" kern="1200" dirty="0"/>
        </a:p>
      </dsp:txBody>
      <dsp:txXfrm rot="-10800000">
        <a:off x="0" y="2272"/>
        <a:ext cx="8642350" cy="1077486"/>
      </dsp:txXfrm>
    </dsp:sp>
    <dsp:sp modelId="{48B4637C-0844-4F19-AB88-0317CB3B6E60}">
      <dsp:nvSpPr>
        <dsp:cNvPr id="0" name=""/>
        <dsp:cNvSpPr/>
      </dsp:nvSpPr>
      <dsp:spPr>
        <a:xfrm>
          <a:off x="0" y="1079759"/>
          <a:ext cx="2160587" cy="91785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Análise SWOT</a:t>
          </a:r>
          <a:endParaRPr lang="pt-BR" sz="2000" kern="1200" dirty="0"/>
        </a:p>
      </dsp:txBody>
      <dsp:txXfrm>
        <a:off x="0" y="1079759"/>
        <a:ext cx="2160587" cy="917858"/>
      </dsp:txXfrm>
    </dsp:sp>
    <dsp:sp modelId="{2904A027-2C82-41D1-8DBD-0F38036B9C5A}">
      <dsp:nvSpPr>
        <dsp:cNvPr id="0" name=""/>
        <dsp:cNvSpPr/>
      </dsp:nvSpPr>
      <dsp:spPr>
        <a:xfrm>
          <a:off x="2160587" y="1079759"/>
          <a:ext cx="2160587" cy="917858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Mapa de Objetivos</a:t>
          </a:r>
          <a:endParaRPr lang="pt-BR" sz="2000" kern="1200" dirty="0"/>
        </a:p>
      </dsp:txBody>
      <dsp:txXfrm>
        <a:off x="2160587" y="1079759"/>
        <a:ext cx="2160587" cy="917858"/>
      </dsp:txXfrm>
    </dsp:sp>
    <dsp:sp modelId="{B355D1BD-F5E9-4C52-82ED-A73B011E3883}">
      <dsp:nvSpPr>
        <dsp:cNvPr id="0" name=""/>
        <dsp:cNvSpPr/>
      </dsp:nvSpPr>
      <dsp:spPr>
        <a:xfrm>
          <a:off x="4321175" y="1079759"/>
          <a:ext cx="2160587" cy="91785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Definir Indicadores &amp; Meta</a:t>
          </a:r>
          <a:endParaRPr lang="pt-BR" sz="2000" kern="1200" dirty="0"/>
        </a:p>
      </dsp:txBody>
      <dsp:txXfrm>
        <a:off x="4321175" y="1079759"/>
        <a:ext cx="2160587" cy="917858"/>
      </dsp:txXfrm>
    </dsp:sp>
    <dsp:sp modelId="{8F1B49EE-AD8C-4984-A444-3B2F49BECF32}">
      <dsp:nvSpPr>
        <dsp:cNvPr id="0" name=""/>
        <dsp:cNvSpPr/>
      </dsp:nvSpPr>
      <dsp:spPr>
        <a:xfrm>
          <a:off x="6481762" y="1079759"/>
          <a:ext cx="2160587" cy="91785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Etc.</a:t>
          </a:r>
          <a:endParaRPr lang="pt-BR" sz="2000" kern="1200" dirty="0"/>
        </a:p>
      </dsp:txBody>
      <dsp:txXfrm>
        <a:off x="6481762" y="1079759"/>
        <a:ext cx="2160587" cy="9178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20/05/2015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3654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5FB19C-452F-4FB8-8C1F-C41DDF1C6E4E}" type="slidenum">
              <a:rPr lang="pt-BR" smtClean="0"/>
              <a:pPr/>
              <a:t>4</a:t>
            </a:fld>
            <a:endParaRPr lang="pt-BR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5825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20" y="4342991"/>
            <a:ext cx="5485761" cy="4113982"/>
          </a:xfrm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494115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5FB19C-452F-4FB8-8C1F-C41DDF1C6E4E}" type="slidenum">
              <a:rPr lang="pt-BR" smtClean="0"/>
              <a:pPr/>
              <a:t>5</a:t>
            </a:fld>
            <a:endParaRPr lang="pt-BR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5825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20" y="4342991"/>
            <a:ext cx="5485761" cy="4113982"/>
          </a:xfrm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2402898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5FB19C-452F-4FB8-8C1F-C41DDF1C6E4E}" type="slidenum">
              <a:rPr lang="pt-BR" smtClean="0"/>
              <a:pPr/>
              <a:t>6</a:t>
            </a:fld>
            <a:endParaRPr lang="pt-BR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5825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20" y="4342991"/>
            <a:ext cx="5485761" cy="4113982"/>
          </a:xfrm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405795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5FB19C-452F-4FB8-8C1F-C41DDF1C6E4E}" type="slidenum">
              <a:rPr lang="pt-BR" smtClean="0"/>
              <a:pPr/>
              <a:t>7</a:t>
            </a:fld>
            <a:endParaRPr lang="pt-BR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5825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20" y="4342991"/>
            <a:ext cx="5485761" cy="4113982"/>
          </a:xfrm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612478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5FB19C-452F-4FB8-8C1F-C41DDF1C6E4E}" type="slidenum">
              <a:rPr lang="pt-BR" smtClean="0"/>
              <a:pPr/>
              <a:t>8</a:t>
            </a:fld>
            <a:endParaRPr lang="pt-BR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5825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20" y="4342991"/>
            <a:ext cx="5485761" cy="4113982"/>
          </a:xfrm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1515913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5FB19C-452F-4FB8-8C1F-C41DDF1C6E4E}" type="slidenum">
              <a:rPr lang="pt-BR" smtClean="0"/>
              <a:pPr/>
              <a:t>9</a:t>
            </a:fld>
            <a:endParaRPr lang="pt-BR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5825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20" y="4342991"/>
            <a:ext cx="5485761" cy="4113982"/>
          </a:xfrm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2201537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EF943B-EE03-4C4C-90DC-052A2A419BDE}" type="datetimeFigureOut">
              <a:rPr lang="pt-BR" smtClean="0"/>
              <a:pPr/>
              <a:t>20/05/2015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55448"/>
            <a:ext cx="864096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5040559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5712" y="1628800"/>
            <a:ext cx="4244280" cy="5040560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424428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19" y="1633525"/>
            <a:ext cx="424578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19" y="2420888"/>
            <a:ext cx="4245787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33525"/>
            <a:ext cx="424745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20888"/>
            <a:ext cx="4247455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 Trip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19" y="1633525"/>
            <a:ext cx="282960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19" y="2420888"/>
            <a:ext cx="2829600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167843" y="1633525"/>
            <a:ext cx="282960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167843" y="2420888"/>
            <a:ext cx="2829600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Texto 4"/>
          <p:cNvSpPr>
            <a:spLocks noGrp="1"/>
          </p:cNvSpPr>
          <p:nvPr>
            <p:ph type="body" sz="quarter" idx="10"/>
          </p:nvPr>
        </p:nvSpPr>
        <p:spPr>
          <a:xfrm>
            <a:off x="6084168" y="1633525"/>
            <a:ext cx="282960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8" name="Espaço Reservado para Conteúdo 5"/>
          <p:cNvSpPr>
            <a:spLocks noGrp="1"/>
          </p:cNvSpPr>
          <p:nvPr>
            <p:ph sz="quarter" idx="11"/>
          </p:nvPr>
        </p:nvSpPr>
        <p:spPr>
          <a:xfrm>
            <a:off x="6084168" y="2420888"/>
            <a:ext cx="2829600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994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 Horizontal s/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19" y="1633524"/>
            <a:ext cx="8640961" cy="24793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252537" y="4221088"/>
            <a:ext cx="8639943" cy="24840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73097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19" y="1633524"/>
            <a:ext cx="8640961" cy="360000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19" y="2060848"/>
            <a:ext cx="8640961" cy="2052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252537" y="4221088"/>
            <a:ext cx="8639943" cy="360000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252537" y="4653136"/>
            <a:ext cx="8639943" cy="2052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58441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64096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8640960" cy="504055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  <a:p>
            <a:pPr lvl="1" eaLnBrk="1" latinLnBrk="0" hangingPunct="1"/>
            <a:r>
              <a:rPr kumimoji="0" lang="pt-BR" dirty="0" smtClean="0"/>
              <a:t>Segundo nível</a:t>
            </a:r>
          </a:p>
          <a:p>
            <a:pPr lvl="2" eaLnBrk="1" latinLnBrk="0" hangingPunct="1"/>
            <a:r>
              <a:rPr kumimoji="0" lang="pt-BR" dirty="0" smtClean="0"/>
              <a:t>Terceiro nível</a:t>
            </a:r>
          </a:p>
          <a:p>
            <a:pPr lvl="3" eaLnBrk="1" latinLnBrk="0" hangingPunct="1"/>
            <a:r>
              <a:rPr kumimoji="0" lang="pt-BR" dirty="0" smtClean="0"/>
              <a:t>Quarto nível</a:t>
            </a:r>
          </a:p>
          <a:p>
            <a:pPr lvl="4" eaLnBrk="1" latinLnBrk="0" hangingPunct="1"/>
            <a:r>
              <a:rPr kumimoji="0" lang="pt-BR" dirty="0" smtClean="0"/>
              <a:t>Quinto nível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7" r:id="rId4"/>
    <p:sldLayoutId id="2147483679" r:id="rId5"/>
    <p:sldLayoutId id="2147483681" r:id="rId6"/>
    <p:sldLayoutId id="2147483680" r:id="rId7"/>
    <p:sldLayoutId id="2147483678" r:id="rId8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mailto:marciokaminice@gmail.com" TargetMode="External"/><Relationship Id="rId7" Type="http://schemas.openxmlformats.org/officeDocument/2006/relationships/image" Target="../media/image5.jpeg"/><Relationship Id="rId2" Type="http://schemas.openxmlformats.org/officeDocument/2006/relationships/hyperlink" Target="mailto:marcio.moreira@pitagoras.com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wso2.org/display/BAM201/BAM+Dashboard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rtner.com/it-glossary/bam-business-activity-monitoring/" TargetMode="External"/><Relationship Id="rId2" Type="http://schemas.openxmlformats.org/officeDocument/2006/relationships/hyperlink" Target="https://www.gartner.com/it/page.jsp?id=978712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mailto:marciokaminice@gmail.com" TargetMode="External"/><Relationship Id="rId7" Type="http://schemas.openxmlformats.org/officeDocument/2006/relationships/image" Target="../media/image5.jpeg"/><Relationship Id="rId2" Type="http://schemas.openxmlformats.org/officeDocument/2006/relationships/hyperlink" Target="mailto:marcio.moreira@pitagoras.com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gif"/><Relationship Id="rId9" Type="http://schemas.openxmlformats.org/officeDocument/2006/relationships/hyperlink" Target="http://si.lopesgazzani.com.br/docentes/marcio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3212976"/>
            <a:ext cx="8280920" cy="1745926"/>
          </a:xfrm>
        </p:spPr>
        <p:txBody>
          <a:bodyPr anchor="ctr">
            <a:noAutofit/>
          </a:bodyPr>
          <a:lstStyle/>
          <a:p>
            <a:pPr algn="ctr"/>
            <a:r>
              <a:rPr lang="en-US" sz="3500" i="1" dirty="0" smtClean="0"/>
              <a:t>SOA Applicability Through a Case Study</a:t>
            </a:r>
            <a:r>
              <a:rPr lang="pt-BR" sz="2700" i="1" dirty="0" smtClean="0"/>
              <a:t/>
            </a:r>
            <a:br>
              <a:rPr lang="pt-BR" sz="2700" i="1" dirty="0" smtClean="0"/>
            </a:br>
            <a:r>
              <a:rPr lang="pt-BR" sz="2600" dirty="0" smtClean="0"/>
              <a:t>Aplicabilidade de SOA Através de um Estudo de Caso</a:t>
            </a:r>
            <a:endParaRPr lang="en-US" sz="2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8275" y="404664"/>
            <a:ext cx="8312197" cy="2935798"/>
          </a:xfrm>
        </p:spPr>
        <p:txBody>
          <a:bodyPr anchor="ctr">
            <a:normAutofit/>
          </a:bodyPr>
          <a:lstStyle/>
          <a:p>
            <a:r>
              <a:rPr lang="pt-BR" sz="2400" dirty="0" smtClean="0"/>
              <a:t>Márcio A. R. Moreira		</a:t>
            </a:r>
            <a:r>
              <a:rPr lang="pt-BR" sz="2400" dirty="0" smtClean="0">
                <a:hlinkClick r:id="rId2"/>
              </a:rPr>
              <a:t>marcio.moreira@pitagoras.com.br</a:t>
            </a:r>
            <a:endParaRPr lang="pt-BR" sz="2400" dirty="0" smtClean="0"/>
          </a:p>
          <a:p>
            <a:r>
              <a:rPr lang="pt-BR" sz="2400" dirty="0" smtClean="0"/>
              <a:t>Márcio </a:t>
            </a:r>
            <a:r>
              <a:rPr lang="pt-BR" sz="2400" dirty="0" err="1" smtClean="0"/>
              <a:t>Cigueru</a:t>
            </a:r>
            <a:r>
              <a:rPr lang="pt-BR" sz="2400" dirty="0" smtClean="0"/>
              <a:t> </a:t>
            </a:r>
            <a:r>
              <a:rPr lang="pt-BR" sz="2400" dirty="0" err="1" smtClean="0"/>
              <a:t>Kaminice</a:t>
            </a:r>
            <a:r>
              <a:rPr lang="pt-BR" sz="2400" dirty="0" smtClean="0"/>
              <a:t>	</a:t>
            </a:r>
            <a:r>
              <a:rPr lang="pt-BR" sz="2400" dirty="0" smtClean="0">
                <a:hlinkClick r:id="rId3"/>
              </a:rPr>
              <a:t>marciokaminice@gmail.com</a:t>
            </a:r>
            <a:endParaRPr lang="pt-BR" sz="2400" dirty="0" smtClean="0"/>
          </a:p>
          <a:p>
            <a:endParaRPr lang="pt-BR" dirty="0" smtClean="0"/>
          </a:p>
          <a:p>
            <a:pPr algn="ctr"/>
            <a:r>
              <a:rPr lang="pt-BR" dirty="0" smtClean="0"/>
              <a:t>12º CONTECSI  - 20 a 22 de Maio de 2015 – FEA – USP – São Paulo – Brasil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5724" y="5221526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399" y="6038937"/>
            <a:ext cx="828000" cy="8280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9040" y="5229200"/>
            <a:ext cx="1368868" cy="1545538"/>
          </a:xfrm>
          <a:prstGeom prst="rect">
            <a:avLst/>
          </a:prstGeom>
        </p:spPr>
      </p:pic>
      <p:pic>
        <p:nvPicPr>
          <p:cNvPr id="1028" name="Picture 4" descr="http://www.tecsi.fea.usp.br/ntecsi/upload/images/12thCONTECSI-fn.jpg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5301208"/>
            <a:ext cx="309925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1357" y="5328663"/>
            <a:ext cx="1950724" cy="146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9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Estudo de Caso: Empresa YYZ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19 anos de atuação no mercado de TI</a:t>
            </a:r>
          </a:p>
          <a:p>
            <a:r>
              <a:rPr lang="pt-BR" sz="2800" dirty="0" smtClean="0"/>
              <a:t>Aproximadamente 200 colaboradores</a:t>
            </a:r>
          </a:p>
          <a:p>
            <a:r>
              <a:rPr lang="pt-BR" sz="2800" dirty="0" smtClean="0"/>
              <a:t>Fornecedora de produtos e serviços na área de Engenharia de Software</a:t>
            </a:r>
          </a:p>
          <a:p>
            <a:r>
              <a:rPr lang="pt-BR" sz="2800" dirty="0" smtClean="0"/>
              <a:t>Utiliza ferramental livre (open source)</a:t>
            </a:r>
          </a:p>
          <a:p>
            <a:r>
              <a:rPr lang="pt-BR" sz="2800" dirty="0" smtClean="0"/>
              <a:t>Possui 3 grandes áreas: Projetos, Outsourcing e Produtos</a:t>
            </a:r>
          </a:p>
          <a:p>
            <a:r>
              <a:rPr lang="pt-BR" sz="2800" dirty="0" smtClean="0"/>
              <a:t>Não utiliza metodologia de Planejamento Estratégico</a:t>
            </a:r>
          </a:p>
          <a:p>
            <a:r>
              <a:rPr lang="pt-BR" sz="2800" dirty="0" smtClean="0"/>
              <a:t>Metodologia simplificada de Engenharia de Software</a:t>
            </a:r>
          </a:p>
          <a:p>
            <a:r>
              <a:rPr lang="pt-BR" sz="2800" dirty="0" smtClean="0"/>
              <a:t>Utiliza o PMBOK de forma sucinta</a:t>
            </a:r>
          </a:p>
          <a:p>
            <a:r>
              <a:rPr lang="pt-BR" sz="2800" dirty="0" smtClean="0"/>
              <a:t>Utiliza a tecnologia de web </a:t>
            </a:r>
            <a:r>
              <a:rPr lang="pt-BR" sz="2800" dirty="0" err="1" smtClean="0"/>
              <a:t>service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55016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/>
              <a:t>Principais Problemas da Empresa</a:t>
            </a:r>
          </a:p>
        </p:txBody>
      </p:sp>
      <p:sp>
        <p:nvSpPr>
          <p:cNvPr id="13315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33222" indent="-514350">
              <a:buFont typeface="+mj-lt"/>
              <a:buAutoNum type="arabicParenR"/>
            </a:pPr>
            <a:r>
              <a:rPr lang="pt-BR" u="sng" dirty="0" smtClean="0"/>
              <a:t>Redundância de modelos de negócios</a:t>
            </a:r>
            <a:r>
              <a:rPr lang="pt-BR" dirty="0" smtClean="0"/>
              <a:t> em várias customizações e versões de aplicativos de clientes;</a:t>
            </a:r>
          </a:p>
          <a:p>
            <a:pPr marL="633222" indent="-514350">
              <a:buFont typeface="+mj-lt"/>
              <a:buAutoNum type="arabicParenR"/>
            </a:pPr>
            <a:endParaRPr lang="pt-BR" dirty="0" smtClean="0"/>
          </a:p>
          <a:p>
            <a:pPr marL="633222" indent="-514350">
              <a:buFont typeface="+mj-lt"/>
              <a:buAutoNum type="arabicParenR"/>
            </a:pPr>
            <a:r>
              <a:rPr lang="pt-BR" u="sng" dirty="0" smtClean="0"/>
              <a:t>Gestão manual, reativa e ineficiente</a:t>
            </a:r>
            <a:r>
              <a:rPr lang="pt-BR" dirty="0" smtClean="0"/>
              <a:t> da empresa pela falta de: indicadores das áreas de produção e produtos, definição de processos e monitoramento das atividades e eventos de negócio. A organização não mede em tempo real os próprios resultados; </a:t>
            </a:r>
          </a:p>
          <a:p>
            <a:pPr marL="633222" indent="-514350">
              <a:buFont typeface="+mj-lt"/>
              <a:buAutoNum type="arabicParenR"/>
            </a:pPr>
            <a:endParaRPr lang="pt-BR" dirty="0" smtClean="0"/>
          </a:p>
          <a:p>
            <a:pPr marL="633222" indent="-514350">
              <a:buFont typeface="+mj-lt"/>
              <a:buAutoNum type="arabicParenR"/>
            </a:pPr>
            <a:r>
              <a:rPr lang="pt-BR" u="sng" dirty="0" smtClean="0"/>
              <a:t>Produto próprio</a:t>
            </a:r>
            <a:r>
              <a:rPr lang="pt-BR" dirty="0" smtClean="0"/>
              <a:t>, baseado em tecnologias de mercado integradas e homologadas (WS – </a:t>
            </a:r>
            <a:r>
              <a:rPr lang="pt-BR" dirty="0" err="1" smtClean="0"/>
              <a:t>RESTful</a:t>
            </a:r>
            <a:r>
              <a:rPr lang="pt-BR" dirty="0" smtClean="0"/>
              <a:t> e SOAP, ESB – </a:t>
            </a:r>
            <a:r>
              <a:rPr lang="pt-BR" dirty="0" err="1" smtClean="0"/>
              <a:t>Mule</a:t>
            </a:r>
            <a:r>
              <a:rPr lang="pt-BR" dirty="0" smtClean="0"/>
              <a:t>, Apache </a:t>
            </a:r>
            <a:r>
              <a:rPr lang="pt-BR" dirty="0" err="1" smtClean="0"/>
              <a:t>Tuscany</a:t>
            </a:r>
            <a:r>
              <a:rPr lang="pt-BR" dirty="0" smtClean="0"/>
              <a:t>, BPM – </a:t>
            </a:r>
            <a:r>
              <a:rPr lang="pt-BR" dirty="0" err="1" smtClean="0"/>
              <a:t>Activiti</a:t>
            </a:r>
            <a:r>
              <a:rPr lang="pt-BR" dirty="0" smtClean="0"/>
              <a:t>, </a:t>
            </a:r>
            <a:r>
              <a:rPr lang="pt-BR" dirty="0" err="1" smtClean="0"/>
              <a:t>jBpel</a:t>
            </a:r>
            <a:r>
              <a:rPr lang="pt-BR" dirty="0" smtClean="0"/>
              <a:t>), </a:t>
            </a:r>
            <a:r>
              <a:rPr lang="pt-BR" u="sng" dirty="0" smtClean="0"/>
              <a:t>subutilizado</a:t>
            </a:r>
            <a:r>
              <a:rPr lang="pt-BR" dirty="0" smtClean="0"/>
              <a:t> em benefício da própria organização;</a:t>
            </a:r>
          </a:p>
          <a:p>
            <a:pPr marL="633222" indent="-514350">
              <a:buFont typeface="+mj-lt"/>
              <a:buAutoNum type="arabicParenR"/>
            </a:pPr>
            <a:endParaRPr lang="pt-BR" dirty="0" smtClean="0"/>
          </a:p>
          <a:p>
            <a:pPr marL="633222" indent="-514350">
              <a:buFont typeface="+mj-lt"/>
              <a:buAutoNum type="arabicParenR"/>
            </a:pPr>
            <a:r>
              <a:rPr lang="pt-BR" u="sng" dirty="0" smtClean="0"/>
              <a:t>Elevado custo com manutenções</a:t>
            </a:r>
            <a:r>
              <a:rPr lang="pt-BR" dirty="0" smtClean="0"/>
              <a:t> e desenvolvimentos redundantes de serviços/produtos aos clientes;</a:t>
            </a:r>
          </a:p>
        </p:txBody>
      </p:sp>
    </p:spTree>
    <p:extLst>
      <p:ext uri="{BB962C8B-B14F-4D97-AF65-F5344CB8AC3E}">
        <p14:creationId xmlns:p14="http://schemas.microsoft.com/office/powerpoint/2010/main" val="188439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/>
              <a:t>Principais Problemas da Empresa</a:t>
            </a:r>
          </a:p>
        </p:txBody>
      </p:sp>
      <p:sp>
        <p:nvSpPr>
          <p:cNvPr id="13315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33222" indent="-514350">
              <a:buFont typeface="+mj-lt"/>
              <a:buAutoNum type="arabicParenR" startAt="5"/>
            </a:pPr>
            <a:r>
              <a:rPr lang="pt-BR" u="sng" dirty="0" smtClean="0"/>
              <a:t>Perda da capacidade de retenção de profissionais</a:t>
            </a:r>
            <a:r>
              <a:rPr lang="pt-BR" dirty="0" smtClean="0"/>
              <a:t> especializados por não ofertar desafios tangíveis;</a:t>
            </a:r>
          </a:p>
          <a:p>
            <a:pPr marL="633222" indent="-514350">
              <a:buFont typeface="+mj-lt"/>
              <a:buAutoNum type="arabicParenR" startAt="5"/>
            </a:pPr>
            <a:endParaRPr lang="pt-BR" dirty="0" smtClean="0"/>
          </a:p>
          <a:p>
            <a:pPr marL="633222" indent="-514350">
              <a:buFont typeface="+mj-lt"/>
              <a:buAutoNum type="arabicParenR" startAt="5"/>
            </a:pPr>
            <a:r>
              <a:rPr lang="pt-BR" u="sng" dirty="0" smtClean="0"/>
              <a:t>Perda de oportunidades de mercado</a:t>
            </a:r>
            <a:r>
              <a:rPr lang="pt-BR" dirty="0" smtClean="0"/>
              <a:t> pela acomodação em um modelo de negócio;</a:t>
            </a:r>
          </a:p>
          <a:p>
            <a:pPr marL="633222" indent="-514350">
              <a:buFont typeface="+mj-lt"/>
              <a:buAutoNum type="arabicParenR" startAt="5"/>
            </a:pPr>
            <a:endParaRPr lang="pt-BR" dirty="0" smtClean="0"/>
          </a:p>
          <a:p>
            <a:pPr marL="633222" indent="-514350">
              <a:buFont typeface="+mj-lt"/>
              <a:buAutoNum type="arabicParenR" startAt="5"/>
            </a:pPr>
            <a:r>
              <a:rPr lang="pt-BR" u="sng" dirty="0" smtClean="0"/>
              <a:t>Perda de oportunidades de negócio</a:t>
            </a:r>
            <a:r>
              <a:rPr lang="pt-BR" dirty="0" smtClean="0"/>
              <a:t> por não buscar a integração dos produtos próprios com produtos complementares, suplementares e até de concorrentes. A organização não tem uma arquitetura futura do produto muito bem definida, o que impede das manutenções e melhorias serem direcionadas a ela;</a:t>
            </a:r>
          </a:p>
          <a:p>
            <a:pPr marL="633222" indent="-514350">
              <a:buFont typeface="+mj-lt"/>
              <a:buAutoNum type="arabicParenR" startAt="5"/>
            </a:pPr>
            <a:endParaRPr lang="pt-BR" dirty="0" smtClean="0"/>
          </a:p>
          <a:p>
            <a:pPr marL="633222" indent="-514350">
              <a:buFont typeface="+mj-lt"/>
              <a:buAutoNum type="arabicParenR" startAt="5"/>
            </a:pPr>
            <a:r>
              <a:rPr lang="pt-BR" dirty="0" smtClean="0"/>
              <a:t>A organização </a:t>
            </a:r>
            <a:r>
              <a:rPr lang="pt-BR" u="sng" dirty="0" smtClean="0"/>
              <a:t>não mede em tempo real</a:t>
            </a:r>
            <a:r>
              <a:rPr lang="pt-BR" dirty="0" smtClean="0"/>
              <a:t> os resultados das transações de </a:t>
            </a:r>
            <a:r>
              <a:rPr lang="pt-BR" u="sng" dirty="0" smtClean="0"/>
              <a:t>negócio dos clientes</a:t>
            </a:r>
            <a:r>
              <a:rPr lang="pt-BR" dirty="0" smtClean="0"/>
              <a:t> que ocorrem no próprio software;</a:t>
            </a:r>
          </a:p>
          <a:p>
            <a:pPr marL="633222" indent="-514350">
              <a:buFont typeface="+mj-lt"/>
              <a:buAutoNum type="arabicParenR" startAt="5"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78291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Proposta de Solução Problema 1: Redundância de modelos de negócios</a:t>
            </a:r>
            <a:endParaRPr lang="pt-BR" sz="3600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/>
          </p:nvPr>
        </p:nvGraphicFramePr>
        <p:xfrm>
          <a:off x="724101" y="1628775"/>
          <a:ext cx="7705551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655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Proposta de Solução Problema 1: Redundância de modelos de negócios</a:t>
            </a:r>
            <a:endParaRPr lang="pt-BR" sz="3600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3313484"/>
              </p:ext>
            </p:extLst>
          </p:nvPr>
        </p:nvGraphicFramePr>
        <p:xfrm>
          <a:off x="255588" y="1628775"/>
          <a:ext cx="4244975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spaço Reservado para Conteúdo 2"/>
          <p:cNvSpPr>
            <a:spLocks noGrp="1"/>
          </p:cNvSpPr>
          <p:nvPr>
            <p:ph sz="half" idx="2"/>
          </p:nvPr>
        </p:nvSpPr>
        <p:spPr>
          <a:xfrm>
            <a:off x="4499992" y="1628800"/>
            <a:ext cx="4536504" cy="5040560"/>
          </a:xfrm>
        </p:spPr>
        <p:txBody>
          <a:bodyPr>
            <a:noAutofit/>
          </a:bodyPr>
          <a:lstStyle/>
          <a:p>
            <a:r>
              <a:rPr lang="pt-BR" dirty="0" smtClean="0"/>
              <a:t>Arquitetura futura (</a:t>
            </a:r>
            <a:r>
              <a:rPr lang="pt-BR" i="1" dirty="0" err="1" smtClean="0"/>
              <a:t>to</a:t>
            </a:r>
            <a:r>
              <a:rPr lang="pt-BR" i="1" dirty="0" smtClean="0"/>
              <a:t> </a:t>
            </a:r>
            <a:r>
              <a:rPr lang="pt-BR" i="1" dirty="0" err="1" smtClean="0"/>
              <a:t>be</a:t>
            </a:r>
            <a:r>
              <a:rPr lang="pt-BR" dirty="0" smtClean="0"/>
              <a:t>):</a:t>
            </a:r>
          </a:p>
          <a:p>
            <a:pPr lvl="1"/>
            <a:r>
              <a:rPr lang="pt-BR" dirty="0" smtClean="0"/>
              <a:t>Serviços de negócio, sistemas e softwares necessários </a:t>
            </a:r>
          </a:p>
          <a:p>
            <a:r>
              <a:rPr lang="pt-BR" dirty="0" smtClean="0"/>
              <a:t>Estratégia:</a:t>
            </a:r>
          </a:p>
          <a:p>
            <a:pPr lvl="1"/>
            <a:r>
              <a:rPr lang="pt-BR" dirty="0" smtClean="0"/>
              <a:t>Desenhar a arquitetura existente atualmente (</a:t>
            </a:r>
            <a:r>
              <a:rPr lang="pt-BR" i="1" dirty="0" smtClean="0"/>
              <a:t>as </a:t>
            </a:r>
            <a:r>
              <a:rPr lang="pt-BR" i="1" dirty="0" err="1" smtClean="0"/>
              <a:t>is</a:t>
            </a:r>
            <a:r>
              <a:rPr lang="pt-BR" dirty="0" smtClean="0"/>
              <a:t>)</a:t>
            </a:r>
          </a:p>
          <a:p>
            <a:pPr lvl="1"/>
            <a:r>
              <a:rPr lang="pt-BR" dirty="0" smtClean="0"/>
              <a:t>Pensar em “n” transições (versões intermediárias)</a:t>
            </a:r>
          </a:p>
          <a:p>
            <a:r>
              <a:rPr lang="pt-BR" dirty="0" smtClean="0"/>
              <a:t>Usar Análise &amp; Projeto RUP</a:t>
            </a:r>
          </a:p>
          <a:p>
            <a:r>
              <a:rPr lang="pt-BR" dirty="0" smtClean="0"/>
              <a:t>Gerir os projetos com PMBOK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9191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4800" dirty="0" smtClean="0"/>
              <a:t>Proposta de Solução Problema 2: </a:t>
            </a:r>
            <a:r>
              <a:rPr lang="pt-BR" dirty="0" smtClean="0"/>
              <a:t>Gestão manual, reativa e ineficiente</a:t>
            </a:r>
            <a:endParaRPr lang="pt-BR" dirty="0"/>
          </a:p>
        </p:txBody>
      </p:sp>
      <p:sp>
        <p:nvSpPr>
          <p:cNvPr id="10" name="Retângulo de cantos arredondados 9"/>
          <p:cNvSpPr/>
          <p:nvPr/>
        </p:nvSpPr>
        <p:spPr>
          <a:xfrm>
            <a:off x="251520" y="1610162"/>
            <a:ext cx="1080120" cy="93610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pt-BR" sz="1400" dirty="0" smtClean="0"/>
              <a:t>Missão, Visão e Valores da Empresa</a:t>
            </a:r>
            <a:endParaRPr lang="pt-BR" sz="1400" dirty="0"/>
          </a:p>
        </p:txBody>
      </p:sp>
      <p:sp>
        <p:nvSpPr>
          <p:cNvPr id="11" name="Retângulo de cantos arredondados 10"/>
          <p:cNvSpPr/>
          <p:nvPr/>
        </p:nvSpPr>
        <p:spPr>
          <a:xfrm>
            <a:off x="251520" y="3150442"/>
            <a:ext cx="1080120" cy="93610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pt-BR" sz="1400" dirty="0" smtClean="0"/>
              <a:t>Modelo de Negócio</a:t>
            </a:r>
            <a:endParaRPr lang="pt-BR" sz="1400" dirty="0"/>
          </a:p>
        </p:txBody>
      </p:sp>
      <p:sp>
        <p:nvSpPr>
          <p:cNvPr id="12" name="Retângulo de cantos arredondados 11"/>
          <p:cNvSpPr/>
          <p:nvPr/>
        </p:nvSpPr>
        <p:spPr>
          <a:xfrm>
            <a:off x="1763688" y="2367828"/>
            <a:ext cx="1080120" cy="93610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pt-BR" sz="1400" dirty="0" smtClean="0"/>
              <a:t>Análise SWOT</a:t>
            </a:r>
            <a:endParaRPr lang="pt-BR" sz="1400" dirty="0"/>
          </a:p>
        </p:txBody>
      </p:sp>
      <p:sp>
        <p:nvSpPr>
          <p:cNvPr id="13" name="Retângulo de cantos arredondados 12"/>
          <p:cNvSpPr/>
          <p:nvPr/>
        </p:nvSpPr>
        <p:spPr>
          <a:xfrm>
            <a:off x="3275856" y="2367828"/>
            <a:ext cx="1080120" cy="93610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pt-BR" sz="1400" dirty="0" smtClean="0"/>
              <a:t>Objetivos Estratégicos e Funcionais</a:t>
            </a:r>
            <a:endParaRPr lang="pt-BR" sz="1400" dirty="0"/>
          </a:p>
        </p:txBody>
      </p:sp>
      <p:sp>
        <p:nvSpPr>
          <p:cNvPr id="14" name="Retângulo de cantos arredondados 13"/>
          <p:cNvSpPr/>
          <p:nvPr/>
        </p:nvSpPr>
        <p:spPr>
          <a:xfrm>
            <a:off x="4788024" y="1610162"/>
            <a:ext cx="1080120" cy="9361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pt-BR" sz="1400" dirty="0" smtClean="0"/>
              <a:t>Indicadores</a:t>
            </a:r>
            <a:endParaRPr lang="pt-BR" sz="1400" dirty="0"/>
          </a:p>
        </p:txBody>
      </p:sp>
      <p:sp>
        <p:nvSpPr>
          <p:cNvPr id="15" name="Retângulo de cantos arredondados 14"/>
          <p:cNvSpPr/>
          <p:nvPr/>
        </p:nvSpPr>
        <p:spPr>
          <a:xfrm>
            <a:off x="6300192" y="1610162"/>
            <a:ext cx="1080120" cy="9361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pt-BR" sz="1400" dirty="0" smtClean="0"/>
              <a:t>Negociar Metas</a:t>
            </a:r>
            <a:endParaRPr lang="pt-BR" sz="1400" dirty="0"/>
          </a:p>
        </p:txBody>
      </p:sp>
      <p:sp>
        <p:nvSpPr>
          <p:cNvPr id="16" name="Retângulo de cantos arredondados 15"/>
          <p:cNvSpPr/>
          <p:nvPr/>
        </p:nvSpPr>
        <p:spPr>
          <a:xfrm>
            <a:off x="7812360" y="1610162"/>
            <a:ext cx="1080120" cy="9361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pt-BR" sz="1400" dirty="0" smtClean="0"/>
              <a:t>Definir o Sistema de Medição</a:t>
            </a:r>
            <a:endParaRPr lang="pt-BR" sz="1400" dirty="0"/>
          </a:p>
        </p:txBody>
      </p:sp>
      <p:sp>
        <p:nvSpPr>
          <p:cNvPr id="17" name="Retângulo de cantos arredondados 16"/>
          <p:cNvSpPr/>
          <p:nvPr/>
        </p:nvSpPr>
        <p:spPr>
          <a:xfrm>
            <a:off x="7812360" y="3150442"/>
            <a:ext cx="1080120" cy="93610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pt-BR" sz="1400" dirty="0" smtClean="0"/>
              <a:t>BAM</a:t>
            </a:r>
            <a:endParaRPr lang="pt-BR" sz="1400" dirty="0"/>
          </a:p>
        </p:txBody>
      </p:sp>
      <p:sp>
        <p:nvSpPr>
          <p:cNvPr id="18" name="Retângulo de cantos arredondados 17"/>
          <p:cNvSpPr/>
          <p:nvPr/>
        </p:nvSpPr>
        <p:spPr>
          <a:xfrm>
            <a:off x="4788024" y="3150442"/>
            <a:ext cx="1080120" cy="93610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pt-BR" sz="1400" dirty="0" smtClean="0"/>
              <a:t>Processos Críticos</a:t>
            </a:r>
            <a:endParaRPr lang="pt-BR" sz="1400" dirty="0"/>
          </a:p>
        </p:txBody>
      </p:sp>
      <p:cxnSp>
        <p:nvCxnSpPr>
          <p:cNvPr id="20" name="Conector de seta reta 19"/>
          <p:cNvCxnSpPr>
            <a:stCxn id="10" idx="3"/>
            <a:endCxn id="12" idx="0"/>
          </p:cNvCxnSpPr>
          <p:nvPr/>
        </p:nvCxnSpPr>
        <p:spPr>
          <a:xfrm>
            <a:off x="1331640" y="2078215"/>
            <a:ext cx="972108" cy="289613"/>
          </a:xfrm>
          <a:prstGeom prst="bentConnector2">
            <a:avLst/>
          </a:prstGeom>
          <a:ln w="254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>
            <a:stCxn id="11" idx="3"/>
            <a:endCxn id="12" idx="2"/>
          </p:cNvCxnSpPr>
          <p:nvPr/>
        </p:nvCxnSpPr>
        <p:spPr>
          <a:xfrm flipV="1">
            <a:off x="1331640" y="3303933"/>
            <a:ext cx="972108" cy="314562"/>
          </a:xfrm>
          <a:prstGeom prst="bentConnector2">
            <a:avLst/>
          </a:prstGeom>
          <a:ln w="254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>
            <a:stCxn id="12" idx="3"/>
            <a:endCxn id="13" idx="1"/>
          </p:cNvCxnSpPr>
          <p:nvPr/>
        </p:nvCxnSpPr>
        <p:spPr>
          <a:xfrm>
            <a:off x="2843808" y="2835881"/>
            <a:ext cx="43204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Conector de seta reta 28"/>
          <p:cNvCxnSpPr>
            <a:stCxn id="13" idx="0"/>
          </p:cNvCxnSpPr>
          <p:nvPr/>
        </p:nvCxnSpPr>
        <p:spPr>
          <a:xfrm rot="5400000" flipH="1" flipV="1">
            <a:off x="4157164" y="1736968"/>
            <a:ext cx="289612" cy="972108"/>
          </a:xfrm>
          <a:prstGeom prst="bentConnector2">
            <a:avLst/>
          </a:prstGeom>
          <a:ln w="254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Conector de seta reta 30"/>
          <p:cNvCxnSpPr>
            <a:endCxn id="18" idx="1"/>
          </p:cNvCxnSpPr>
          <p:nvPr/>
        </p:nvCxnSpPr>
        <p:spPr>
          <a:xfrm>
            <a:off x="3815916" y="3322571"/>
            <a:ext cx="972108" cy="295924"/>
          </a:xfrm>
          <a:prstGeom prst="bentConnector3">
            <a:avLst>
              <a:gd name="adj1" fmla="val -1182"/>
            </a:avLst>
          </a:prstGeom>
          <a:ln w="254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>
            <a:stCxn id="18" idx="3"/>
            <a:endCxn id="17" idx="1"/>
          </p:cNvCxnSpPr>
          <p:nvPr/>
        </p:nvCxnSpPr>
        <p:spPr>
          <a:xfrm>
            <a:off x="5868144" y="3618495"/>
            <a:ext cx="1944216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ector de seta reta 36"/>
          <p:cNvCxnSpPr>
            <a:stCxn id="14" idx="3"/>
            <a:endCxn id="15" idx="1"/>
          </p:cNvCxnSpPr>
          <p:nvPr/>
        </p:nvCxnSpPr>
        <p:spPr>
          <a:xfrm>
            <a:off x="5868144" y="2078215"/>
            <a:ext cx="43204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>
            <a:stCxn id="15" idx="3"/>
            <a:endCxn id="16" idx="1"/>
          </p:cNvCxnSpPr>
          <p:nvPr/>
        </p:nvCxnSpPr>
        <p:spPr>
          <a:xfrm>
            <a:off x="7380312" y="2078215"/>
            <a:ext cx="43204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Conector de seta reta 41"/>
          <p:cNvCxnSpPr>
            <a:stCxn id="16" idx="2"/>
            <a:endCxn id="17" idx="0"/>
          </p:cNvCxnSpPr>
          <p:nvPr/>
        </p:nvCxnSpPr>
        <p:spPr>
          <a:xfrm>
            <a:off x="8352420" y="2546267"/>
            <a:ext cx="0" cy="60417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Espaço Reservado para Conteúdo 2"/>
          <p:cNvSpPr txBox="1">
            <a:spLocks/>
          </p:cNvSpPr>
          <p:nvPr/>
        </p:nvSpPr>
        <p:spPr>
          <a:xfrm>
            <a:off x="251520" y="4286256"/>
            <a:ext cx="8640960" cy="2286015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438912" lvl="0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pt-BR" sz="3200" dirty="0" smtClean="0"/>
              <a:t>Fazer o Planejamento Estratégico</a:t>
            </a:r>
          </a:p>
          <a:p>
            <a:pPr marL="438912" lvl="0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pt-BR" sz="3200" dirty="0" smtClean="0"/>
              <a:t>Definir objetivos com BSC (</a:t>
            </a:r>
            <a:r>
              <a:rPr lang="pt-BR" sz="3200" i="1" dirty="0" smtClean="0"/>
              <a:t>Balance </a:t>
            </a:r>
            <a:r>
              <a:rPr lang="pt-BR" sz="3200" i="1" dirty="0" err="1" smtClean="0"/>
              <a:t>ScoreCard</a:t>
            </a:r>
            <a:r>
              <a:rPr lang="pt-BR" sz="3200" dirty="0" smtClean="0"/>
              <a:t>)</a:t>
            </a:r>
          </a:p>
          <a:p>
            <a:pPr marL="438912" lvl="0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pt-BR" sz="3200" dirty="0" smtClean="0"/>
              <a:t>Definir o </a:t>
            </a:r>
            <a:r>
              <a:rPr lang="pt-BR" sz="3200" dirty="0"/>
              <a:t>BAM (</a:t>
            </a:r>
            <a:r>
              <a:rPr lang="pt-BR" sz="3200" i="1" dirty="0"/>
              <a:t>Business </a:t>
            </a:r>
            <a:r>
              <a:rPr lang="pt-BR" sz="3200" i="1" dirty="0" err="1"/>
              <a:t>Activity</a:t>
            </a:r>
            <a:r>
              <a:rPr lang="pt-BR" sz="3200" i="1" dirty="0"/>
              <a:t> </a:t>
            </a:r>
            <a:r>
              <a:rPr lang="pt-BR" sz="3200" i="1" dirty="0" err="1"/>
              <a:t>Monitoring</a:t>
            </a:r>
            <a:r>
              <a:rPr lang="pt-BR" sz="3200" dirty="0"/>
              <a:t>)</a:t>
            </a:r>
            <a:endParaRPr lang="pt-BR" sz="3200" dirty="0" smtClean="0"/>
          </a:p>
          <a:p>
            <a:pPr marL="438912" lvl="0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pt-BR" sz="3200" dirty="0" smtClean="0"/>
              <a:t>Definir a Governança SOA</a:t>
            </a: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484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Proposta de Solução Problema 3: Produto próprio subutilizado</a:t>
            </a:r>
            <a:endParaRPr lang="pt-BR" sz="3600" dirty="0"/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251520" y="1628800"/>
            <a:ext cx="8640960" cy="3183171"/>
          </a:xfrm>
          <a:prstGeom prst="rect">
            <a:avLst/>
          </a:prstGeom>
        </p:spPr>
        <p:txBody>
          <a:bodyPr vert="horz" lIns="54864" tIns="91440" rtlCol="0">
            <a:normAutofit fontScale="92500" lnSpcReduction="10000"/>
          </a:bodyPr>
          <a:lstStyle/>
          <a:p>
            <a:pPr marL="438912" lvl="0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pt-BR" sz="3200" dirty="0" smtClean="0"/>
              <a:t>Identificar tecnologias necessárias às arquiteturas de transição e futura</a:t>
            </a:r>
          </a:p>
          <a:p>
            <a:pPr marL="438912" lvl="0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pt-BR" sz="3200" dirty="0" smtClean="0"/>
              <a:t>Repositório: </a:t>
            </a:r>
            <a:r>
              <a:rPr lang="pt-BR" sz="3200" dirty="0" err="1" smtClean="0"/>
              <a:t>Muse</a:t>
            </a:r>
            <a:r>
              <a:rPr lang="pt-BR" sz="3200" dirty="0" smtClean="0"/>
              <a:t> </a:t>
            </a:r>
            <a:r>
              <a:rPr lang="pt-BR" sz="3200" dirty="0" err="1" smtClean="0"/>
              <a:t>Galaxy</a:t>
            </a:r>
            <a:endParaRPr lang="pt-BR" sz="3200" dirty="0" smtClean="0"/>
          </a:p>
          <a:p>
            <a:pPr marL="438912" lvl="0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pt-BR" sz="3200" dirty="0" smtClean="0"/>
              <a:t>Monitoramento utiliza-se uma combinação de:</a:t>
            </a:r>
          </a:p>
          <a:p>
            <a:pPr marL="896112" lvl="1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sz="3200" dirty="0" smtClean="0"/>
              <a:t>WSO2 (</a:t>
            </a:r>
            <a:r>
              <a:rPr lang="en-US" sz="3200" i="1" dirty="0" smtClean="0"/>
              <a:t>Business Activity Monitoring</a:t>
            </a:r>
            <a:r>
              <a:rPr lang="en-US" sz="3200" dirty="0" smtClean="0"/>
              <a:t>)</a:t>
            </a:r>
          </a:p>
          <a:p>
            <a:pPr marL="896112" lvl="1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sz="3200" dirty="0" err="1" smtClean="0"/>
              <a:t>Esper</a:t>
            </a:r>
            <a:r>
              <a:rPr lang="en-US" sz="3200" dirty="0" smtClean="0"/>
              <a:t> (</a:t>
            </a:r>
            <a:r>
              <a:rPr lang="en-US" sz="3200" i="1" dirty="0" smtClean="0"/>
              <a:t>Complex Event Processing</a:t>
            </a:r>
            <a:r>
              <a:rPr lang="en-US" sz="3200" dirty="0" smtClean="0"/>
              <a:t>)</a:t>
            </a:r>
          </a:p>
          <a:p>
            <a:pPr marL="896112" lvl="1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sz="3200" dirty="0" err="1" smtClean="0"/>
              <a:t>Bamos</a:t>
            </a:r>
            <a:r>
              <a:rPr lang="en-US" sz="3200" dirty="0" smtClean="0"/>
              <a:t> (Events Collector)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4581128"/>
            <a:ext cx="635798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aixaDeTexto 2"/>
          <p:cNvSpPr txBox="1"/>
          <p:nvPr/>
        </p:nvSpPr>
        <p:spPr>
          <a:xfrm>
            <a:off x="6132987" y="6397134"/>
            <a:ext cx="14633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/>
              <a:t>Fonte: </a:t>
            </a:r>
            <a:r>
              <a:rPr lang="pt-BR" sz="1200" u="sng" dirty="0">
                <a:hlinkClick r:id="rId3"/>
              </a:rPr>
              <a:t>wso2.org</a:t>
            </a:r>
            <a:r>
              <a:rPr lang="pt-BR" sz="1200" dirty="0"/>
              <a:t>, p.1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229730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Proposta de Solução Problema 4:</a:t>
            </a:r>
            <a:r>
              <a:rPr lang="pt-BR" sz="3600" dirty="0"/>
              <a:t/>
            </a:r>
            <a:br>
              <a:rPr lang="pt-BR" sz="3600" dirty="0"/>
            </a:br>
            <a:r>
              <a:rPr lang="pt-BR" sz="3600" dirty="0"/>
              <a:t>Elevado custo com </a:t>
            </a:r>
            <a:r>
              <a:rPr lang="pt-BR" sz="3600" dirty="0" smtClean="0"/>
              <a:t>manutenções (OPEX)</a:t>
            </a:r>
            <a:endParaRPr lang="pt-BR" sz="3600" dirty="0"/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251520" y="1628800"/>
            <a:ext cx="8640960" cy="4872033"/>
          </a:xfrm>
          <a:prstGeom prst="rect">
            <a:avLst/>
          </a:prstGeom>
        </p:spPr>
        <p:txBody>
          <a:bodyPr vert="horz" lIns="54864" tIns="91440" rtlCol="0">
            <a:normAutofit lnSpcReduction="10000"/>
          </a:bodyPr>
          <a:lstStyle/>
          <a:p>
            <a:pPr marL="438912" lvl="0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pt-BR" sz="3200" dirty="0" smtClean="0"/>
              <a:t>Ausência de </a:t>
            </a:r>
          </a:p>
          <a:p>
            <a:pPr marL="438912" lvl="0" indent="-320040">
              <a:buClr>
                <a:schemeClr val="accent1"/>
              </a:buClr>
              <a:buSzPct val="80000"/>
            </a:pPr>
            <a:r>
              <a:rPr lang="pt-BR" sz="3200" dirty="0" smtClean="0"/>
              <a:t>    arquitetura robusta </a:t>
            </a:r>
            <a:r>
              <a:rPr lang="pt-BR" sz="3200" dirty="0" smtClean="0">
                <a:sym typeface="Wingdings" panose="05000000000000000000" pitchFamily="2" charset="2"/>
              </a:rPr>
              <a:t></a:t>
            </a:r>
            <a:r>
              <a:rPr lang="pt-BR" sz="3200" dirty="0" smtClean="0"/>
              <a:t> </a:t>
            </a:r>
          </a:p>
          <a:p>
            <a:pPr marL="438912" lvl="0" indent="-320040">
              <a:buClr>
                <a:schemeClr val="accent1"/>
              </a:buClr>
              <a:buSzPct val="80000"/>
              <a:buFont typeface="Wingdings 2"/>
              <a:buChar char=""/>
            </a:pPr>
            <a:endParaRPr lang="pt-BR" sz="3200" dirty="0" smtClean="0"/>
          </a:p>
          <a:p>
            <a:pPr marL="438912" lvl="0" indent="-320040">
              <a:buClr>
                <a:schemeClr val="accent1"/>
              </a:buClr>
              <a:buSzPct val="80000"/>
              <a:buFont typeface="Wingdings 2"/>
              <a:buChar char=""/>
            </a:pPr>
            <a:endParaRPr lang="pt-BR" sz="3200" dirty="0" smtClean="0"/>
          </a:p>
          <a:p>
            <a:pPr marL="438912" lvl="0" indent="-320040">
              <a:buClr>
                <a:schemeClr val="accent1"/>
              </a:buClr>
              <a:buSzPct val="80000"/>
              <a:buFont typeface="Wingdings 2"/>
              <a:buChar char=""/>
            </a:pPr>
            <a:endParaRPr lang="pt-BR" sz="3200" dirty="0" smtClean="0"/>
          </a:p>
          <a:p>
            <a:pPr marL="438912" lvl="0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pt-BR" sz="3200" dirty="0" smtClean="0"/>
              <a:t>Racionalizar a arquitetura do produto, proposta de solução problema 1</a:t>
            </a:r>
          </a:p>
          <a:p>
            <a:pPr marL="438912" lvl="0" indent="-320040">
              <a:buClr>
                <a:schemeClr val="accent1"/>
              </a:buClr>
              <a:buSzPct val="80000"/>
              <a:buFont typeface="Wingdings 2"/>
              <a:buChar char=""/>
            </a:pPr>
            <a:endParaRPr lang="pt-BR" sz="3200" dirty="0"/>
          </a:p>
          <a:p>
            <a:pPr marL="438912" lvl="0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pt-BR" sz="3200" dirty="0" smtClean="0"/>
              <a:t>Mudança cultural na organização, proposta de solução problema 2 </a:t>
            </a:r>
            <a:r>
              <a:rPr lang="pt-BR" sz="3200" dirty="0" smtClean="0">
                <a:sym typeface="Wingdings" panose="05000000000000000000" pitchFamily="2" charset="2"/>
              </a:rPr>
              <a:t></a:t>
            </a:r>
            <a:r>
              <a:rPr lang="pt-BR" sz="3200" dirty="0" smtClean="0"/>
              <a:t> ROI e VOI para os clientes</a:t>
            </a: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553" name="Picture 1" descr="C:\Users\MARCIO\Downloads\colc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628800"/>
            <a:ext cx="2466975" cy="1847850"/>
          </a:xfrm>
          <a:prstGeom prst="rect">
            <a:avLst/>
          </a:prstGeom>
          <a:noFill/>
        </p:spPr>
      </p:pic>
      <p:sp>
        <p:nvSpPr>
          <p:cNvPr id="3" name="CaixaDeTexto 2"/>
          <p:cNvSpPr txBox="1"/>
          <p:nvPr/>
        </p:nvSpPr>
        <p:spPr>
          <a:xfrm>
            <a:off x="4788024" y="3419708"/>
            <a:ext cx="1962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Colcha de Retalhos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3812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200" dirty="0" smtClean="0"/>
              <a:t>Proposta de Solução Problema 5: Perda da capacidade de retenção de profissionais</a:t>
            </a:r>
            <a:endParaRPr lang="pt-BR" sz="3200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4668384"/>
              </p:ext>
            </p:extLst>
          </p:nvPr>
        </p:nvGraphicFramePr>
        <p:xfrm>
          <a:off x="250825" y="1633539"/>
          <a:ext cx="8642350" cy="13634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Espaço Reservado para Conteúdo 9"/>
          <p:cNvSpPr>
            <a:spLocks noGrp="1"/>
          </p:cNvSpPr>
          <p:nvPr>
            <p:ph sz="quarter" idx="4"/>
          </p:nvPr>
        </p:nvSpPr>
        <p:spPr>
          <a:xfrm>
            <a:off x="252537" y="2924944"/>
            <a:ext cx="8639943" cy="3780192"/>
          </a:xfrm>
        </p:spPr>
        <p:txBody>
          <a:bodyPr>
            <a:normAutofit/>
          </a:bodyPr>
          <a:lstStyle/>
          <a:p>
            <a:pPr lvl="0"/>
            <a:r>
              <a:rPr lang="pt-BR" sz="3200" dirty="0"/>
              <a:t>Avaliação de Desempenho </a:t>
            </a:r>
            <a:r>
              <a:rPr lang="pt-BR" sz="3200" dirty="0" smtClean="0">
                <a:sym typeface="Wingdings" panose="05000000000000000000" pitchFamily="2" charset="2"/>
              </a:rPr>
              <a:t></a:t>
            </a:r>
            <a:r>
              <a:rPr lang="pt-BR" sz="3200" dirty="0" smtClean="0"/>
              <a:t> </a:t>
            </a:r>
            <a:r>
              <a:rPr lang="pt-BR" sz="3200" dirty="0"/>
              <a:t>Novos gaps ou </a:t>
            </a:r>
            <a:r>
              <a:rPr lang="pt-BR" sz="3200" dirty="0" smtClean="0"/>
              <a:t>novos desafios</a:t>
            </a:r>
            <a:endParaRPr lang="pt-BR" sz="3200" dirty="0"/>
          </a:p>
          <a:p>
            <a:pPr lvl="0"/>
            <a:r>
              <a:rPr lang="pt-BR" sz="3200" dirty="0"/>
              <a:t>Estabelecimento de um ciclo de melhoria contínua</a:t>
            </a:r>
          </a:p>
          <a:p>
            <a:pPr lvl="0"/>
            <a:r>
              <a:rPr lang="pt-BR" sz="3200" dirty="0"/>
              <a:t>Indicadores de satisfação no BSC da solução do problema 2</a:t>
            </a:r>
          </a:p>
          <a:p>
            <a:pPr lvl="0"/>
            <a:r>
              <a:rPr lang="pt-BR" sz="3200" dirty="0"/>
              <a:t>Benefícios para os clientes e organização</a:t>
            </a:r>
          </a:p>
        </p:txBody>
      </p:sp>
    </p:spTree>
    <p:extLst>
      <p:ext uri="{BB962C8B-B14F-4D97-AF65-F5344CB8AC3E}">
        <p14:creationId xmlns:p14="http://schemas.microsoft.com/office/powerpoint/2010/main" val="230392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Proposta de Solução Problema 6: Perda de oportunidades de mercado</a:t>
            </a:r>
            <a:endParaRPr lang="pt-BR" sz="4000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2983998"/>
              </p:ext>
            </p:extLst>
          </p:nvPr>
        </p:nvGraphicFramePr>
        <p:xfrm>
          <a:off x="250825" y="1628775"/>
          <a:ext cx="864235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248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smtClean="0">
                <a:sym typeface="Wingdings" pitchFamily="2" charset="2"/>
              </a:rPr>
              <a:t>Introdução</a:t>
            </a:r>
          </a:p>
          <a:p>
            <a:r>
              <a:rPr lang="pt-BR" smtClean="0">
                <a:sym typeface="Wingdings" pitchFamily="2" charset="2"/>
              </a:rPr>
              <a:t>Metodologias:</a:t>
            </a:r>
          </a:p>
          <a:p>
            <a:pPr lvl="1"/>
            <a:r>
              <a:rPr lang="pt-BR" smtClean="0">
                <a:sym typeface="Wingdings" pitchFamily="2" charset="2"/>
              </a:rPr>
              <a:t>SOA</a:t>
            </a:r>
          </a:p>
          <a:p>
            <a:pPr lvl="1"/>
            <a:r>
              <a:rPr lang="pt-BR" smtClean="0">
                <a:sym typeface="Wingdings" pitchFamily="2" charset="2"/>
              </a:rPr>
              <a:t>RUP</a:t>
            </a:r>
          </a:p>
          <a:p>
            <a:pPr lvl="1"/>
            <a:r>
              <a:rPr lang="pt-BR" smtClean="0">
                <a:sym typeface="Wingdings" pitchFamily="2" charset="2"/>
              </a:rPr>
              <a:t>Planejamento Estratégico</a:t>
            </a:r>
          </a:p>
          <a:p>
            <a:pPr lvl="1"/>
            <a:r>
              <a:rPr lang="pt-BR" smtClean="0">
                <a:sym typeface="Wingdings" pitchFamily="2" charset="2"/>
              </a:rPr>
              <a:t>PMBOK</a:t>
            </a:r>
          </a:p>
          <a:p>
            <a:r>
              <a:rPr lang="pt-BR" smtClean="0"/>
              <a:t>Estudo de Caso:</a:t>
            </a:r>
          </a:p>
          <a:p>
            <a:pPr lvl="1"/>
            <a:r>
              <a:rPr lang="pt-BR" smtClean="0"/>
              <a:t>Principais Problemas da Empresa</a:t>
            </a:r>
          </a:p>
          <a:p>
            <a:pPr lvl="1"/>
            <a:r>
              <a:rPr lang="pt-BR" smtClean="0"/>
              <a:t>Propostas de Soluções para os Problemas</a:t>
            </a:r>
          </a:p>
          <a:p>
            <a:pPr lvl="1"/>
            <a:r>
              <a:rPr lang="pt-BR" smtClean="0"/>
              <a:t>Proposta de Roadmap</a:t>
            </a:r>
          </a:p>
          <a:p>
            <a:r>
              <a:rPr lang="pt-BR" smtClean="0">
                <a:sym typeface="Wingdings" pitchFamily="2" charset="2"/>
              </a:rPr>
              <a:t>Conclusão</a:t>
            </a:r>
            <a:endParaRPr lang="pt-BR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4989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/>
              <a:t>Proposta de Solução Problema 7: Perda de oportunidades de negócio</a:t>
            </a:r>
            <a:endParaRPr lang="pt-BR" dirty="0"/>
          </a:p>
        </p:txBody>
      </p:sp>
      <p:sp>
        <p:nvSpPr>
          <p:cNvPr id="15" name="Espaço Reservado para Conteúdo 14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pt-BR" sz="2800" dirty="0"/>
              <a:t>Desenhar uma arquitetura de solução mais abrangente, arquitetura futura (Solução Problema 1)</a:t>
            </a:r>
          </a:p>
          <a:p>
            <a:pPr lvl="0"/>
            <a:r>
              <a:rPr lang="pt-BR" sz="2800" dirty="0"/>
              <a:t>Aderência às tendências dos clientes (Solução Problema 6)</a:t>
            </a:r>
          </a:p>
          <a:p>
            <a:pPr lvl="0"/>
            <a:r>
              <a:rPr lang="pt-BR" sz="2800" dirty="0"/>
              <a:t>Metodologia ou modelo para nortear a adoção de SOA:</a:t>
            </a:r>
          </a:p>
          <a:p>
            <a:pPr lvl="1"/>
            <a:r>
              <a:rPr lang="pt-BR" sz="2400" dirty="0"/>
              <a:t>OSIMM (The Open </a:t>
            </a:r>
            <a:r>
              <a:rPr lang="pt-BR" sz="2400" dirty="0" err="1"/>
              <a:t>Group</a:t>
            </a:r>
            <a:r>
              <a:rPr lang="pt-BR" sz="2400" dirty="0"/>
              <a:t> Service </a:t>
            </a:r>
            <a:r>
              <a:rPr lang="pt-BR" sz="2400" dirty="0" err="1"/>
              <a:t>Integration</a:t>
            </a:r>
            <a:r>
              <a:rPr lang="pt-BR" sz="2400" dirty="0"/>
              <a:t> </a:t>
            </a:r>
            <a:r>
              <a:rPr lang="pt-BR" sz="2400" dirty="0" err="1"/>
              <a:t>Maturity</a:t>
            </a:r>
            <a:r>
              <a:rPr lang="pt-BR" sz="2400" dirty="0"/>
              <a:t> </a:t>
            </a:r>
            <a:r>
              <a:rPr lang="pt-BR" sz="2400" dirty="0" err="1"/>
              <a:t>Model</a:t>
            </a:r>
            <a:r>
              <a:rPr lang="pt-BR" sz="2400" dirty="0"/>
              <a:t>)</a:t>
            </a:r>
            <a:endParaRPr lang="pt-BR" dirty="0"/>
          </a:p>
        </p:txBody>
      </p:sp>
      <p:graphicFrame>
        <p:nvGraphicFramePr>
          <p:cNvPr id="16" name="Espaço Reservado para Conteúdo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14712750"/>
              </p:ext>
            </p:extLst>
          </p:nvPr>
        </p:nvGraphicFramePr>
        <p:xfrm>
          <a:off x="250825" y="1633538"/>
          <a:ext cx="8642350" cy="2479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6426494" y="3671918"/>
            <a:ext cx="2578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/>
              <a:t>Fonte: adaptado do THE OPEN GROUP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64966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OSIMM (The Open Group Service Integration Maturity Model)</a:t>
            </a:r>
            <a:endParaRPr lang="pt-BR" dirty="0"/>
          </a:p>
        </p:txBody>
      </p:sp>
      <p:pic>
        <p:nvPicPr>
          <p:cNvPr id="12" name="Espaço Reservado para Conteúdo 11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9" y="1512160"/>
            <a:ext cx="7883478" cy="5345839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 rot="16200000">
            <a:off x="7557242" y="5423343"/>
            <a:ext cx="23934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/>
              <a:t>Fonte: THE OPEN GROUP, 2010, p.1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273075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2400"/>
            <a:ext cx="9036496" cy="1251062"/>
          </a:xfrm>
        </p:spPr>
        <p:txBody>
          <a:bodyPr>
            <a:noAutofit/>
          </a:bodyPr>
          <a:lstStyle/>
          <a:p>
            <a:r>
              <a:rPr lang="pt-BR" sz="3500" smtClean="0"/>
              <a:t>Proposta de Solução Problema 8: Não mede em tempo real o negócio dos clientes</a:t>
            </a:r>
            <a:endParaRPr lang="pt-BR" sz="3500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0146613"/>
              </p:ext>
            </p:extLst>
          </p:nvPr>
        </p:nvGraphicFramePr>
        <p:xfrm>
          <a:off x="1835696" y="1633538"/>
          <a:ext cx="7130182" cy="2479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Espaço Reservado para Conteúdo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pt-BR" sz="4000" dirty="0" smtClean="0"/>
              <a:t>Complementar o BAM com CEP (</a:t>
            </a:r>
            <a:r>
              <a:rPr lang="pt-BR" sz="4000" i="1" dirty="0" err="1" smtClean="0"/>
              <a:t>Complex</a:t>
            </a:r>
            <a:r>
              <a:rPr lang="pt-BR" sz="4000" i="1" dirty="0" smtClean="0"/>
              <a:t> </a:t>
            </a:r>
            <a:r>
              <a:rPr lang="pt-BR" sz="4000" i="1" dirty="0" err="1" smtClean="0"/>
              <a:t>Event</a:t>
            </a:r>
            <a:r>
              <a:rPr lang="pt-BR" sz="4000" i="1" dirty="0" smtClean="0"/>
              <a:t> </a:t>
            </a:r>
            <a:r>
              <a:rPr lang="pt-BR" sz="4000" i="1" dirty="0" err="1" smtClean="0"/>
              <a:t>Processing</a:t>
            </a:r>
            <a:r>
              <a:rPr lang="pt-BR" sz="4000" dirty="0" smtClean="0"/>
              <a:t>)</a:t>
            </a:r>
          </a:p>
          <a:p>
            <a:r>
              <a:rPr lang="pt-BR" sz="4000" dirty="0" smtClean="0"/>
              <a:t>Divulgar resultados em </a:t>
            </a:r>
            <a:r>
              <a:rPr lang="pt-BR" sz="4000" dirty="0" err="1" smtClean="0"/>
              <a:t>Dashboards</a:t>
            </a:r>
            <a:endParaRPr lang="pt-BR" sz="4000" dirty="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371158" y="1844824"/>
            <a:ext cx="1068270" cy="640962"/>
          </a:xfrm>
          <a:prstGeom prst="roundRect">
            <a:avLst>
              <a:gd name="adj" fmla="val 10000"/>
            </a:avLst>
          </a:prstGeom>
          <a:solidFill>
            <a:schemeClr val="bg2"/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pt-BR" sz="1400" dirty="0" smtClean="0">
                <a:solidFill>
                  <a:sysClr val="windowText" lastClr="000000"/>
                </a:solidFill>
              </a:rPr>
              <a:t>Modelo de Negócio</a:t>
            </a:r>
            <a:endParaRPr lang="pt-BR" sz="1400" dirty="0">
              <a:solidFill>
                <a:sysClr val="windowText" lastClr="000000"/>
              </a:solidFill>
            </a:endParaRPr>
          </a:p>
        </p:txBody>
      </p:sp>
      <p:sp>
        <p:nvSpPr>
          <p:cNvPr id="8" name="Retângulo de cantos arredondados 7"/>
          <p:cNvSpPr/>
          <p:nvPr/>
        </p:nvSpPr>
        <p:spPr>
          <a:xfrm>
            <a:off x="371158" y="3155257"/>
            <a:ext cx="1068270" cy="640962"/>
          </a:xfrm>
          <a:prstGeom prst="roundRect">
            <a:avLst>
              <a:gd name="adj" fmla="val 10000"/>
            </a:avLst>
          </a:prstGeom>
          <a:solidFill>
            <a:schemeClr val="bg2"/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pt-BR" sz="1400" dirty="0" smtClean="0">
                <a:solidFill>
                  <a:sysClr val="windowText" lastClr="000000"/>
                </a:solidFill>
              </a:rPr>
              <a:t>Processo de Negócio</a:t>
            </a:r>
            <a:endParaRPr lang="pt-BR" sz="1400" dirty="0">
              <a:solidFill>
                <a:sysClr val="windowText" lastClr="000000"/>
              </a:solidFill>
            </a:endParaRPr>
          </a:p>
        </p:txBody>
      </p:sp>
      <p:sp>
        <p:nvSpPr>
          <p:cNvPr id="11" name="Seta para a direita 10"/>
          <p:cNvSpPr/>
          <p:nvPr/>
        </p:nvSpPr>
        <p:spPr>
          <a:xfrm rot="1059478">
            <a:off x="1529555" y="2354435"/>
            <a:ext cx="226473" cy="264931"/>
          </a:xfrm>
          <a:prstGeom prst="rightArrow">
            <a:avLst>
              <a:gd name="adj1" fmla="val 60000"/>
              <a:gd name="adj2" fmla="val 50000"/>
            </a:avLst>
          </a:prstGeom>
          <a:solidFill>
            <a:schemeClr val="bg2"/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82000"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Seta para a direita 12"/>
          <p:cNvSpPr/>
          <p:nvPr/>
        </p:nvSpPr>
        <p:spPr>
          <a:xfrm rot="9740522" flipH="1">
            <a:off x="1529555" y="3019734"/>
            <a:ext cx="226473" cy="264931"/>
          </a:xfrm>
          <a:prstGeom prst="rightArrow">
            <a:avLst>
              <a:gd name="adj1" fmla="val 60000"/>
              <a:gd name="adj2" fmla="val 50000"/>
            </a:avLst>
          </a:prstGeom>
          <a:solidFill>
            <a:schemeClr val="bg2"/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82000"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CaixaDeTexto 2"/>
          <p:cNvSpPr txBox="1"/>
          <p:nvPr/>
        </p:nvSpPr>
        <p:spPr>
          <a:xfrm>
            <a:off x="5076056" y="3512041"/>
            <a:ext cx="39504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Adaptado de </a:t>
            </a:r>
            <a:r>
              <a:rPr lang="pt-BR" sz="1200" dirty="0"/>
              <a:t>OGC (2007, p. 43) e </a:t>
            </a:r>
            <a:r>
              <a:rPr lang="pt-BR" sz="1200" dirty="0" err="1"/>
              <a:t>Rosser</a:t>
            </a:r>
            <a:r>
              <a:rPr lang="pt-BR" sz="1200" dirty="0"/>
              <a:t> (2010, p. 10)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18405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Proposta de </a:t>
            </a:r>
            <a:r>
              <a:rPr lang="pt-BR" dirty="0" err="1" smtClean="0"/>
              <a:t>Roadmap</a:t>
            </a:r>
            <a:endParaRPr lang="pt-BR" dirty="0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"/>
          </p:nvPr>
        </p:nvSpPr>
        <p:spPr>
          <a:xfrm>
            <a:off x="251519" y="1521474"/>
            <a:ext cx="960712" cy="353943"/>
          </a:xfrm>
        </p:spPr>
        <p:txBody>
          <a:bodyPr wrap="none">
            <a:spAutoFit/>
          </a:bodyPr>
          <a:lstStyle/>
          <a:p>
            <a:r>
              <a:rPr lang="pt-BR" sz="1400" dirty="0" smtClean="0"/>
              <a:t>empresa</a:t>
            </a:r>
            <a:endParaRPr lang="pt-BR" sz="1400" dirty="0"/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3"/>
          </p:nvPr>
        </p:nvSpPr>
        <p:spPr>
          <a:xfrm>
            <a:off x="4861049" y="1521474"/>
            <a:ext cx="993349" cy="353943"/>
          </a:xfrm>
        </p:spPr>
        <p:txBody>
          <a:bodyPr wrap="none">
            <a:spAutoFit/>
          </a:bodyPr>
          <a:lstStyle/>
          <a:p>
            <a:r>
              <a:rPr lang="pt-BR" sz="1400" dirty="0" smtClean="0"/>
              <a:t>produto</a:t>
            </a:r>
            <a:endParaRPr lang="pt-BR" sz="1400" dirty="0"/>
          </a:p>
        </p:txBody>
      </p:sp>
      <p:sp>
        <p:nvSpPr>
          <p:cNvPr id="15" name="Retângulo 14"/>
          <p:cNvSpPr/>
          <p:nvPr/>
        </p:nvSpPr>
        <p:spPr>
          <a:xfrm>
            <a:off x="359712" y="1988840"/>
            <a:ext cx="1620000" cy="8248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/>
            <a:r>
              <a:rPr lang="pt-BR" sz="1300" dirty="0" smtClean="0"/>
              <a:t>Fazer o Planejamento Estratégico da Empresa</a:t>
            </a:r>
            <a:endParaRPr lang="pt-BR" sz="1300" dirty="0"/>
          </a:p>
        </p:txBody>
      </p:sp>
      <p:sp>
        <p:nvSpPr>
          <p:cNvPr id="17" name="Retângulo 16"/>
          <p:cNvSpPr/>
          <p:nvPr/>
        </p:nvSpPr>
        <p:spPr>
          <a:xfrm>
            <a:off x="2576682" y="1988840"/>
            <a:ext cx="1620000" cy="8248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/>
            <a:r>
              <a:rPr lang="pt-BR" sz="1300" dirty="0" smtClean="0"/>
              <a:t>Identificar Processos/</a:t>
            </a:r>
            <a:r>
              <a:rPr lang="pt-BR" sz="1300" dirty="0" err="1" smtClean="0"/>
              <a:t>KPIs</a:t>
            </a:r>
            <a:r>
              <a:rPr lang="pt-BR" sz="1300" dirty="0" smtClean="0"/>
              <a:t> Críticos da Empresa</a:t>
            </a:r>
            <a:endParaRPr lang="pt-BR" sz="1300" dirty="0"/>
          </a:p>
        </p:txBody>
      </p:sp>
      <p:sp>
        <p:nvSpPr>
          <p:cNvPr id="18" name="Retângulo 17"/>
          <p:cNvSpPr/>
          <p:nvPr/>
        </p:nvSpPr>
        <p:spPr>
          <a:xfrm>
            <a:off x="2576682" y="3308987"/>
            <a:ext cx="1620000" cy="8248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/>
            <a:r>
              <a:rPr lang="pt-BR" sz="1300" dirty="0" smtClean="0"/>
              <a:t>Estruturar o BAM da Empresa</a:t>
            </a:r>
            <a:endParaRPr lang="pt-BR" sz="1300" dirty="0"/>
          </a:p>
        </p:txBody>
      </p:sp>
      <p:sp>
        <p:nvSpPr>
          <p:cNvPr id="19" name="Retângulo 18"/>
          <p:cNvSpPr/>
          <p:nvPr/>
        </p:nvSpPr>
        <p:spPr>
          <a:xfrm>
            <a:off x="2555776" y="4629134"/>
            <a:ext cx="1620000" cy="8248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/>
            <a:r>
              <a:rPr lang="pt-BR" sz="1300" dirty="0" smtClean="0"/>
              <a:t>Desafiar a Equipe com os Projetos de Transição</a:t>
            </a:r>
            <a:endParaRPr lang="pt-BR" sz="1300" dirty="0"/>
          </a:p>
        </p:txBody>
      </p:sp>
      <p:sp>
        <p:nvSpPr>
          <p:cNvPr id="20" name="Retângulo 19"/>
          <p:cNvSpPr/>
          <p:nvPr/>
        </p:nvSpPr>
        <p:spPr>
          <a:xfrm>
            <a:off x="359712" y="4629134"/>
            <a:ext cx="1620000" cy="8248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/>
            <a:r>
              <a:rPr lang="pt-BR" sz="1300" dirty="0" smtClean="0"/>
              <a:t>Apoiar a Capacitação das Pessoas</a:t>
            </a:r>
            <a:endParaRPr lang="pt-BR" sz="1300" dirty="0"/>
          </a:p>
        </p:txBody>
      </p:sp>
      <p:sp>
        <p:nvSpPr>
          <p:cNvPr id="21" name="Retângulo 20"/>
          <p:cNvSpPr/>
          <p:nvPr/>
        </p:nvSpPr>
        <p:spPr>
          <a:xfrm>
            <a:off x="359712" y="5949280"/>
            <a:ext cx="1620000" cy="8248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/>
            <a:r>
              <a:rPr lang="pt-BR" sz="1300" dirty="0" smtClean="0"/>
              <a:t>Avaliar o Desempenho das Pessoas</a:t>
            </a:r>
            <a:endParaRPr lang="pt-BR" sz="1300" dirty="0"/>
          </a:p>
        </p:txBody>
      </p:sp>
      <p:sp>
        <p:nvSpPr>
          <p:cNvPr id="22" name="Retângulo 21"/>
          <p:cNvSpPr/>
          <p:nvPr/>
        </p:nvSpPr>
        <p:spPr>
          <a:xfrm>
            <a:off x="2555776" y="5949280"/>
            <a:ext cx="1620000" cy="8248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/>
            <a:r>
              <a:rPr lang="pt-BR" sz="1300" dirty="0" smtClean="0"/>
              <a:t>Utilizar os Próprios Produtos</a:t>
            </a:r>
            <a:endParaRPr lang="pt-BR" sz="1300" dirty="0"/>
          </a:p>
        </p:txBody>
      </p:sp>
      <p:cxnSp>
        <p:nvCxnSpPr>
          <p:cNvPr id="24" name="Conector de seta reta 23"/>
          <p:cNvCxnSpPr>
            <a:stCxn id="15" idx="3"/>
            <a:endCxn id="17" idx="1"/>
          </p:cNvCxnSpPr>
          <p:nvPr/>
        </p:nvCxnSpPr>
        <p:spPr>
          <a:xfrm>
            <a:off x="1979712" y="2401263"/>
            <a:ext cx="5969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>
            <a:stCxn id="17" idx="2"/>
            <a:endCxn id="18" idx="0"/>
          </p:cNvCxnSpPr>
          <p:nvPr/>
        </p:nvCxnSpPr>
        <p:spPr>
          <a:xfrm>
            <a:off x="3386682" y="2813685"/>
            <a:ext cx="0" cy="495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>
            <a:stCxn id="19" idx="1"/>
            <a:endCxn id="20" idx="3"/>
          </p:cNvCxnSpPr>
          <p:nvPr/>
        </p:nvCxnSpPr>
        <p:spPr>
          <a:xfrm flipH="1">
            <a:off x="1979712" y="5041557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Conector de seta reta 34"/>
          <p:cNvCxnSpPr>
            <a:stCxn id="20" idx="2"/>
            <a:endCxn id="21" idx="0"/>
          </p:cNvCxnSpPr>
          <p:nvPr/>
        </p:nvCxnSpPr>
        <p:spPr>
          <a:xfrm>
            <a:off x="1169712" y="5453979"/>
            <a:ext cx="0" cy="495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>
            <a:stCxn id="21" idx="3"/>
            <a:endCxn id="22" idx="1"/>
          </p:cNvCxnSpPr>
          <p:nvPr/>
        </p:nvCxnSpPr>
        <p:spPr>
          <a:xfrm>
            <a:off x="1979712" y="6361703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4" name="Retângulo 53"/>
          <p:cNvSpPr/>
          <p:nvPr/>
        </p:nvSpPr>
        <p:spPr>
          <a:xfrm>
            <a:off x="5004048" y="2001197"/>
            <a:ext cx="1620000" cy="8248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/>
            <a:r>
              <a:rPr lang="pt-BR" sz="1300" dirty="0" smtClean="0"/>
              <a:t>Revisar a Estratégia do Produto</a:t>
            </a:r>
            <a:endParaRPr lang="pt-BR" sz="1300" dirty="0"/>
          </a:p>
        </p:txBody>
      </p:sp>
      <p:sp>
        <p:nvSpPr>
          <p:cNvPr id="55" name="Retângulo 54"/>
          <p:cNvSpPr/>
          <p:nvPr/>
        </p:nvSpPr>
        <p:spPr>
          <a:xfrm>
            <a:off x="7221018" y="2001197"/>
            <a:ext cx="1620000" cy="8248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/>
            <a:r>
              <a:rPr lang="pt-BR" sz="1300" dirty="0" smtClean="0"/>
              <a:t>Modelar a Estratégia dos Clientes</a:t>
            </a:r>
            <a:endParaRPr lang="pt-BR" sz="1300" dirty="0"/>
          </a:p>
        </p:txBody>
      </p:sp>
      <p:sp>
        <p:nvSpPr>
          <p:cNvPr id="56" name="Retângulo 55"/>
          <p:cNvSpPr/>
          <p:nvPr/>
        </p:nvSpPr>
        <p:spPr>
          <a:xfrm>
            <a:off x="7221018" y="3321344"/>
            <a:ext cx="1620000" cy="8248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/>
            <a:r>
              <a:rPr lang="pt-BR" sz="1300" dirty="0"/>
              <a:t>Identificar Processos/</a:t>
            </a:r>
            <a:r>
              <a:rPr lang="pt-BR" sz="1300" dirty="0" err="1"/>
              <a:t>KPIs</a:t>
            </a:r>
            <a:r>
              <a:rPr lang="pt-BR" sz="1300" dirty="0"/>
              <a:t> </a:t>
            </a:r>
            <a:r>
              <a:rPr lang="pt-BR" sz="1300" dirty="0" smtClean="0"/>
              <a:t>Críticos para os Clientes</a:t>
            </a:r>
            <a:endParaRPr lang="pt-BR" sz="1300" dirty="0"/>
          </a:p>
        </p:txBody>
      </p:sp>
      <p:sp>
        <p:nvSpPr>
          <p:cNvPr id="57" name="Retângulo 56"/>
          <p:cNvSpPr/>
          <p:nvPr/>
        </p:nvSpPr>
        <p:spPr>
          <a:xfrm>
            <a:off x="7200112" y="4641491"/>
            <a:ext cx="1620000" cy="8248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/>
            <a:r>
              <a:rPr lang="pt-BR" sz="1300" dirty="0" smtClean="0"/>
              <a:t>Mapear a Arquitetura As </a:t>
            </a:r>
            <a:r>
              <a:rPr lang="pt-BR" sz="1300" dirty="0" err="1" smtClean="0"/>
              <a:t>Is</a:t>
            </a:r>
            <a:endParaRPr lang="pt-BR" sz="1300" dirty="0"/>
          </a:p>
        </p:txBody>
      </p:sp>
      <p:sp>
        <p:nvSpPr>
          <p:cNvPr id="58" name="Retângulo 57"/>
          <p:cNvSpPr/>
          <p:nvPr/>
        </p:nvSpPr>
        <p:spPr>
          <a:xfrm>
            <a:off x="5004048" y="4641491"/>
            <a:ext cx="1620000" cy="8248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/>
            <a:r>
              <a:rPr lang="pt-BR" sz="1300" dirty="0" smtClean="0"/>
              <a:t>Definir a Arquitetura </a:t>
            </a:r>
            <a:r>
              <a:rPr lang="pt-BR" sz="1300" dirty="0" err="1" smtClean="0"/>
              <a:t>To</a:t>
            </a:r>
            <a:r>
              <a:rPr lang="pt-BR" sz="1300" dirty="0" smtClean="0"/>
              <a:t> Be</a:t>
            </a:r>
            <a:endParaRPr lang="pt-BR" sz="1300" dirty="0"/>
          </a:p>
        </p:txBody>
      </p:sp>
      <p:sp>
        <p:nvSpPr>
          <p:cNvPr id="59" name="Retângulo 58"/>
          <p:cNvSpPr/>
          <p:nvPr/>
        </p:nvSpPr>
        <p:spPr>
          <a:xfrm>
            <a:off x="5004048" y="5961637"/>
            <a:ext cx="1620000" cy="8248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/>
            <a:r>
              <a:rPr lang="pt-BR" sz="1300" dirty="0" smtClean="0"/>
              <a:t>Definir as Arquiteturas e os Projetos de Transição</a:t>
            </a:r>
            <a:endParaRPr lang="pt-BR" sz="1300" dirty="0"/>
          </a:p>
        </p:txBody>
      </p:sp>
      <p:cxnSp>
        <p:nvCxnSpPr>
          <p:cNvPr id="61" name="Conector de seta reta 60"/>
          <p:cNvCxnSpPr>
            <a:stCxn id="54" idx="3"/>
            <a:endCxn id="55" idx="1"/>
          </p:cNvCxnSpPr>
          <p:nvPr/>
        </p:nvCxnSpPr>
        <p:spPr>
          <a:xfrm>
            <a:off x="6624048" y="2413620"/>
            <a:ext cx="5969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2" name="Conector de seta reta 61"/>
          <p:cNvCxnSpPr>
            <a:stCxn id="55" idx="2"/>
            <a:endCxn id="56" idx="0"/>
          </p:cNvCxnSpPr>
          <p:nvPr/>
        </p:nvCxnSpPr>
        <p:spPr>
          <a:xfrm>
            <a:off x="8031018" y="2826042"/>
            <a:ext cx="0" cy="495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0" name="Retângulo 79"/>
          <p:cNvSpPr/>
          <p:nvPr/>
        </p:nvSpPr>
        <p:spPr>
          <a:xfrm>
            <a:off x="5002888" y="3322668"/>
            <a:ext cx="1620000" cy="8248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/>
            <a:r>
              <a:rPr lang="pt-BR" sz="1300" dirty="0" smtClean="0"/>
              <a:t>Estruturar o BAM do Produto</a:t>
            </a:r>
            <a:endParaRPr lang="pt-BR" sz="1300" dirty="0"/>
          </a:p>
        </p:txBody>
      </p:sp>
      <p:cxnSp>
        <p:nvCxnSpPr>
          <p:cNvPr id="81" name="Conector de seta reta 80"/>
          <p:cNvCxnSpPr>
            <a:stCxn id="56" idx="1"/>
            <a:endCxn id="80" idx="3"/>
          </p:cNvCxnSpPr>
          <p:nvPr/>
        </p:nvCxnSpPr>
        <p:spPr>
          <a:xfrm flipH="1">
            <a:off x="6622888" y="3733767"/>
            <a:ext cx="598130" cy="13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6" name="Conector de seta reta 85"/>
          <p:cNvCxnSpPr>
            <a:stCxn id="80" idx="2"/>
            <a:endCxn id="58" idx="0"/>
          </p:cNvCxnSpPr>
          <p:nvPr/>
        </p:nvCxnSpPr>
        <p:spPr>
          <a:xfrm>
            <a:off x="5812888" y="4147513"/>
            <a:ext cx="1160" cy="4939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9" name="Conector de seta reta 88"/>
          <p:cNvCxnSpPr>
            <a:stCxn id="58" idx="3"/>
            <a:endCxn id="57" idx="1"/>
          </p:cNvCxnSpPr>
          <p:nvPr/>
        </p:nvCxnSpPr>
        <p:spPr>
          <a:xfrm>
            <a:off x="6624048" y="5053914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2" name="Conector de seta reta 91"/>
          <p:cNvCxnSpPr>
            <a:stCxn id="57" idx="2"/>
            <a:endCxn id="59" idx="3"/>
          </p:cNvCxnSpPr>
          <p:nvPr/>
        </p:nvCxnSpPr>
        <p:spPr>
          <a:xfrm rot="5400000">
            <a:off x="6863218" y="5227166"/>
            <a:ext cx="907724" cy="138606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7" name="Conector de seta reta 96"/>
          <p:cNvCxnSpPr>
            <a:stCxn id="18" idx="3"/>
            <a:endCxn id="54" idx="1"/>
          </p:cNvCxnSpPr>
          <p:nvPr/>
        </p:nvCxnSpPr>
        <p:spPr>
          <a:xfrm flipV="1">
            <a:off x="4196682" y="2413620"/>
            <a:ext cx="807366" cy="13077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8" name="Conector de seta reta 97"/>
          <p:cNvCxnSpPr>
            <a:stCxn id="59" idx="1"/>
            <a:endCxn id="19" idx="3"/>
          </p:cNvCxnSpPr>
          <p:nvPr/>
        </p:nvCxnSpPr>
        <p:spPr>
          <a:xfrm flipH="1" flipV="1">
            <a:off x="4175776" y="5041557"/>
            <a:ext cx="828272" cy="13325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727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Ações x Benefícios</a:t>
            </a:r>
            <a:endParaRPr lang="pt-BR" dirty="0" smtClean="0"/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6725166"/>
              </p:ext>
            </p:extLst>
          </p:nvPr>
        </p:nvGraphicFramePr>
        <p:xfrm>
          <a:off x="250825" y="1628775"/>
          <a:ext cx="8641659" cy="5215889"/>
        </p:xfrm>
        <a:graphic>
          <a:graphicData uri="http://schemas.openxmlformats.org/drawingml/2006/table">
            <a:tbl>
              <a:tblPr/>
              <a:tblGrid>
                <a:gridCol w="4383856"/>
                <a:gridCol w="488875"/>
                <a:gridCol w="471116"/>
                <a:gridCol w="471116"/>
                <a:gridCol w="471116"/>
                <a:gridCol w="471116"/>
                <a:gridCol w="471116"/>
                <a:gridCol w="471116"/>
                <a:gridCol w="471116"/>
                <a:gridCol w="471116"/>
              </a:tblGrid>
              <a:tr h="228214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Ações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Benefícios de SOA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3542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Interoperabilidade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vert="vert27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Integração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vert="vert27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Reutilização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vert="vert27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Composibilidade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vert="vert27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Manutenibilidade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vert="vert27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Visibilidade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vert="vert27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Time </a:t>
                      </a:r>
                      <a:r>
                        <a:rPr lang="pt-BR" sz="1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to</a:t>
                      </a:r>
                      <a:r>
                        <a:rPr lang="pt-BR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Market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vert="vert27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ROI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vert="vert27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Adaptabilidade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vert="vert27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Fazer o Planejamento Estratégico da Empresa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2282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Identificar Processos/KPIs Críticos da Empresa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Estruturar o BAM da Empresa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2282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Revisar a Estratégia do Produto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Modelar a Estratégia dos Clientes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2282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Identificar Processos/KPIs Críticos para os Clientes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Estruturar o BAM do Produto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2282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Definir a Arquitetura To Be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Mapear a Arquitetura As Is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2282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Definir as Arquiteturas e os Projetos de Transição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Desafiar a Equipe com os Projetos de Transição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2282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Apoiar a Capacitação das Pessoas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Avaliar o Desempenho das Pessoas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2282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Utilizar os Próprios Produtos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pt-BR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X</a:t>
                      </a:r>
                      <a:endParaRPr lang="pt-BR" sz="1600" dirty="0"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828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Conclusões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0391300"/>
              </p:ext>
            </p:extLst>
          </p:nvPr>
        </p:nvGraphicFramePr>
        <p:xfrm>
          <a:off x="250825" y="1628775"/>
          <a:ext cx="864235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004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Contribuição &amp; Trabalhos Futuros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743975"/>
              </p:ext>
            </p:extLst>
          </p:nvPr>
        </p:nvGraphicFramePr>
        <p:xfrm>
          <a:off x="250825" y="1628775"/>
          <a:ext cx="864235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67169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</a:p>
        </p:txBody>
      </p:sp>
      <p:sp>
        <p:nvSpPr>
          <p:cNvPr id="21507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pt-BR" dirty="0" smtClean="0"/>
              <a:t>ARANTES, E. </a:t>
            </a:r>
            <a:r>
              <a:rPr lang="pt-BR" b="1" i="1" dirty="0" smtClean="0"/>
              <a:t>Planejamento Estratégico &amp; </a:t>
            </a:r>
            <a:r>
              <a:rPr lang="pt-BR" b="1" i="1" dirty="0" err="1" smtClean="0"/>
              <a:t>Balanced</a:t>
            </a:r>
            <a:r>
              <a:rPr lang="pt-BR" b="1" i="1" dirty="0" smtClean="0"/>
              <a:t> </a:t>
            </a:r>
            <a:r>
              <a:rPr lang="pt-BR" b="1" i="1" dirty="0" err="1" smtClean="0"/>
              <a:t>Scorecard</a:t>
            </a:r>
            <a:r>
              <a:rPr lang="pt-BR" b="1" i="1" dirty="0" smtClean="0"/>
              <a:t> de TI</a:t>
            </a:r>
            <a:r>
              <a:rPr lang="pt-BR" dirty="0" smtClean="0"/>
              <a:t>. </a:t>
            </a:r>
            <a:r>
              <a:rPr lang="en-US" dirty="0" err="1" smtClean="0"/>
              <a:t>Uberlândia</a:t>
            </a:r>
            <a:r>
              <a:rPr lang="en-US" dirty="0" smtClean="0"/>
              <a:t> </a:t>
            </a:r>
            <a:r>
              <a:rPr lang="en-US" dirty="0" err="1" smtClean="0"/>
              <a:t>Faculdade</a:t>
            </a:r>
            <a:r>
              <a:rPr lang="en-US" dirty="0" smtClean="0"/>
              <a:t> </a:t>
            </a:r>
            <a:r>
              <a:rPr lang="en-US" dirty="0" err="1" smtClean="0"/>
              <a:t>Pitágoras</a:t>
            </a:r>
            <a:r>
              <a:rPr lang="en-US" dirty="0" smtClean="0"/>
              <a:t>. 2012. </a:t>
            </a:r>
            <a:endParaRPr lang="pt-BR" dirty="0" smtClean="0"/>
          </a:p>
          <a:p>
            <a:pPr>
              <a:buNone/>
            </a:pPr>
            <a:endParaRPr lang="pt-BR" dirty="0" smtClean="0"/>
          </a:p>
          <a:p>
            <a:r>
              <a:rPr lang="en-US" dirty="0" smtClean="0"/>
              <a:t>BERGER, C.; RUMPE, B. </a:t>
            </a:r>
            <a:r>
              <a:rPr lang="en-US" b="1" i="1" dirty="0" smtClean="0"/>
              <a:t>Engineering Autonomous Driving Software</a:t>
            </a:r>
            <a:r>
              <a:rPr lang="en-US" dirty="0" smtClean="0"/>
              <a:t>. 2012. RWTH Aachen University. </a:t>
            </a:r>
            <a:r>
              <a:rPr lang="pt-BR" dirty="0" smtClean="0"/>
              <a:t>Disponível em: &lt; www.se-rwth.de/publications/Engineering-Autonomous-Driving-Software.pdf &gt;. Acesso em: 08 out 2013.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/>
              <a:t>CHIAVENATO, I. </a:t>
            </a:r>
            <a:r>
              <a:rPr lang="pt-BR" b="1" i="1" dirty="0"/>
              <a:t>Recursos Humanos: </a:t>
            </a:r>
            <a:r>
              <a:rPr lang="pt-BR" dirty="0"/>
              <a:t>O Capital Humano das Organizações. 8ª Edição. São Paulo: Atlas, 2008. 515 p. ISBN: 978-85-224-3873-0.</a:t>
            </a:r>
          </a:p>
          <a:p>
            <a:endParaRPr lang="pt-BR" dirty="0" smtClean="0"/>
          </a:p>
          <a:p>
            <a:r>
              <a:rPr lang="pt-BR" dirty="0" smtClean="0"/>
              <a:t>CHIAVENATO, I.; SAPIRO, A. </a:t>
            </a:r>
            <a:r>
              <a:rPr lang="pt-BR" b="1" i="1" dirty="0" smtClean="0"/>
              <a:t>Planejamento estratégico: </a:t>
            </a:r>
            <a:r>
              <a:rPr lang="pt-BR" dirty="0" smtClean="0"/>
              <a:t>fundamentos e aplicações</a:t>
            </a:r>
            <a:r>
              <a:rPr lang="pt-BR" b="1" i="1" dirty="0" smtClean="0"/>
              <a:t>.</a:t>
            </a:r>
            <a:r>
              <a:rPr lang="pt-BR" dirty="0" smtClean="0"/>
              <a:t> Rio de Janeiro: </a:t>
            </a:r>
            <a:r>
              <a:rPr lang="pt-BR" dirty="0" err="1" smtClean="0"/>
              <a:t>Elsevier</a:t>
            </a:r>
            <a:r>
              <a:rPr lang="pt-BR" dirty="0" smtClean="0"/>
              <a:t>, 2003. 415 p.</a:t>
            </a:r>
          </a:p>
          <a:p>
            <a:pPr>
              <a:buNone/>
            </a:pPr>
            <a:endParaRPr lang="pt-BR" dirty="0" smtClean="0"/>
          </a:p>
          <a:p>
            <a:r>
              <a:rPr lang="en-US" dirty="0" smtClean="0"/>
              <a:t>DIRKSEN, J. </a:t>
            </a:r>
            <a:r>
              <a:rPr lang="en-US" b="1" i="1" dirty="0" smtClean="0"/>
              <a:t>SOA Governance in Action</a:t>
            </a:r>
            <a:r>
              <a:rPr lang="en-US" dirty="0" smtClean="0"/>
              <a:t>. </a:t>
            </a:r>
            <a:r>
              <a:rPr lang="pt-BR" dirty="0" smtClean="0"/>
              <a:t>Estados Unidos: </a:t>
            </a:r>
            <a:r>
              <a:rPr lang="pt-BR" dirty="0" err="1" smtClean="0"/>
              <a:t>Manning</a:t>
            </a:r>
            <a:r>
              <a:rPr lang="pt-BR" dirty="0" smtClean="0"/>
              <a:t> </a:t>
            </a:r>
            <a:r>
              <a:rPr lang="pt-BR" dirty="0" err="1" smtClean="0"/>
              <a:t>ShelterIsland</a:t>
            </a:r>
            <a:r>
              <a:rPr lang="pt-BR" dirty="0" smtClean="0"/>
              <a:t>, 2013. 312 p. ISBN: 9781617290275.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DRUCKER, F. P. </a:t>
            </a:r>
            <a:r>
              <a:rPr lang="pt-BR" b="1" i="1" dirty="0" smtClean="0"/>
              <a:t>Introdução à Administração</a:t>
            </a:r>
            <a:r>
              <a:rPr lang="pt-BR" dirty="0" smtClean="0"/>
              <a:t>. São Paulo: Pioneira, 1984. 713 p.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ANDRADE, C. J. </a:t>
            </a:r>
            <a:r>
              <a:rPr lang="pt-BR" dirty="0" err="1" smtClean="0"/>
              <a:t>et</a:t>
            </a:r>
            <a:r>
              <a:rPr lang="pt-BR" dirty="0" smtClean="0"/>
              <a:t> al. </a:t>
            </a:r>
            <a:r>
              <a:rPr lang="pt-BR" b="1" i="1" dirty="0" smtClean="0"/>
              <a:t>Aplicação da análise SWOT para identificar oportunidades para o desenvolvimento econômico e social.</a:t>
            </a:r>
            <a:r>
              <a:rPr lang="pt-BR" dirty="0" smtClean="0"/>
              <a:t> XIII Encontro Latino Americano de Iniciação Científica e IX Encontro Latino Americano de Pós-Graduação – Universidade do Vale do Paraíba. 2008; Cruzeiro; São Paulo; Brasil; Português. Disponível em: &lt; http://www.inicepg.univap.br/cd/INIC_2009/anais/arquivos/RE_0871_0427_01.pdf &gt; Acesso em: 21 set. 2013</a:t>
            </a:r>
          </a:p>
        </p:txBody>
      </p:sp>
    </p:spTree>
    <p:extLst>
      <p:ext uri="{BB962C8B-B14F-4D97-AF65-F5344CB8AC3E}">
        <p14:creationId xmlns:p14="http://schemas.microsoft.com/office/powerpoint/2010/main" val="283374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EARLS, R. A. </a:t>
            </a:r>
            <a:r>
              <a:rPr lang="en-US" b="1" i="1" dirty="0" smtClean="0"/>
              <a:t>Business activity monitoring offers real-time insight into information</a:t>
            </a:r>
            <a:r>
              <a:rPr lang="en-US" i="1" dirty="0" smtClean="0"/>
              <a:t>. </a:t>
            </a:r>
            <a:r>
              <a:rPr lang="pt-BR" dirty="0" smtClean="0"/>
              <a:t>Disponível em: &lt;http://searchsoa.techtarget.com/feature/Business-activity-monitoring-offers-real-time-insight-into-information?</a:t>
            </a:r>
            <a:r>
              <a:rPr lang="pt-BR" dirty="0" err="1" smtClean="0"/>
              <a:t>asrc</a:t>
            </a:r>
            <a:r>
              <a:rPr lang="pt-BR" dirty="0" smtClean="0"/>
              <a:t>=EM_NLN_21994461&amp;</a:t>
            </a:r>
            <a:r>
              <a:rPr lang="pt-BR" dirty="0" err="1" smtClean="0"/>
              <a:t>utm_medium</a:t>
            </a:r>
            <a:r>
              <a:rPr lang="pt-BR" dirty="0" smtClean="0"/>
              <a:t>=</a:t>
            </a:r>
            <a:r>
              <a:rPr lang="pt-BR" dirty="0" err="1" smtClean="0"/>
              <a:t>EM&amp;utm_source</a:t>
            </a:r>
            <a:r>
              <a:rPr lang="pt-BR" dirty="0" smtClean="0"/>
              <a:t>=</a:t>
            </a:r>
            <a:r>
              <a:rPr lang="pt-BR" dirty="0" err="1" smtClean="0"/>
              <a:t>NLN&amp;utm_campaign</a:t>
            </a:r>
            <a:r>
              <a:rPr lang="pt-BR" dirty="0" smtClean="0"/>
              <a:t>=20130607_</a:t>
            </a:r>
            <a:r>
              <a:rPr lang="pt-BR" dirty="0" err="1" smtClean="0"/>
              <a:t>AnDevCon</a:t>
            </a:r>
            <a:r>
              <a:rPr lang="pt-BR" dirty="0" smtClean="0"/>
              <a:t>%202013:%20App%20developers%20can%20leverage%20data;%20beware%20privacy%20laws_</a:t>
            </a:r>
            <a:r>
              <a:rPr lang="pt-BR" dirty="0" err="1" smtClean="0"/>
              <a:t>bnally&amp;track</a:t>
            </a:r>
            <a:r>
              <a:rPr lang="pt-BR" dirty="0" smtClean="0"/>
              <a:t>=NL-1806&amp;ad=887054 &gt;. </a:t>
            </a:r>
            <a:r>
              <a:rPr lang="en-US" dirty="0" err="1" smtClean="0"/>
              <a:t>Acesso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: 15 ago. 2013.</a:t>
            </a:r>
            <a:endParaRPr lang="pt-BR" dirty="0" smtClean="0"/>
          </a:p>
          <a:p>
            <a:pPr>
              <a:buNone/>
            </a:pPr>
            <a:endParaRPr lang="pt-BR" dirty="0" smtClean="0"/>
          </a:p>
          <a:p>
            <a:r>
              <a:rPr lang="en-US" dirty="0" smtClean="0"/>
              <a:t>EGHAM. </a:t>
            </a:r>
            <a:r>
              <a:rPr lang="en-US" b="1" i="1" dirty="0" smtClean="0"/>
              <a:t>Gartner Survey Shows</a:t>
            </a:r>
            <a:r>
              <a:rPr lang="en-US" dirty="0" smtClean="0"/>
              <a:t> - 40 Per Cent of SOA Users Don't Measure Time to Achieve Return on Investment</a:t>
            </a:r>
            <a:r>
              <a:rPr lang="en-US" i="1" dirty="0" smtClean="0"/>
              <a:t>. </a:t>
            </a:r>
            <a:r>
              <a:rPr lang="pt-BR" dirty="0" smtClean="0"/>
              <a:t>UK, 2009. Disponível em: &lt;</a:t>
            </a:r>
            <a:r>
              <a:rPr lang="pt-BR" u="sng" dirty="0" smtClean="0">
                <a:hlinkClick r:id="rId2"/>
              </a:rPr>
              <a:t>https://www.gartner.com/it/page.jsp?id=978712</a:t>
            </a:r>
            <a:r>
              <a:rPr lang="pt-BR" dirty="0" smtClean="0"/>
              <a:t>&gt;. </a:t>
            </a:r>
            <a:r>
              <a:rPr lang="en-US" dirty="0" err="1" smtClean="0"/>
              <a:t>Acesso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: 08 mar. 2013.</a:t>
            </a:r>
            <a:endParaRPr lang="pt-BR" dirty="0" smtClean="0"/>
          </a:p>
          <a:p>
            <a:pPr>
              <a:buNone/>
            </a:pPr>
            <a:endParaRPr lang="pt-BR" dirty="0" smtClean="0"/>
          </a:p>
          <a:p>
            <a:r>
              <a:rPr lang="en-US" dirty="0" smtClean="0"/>
              <a:t>ERL, T. </a:t>
            </a:r>
            <a:r>
              <a:rPr lang="en-US" b="1" i="1" dirty="0" smtClean="0"/>
              <a:t>Service-Oriented Architecture: </a:t>
            </a:r>
            <a:r>
              <a:rPr lang="en-US" dirty="0" smtClean="0"/>
              <a:t>Concepts, Technology and Design. </a:t>
            </a:r>
            <a:r>
              <a:rPr lang="pt-BR" dirty="0" smtClean="0"/>
              <a:t>Estados Unidos: </a:t>
            </a:r>
            <a:r>
              <a:rPr lang="pt-BR" dirty="0" err="1" smtClean="0"/>
              <a:t>Prentice</a:t>
            </a:r>
            <a:r>
              <a:rPr lang="pt-BR" dirty="0" smtClean="0"/>
              <a:t> Hall, 2005. 792 p. ISBN: 0131858580.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FONSECA, L. U. S. </a:t>
            </a:r>
            <a:r>
              <a:rPr lang="pt-BR" b="1" i="1" dirty="0" smtClean="0"/>
              <a:t>Benefícios da adoção do modelo PMBOK no desenvolvimento e implantação do projeto de Tecnologia da Informação de um operador logístico: </a:t>
            </a:r>
            <a:r>
              <a:rPr lang="pt-BR" dirty="0" smtClean="0"/>
              <a:t>estudo de caso da World Cargo. Santos, 2006. Disponível em: &lt; http://biblioteca.unisantos.br/tede/tde_arquivos/3/TDE-2006-12-18T125106Z-32/Publico/sergio%20ulisses%20lage%20da%20fonseca.</a:t>
            </a:r>
            <a:r>
              <a:rPr lang="pt-BR" dirty="0" err="1" smtClean="0"/>
              <a:t>pdf</a:t>
            </a:r>
            <a:r>
              <a:rPr lang="pt-BR" dirty="0" smtClean="0"/>
              <a:t> &gt;. Acesso em: 23 out. 2013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GARTNER. </a:t>
            </a:r>
            <a:r>
              <a:rPr lang="pt-BR" b="1" i="1" dirty="0" smtClean="0"/>
              <a:t>IT </a:t>
            </a:r>
            <a:r>
              <a:rPr lang="pt-BR" b="1" i="1" dirty="0" err="1" smtClean="0"/>
              <a:t>Glossary</a:t>
            </a:r>
            <a:r>
              <a:rPr lang="pt-BR" b="1" i="1" dirty="0" smtClean="0"/>
              <a:t>. </a:t>
            </a:r>
            <a:r>
              <a:rPr lang="pt-BR" dirty="0" smtClean="0"/>
              <a:t>2013. Disponível em: &lt;</a:t>
            </a:r>
            <a:r>
              <a:rPr lang="pt-BR" u="sng" dirty="0" smtClean="0">
                <a:hlinkClick r:id="rId3"/>
              </a:rPr>
              <a:t>http://www.gartner.com/it-glossary/bam-business-activity-monitoring/</a:t>
            </a:r>
            <a:r>
              <a:rPr lang="pt-BR" dirty="0" smtClean="0"/>
              <a:t>&gt;. Acesso em: 08 mar. 2013.</a:t>
            </a:r>
          </a:p>
          <a:p>
            <a:endParaRPr lang="en-US" dirty="0" smtClean="0"/>
          </a:p>
          <a:p>
            <a:r>
              <a:rPr lang="en-US" dirty="0" smtClean="0"/>
              <a:t>GOHAR, A. </a:t>
            </a:r>
            <a:r>
              <a:rPr lang="en-US" b="1" i="1" dirty="0" smtClean="0"/>
              <a:t>Analyzing Service Oriented Architecture (SOA) in Open Source Products</a:t>
            </a:r>
            <a:r>
              <a:rPr lang="en-US" dirty="0" smtClean="0"/>
              <a:t>. </a:t>
            </a:r>
            <a:r>
              <a:rPr lang="pt-BR" dirty="0" err="1" smtClean="0"/>
              <a:t>Vattenfall</a:t>
            </a:r>
            <a:r>
              <a:rPr lang="pt-BR" dirty="0" smtClean="0"/>
              <a:t>. 2010. Disponível em: &lt;http://www.diva-portal.org/smash/get/diva2:360992/FULLTEXT01&gt;. </a:t>
            </a:r>
            <a:r>
              <a:rPr lang="en-US" dirty="0" err="1" smtClean="0"/>
              <a:t>Acesso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: 08 out. 2013.</a:t>
            </a: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409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1800" dirty="0" smtClean="0"/>
              <a:t>JOSUTTIS, N. M. </a:t>
            </a:r>
            <a:r>
              <a:rPr lang="en-US" sz="1800" b="1" i="1" dirty="0" smtClean="0"/>
              <a:t>SOA in Practice - </a:t>
            </a:r>
            <a:r>
              <a:rPr lang="en-US" sz="1800" dirty="0" smtClean="0"/>
              <a:t>The Art of Distributed System Design. </a:t>
            </a:r>
            <a:r>
              <a:rPr lang="pt-BR" sz="1800" dirty="0" smtClean="0"/>
              <a:t>Estados Unidos:</a:t>
            </a:r>
            <a:r>
              <a:rPr lang="en-US" sz="1800" dirty="0" smtClean="0"/>
              <a:t>O’Reilly Media, Inc, 2007. 344 p. ISBN 978-0-596-52955-0.</a:t>
            </a: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r>
              <a:rPr lang="pt-BR" sz="1800" dirty="0" smtClean="0"/>
              <a:t>JUNIOR, A. O. U. </a:t>
            </a:r>
            <a:r>
              <a:rPr lang="pt-BR" sz="1800" b="1" i="1" dirty="0" smtClean="0"/>
              <a:t>Orientação a SOA</a:t>
            </a:r>
            <a:r>
              <a:rPr lang="pt-BR" sz="1800" dirty="0" smtClean="0"/>
              <a:t>. Java Magazine, Editora </a:t>
            </a:r>
            <a:r>
              <a:rPr lang="pt-BR" sz="1800" dirty="0" err="1" smtClean="0"/>
              <a:t>DevMedia</a:t>
            </a:r>
            <a:r>
              <a:rPr lang="pt-BR" sz="1800" dirty="0" smtClean="0"/>
              <a:t>, n. 110. Disponível em: &lt;http://www.devmedia.com.br/orientacao-a-soa-revista-java-magazine-110-parte-1/26551 &gt;. </a:t>
            </a:r>
            <a:r>
              <a:rPr lang="en-US" sz="1800" dirty="0" err="1" smtClean="0"/>
              <a:t>Acesso</a:t>
            </a:r>
            <a:r>
              <a:rPr lang="en-US" sz="1800" dirty="0" smtClean="0"/>
              <a:t> </a:t>
            </a:r>
            <a:r>
              <a:rPr lang="en-US" sz="1800" dirty="0" err="1" smtClean="0"/>
              <a:t>em</a:t>
            </a:r>
            <a:r>
              <a:rPr lang="en-US" sz="1800" dirty="0" smtClean="0"/>
              <a:t>: 25 mar. 2013.</a:t>
            </a:r>
            <a:endParaRPr lang="pt-BR" sz="1800" dirty="0" smtClean="0"/>
          </a:p>
          <a:p>
            <a:pPr>
              <a:buNone/>
            </a:pPr>
            <a:endParaRPr lang="pt-BR" sz="1800" dirty="0" smtClean="0"/>
          </a:p>
          <a:p>
            <a:r>
              <a:rPr lang="en-US" sz="1800" dirty="0" smtClean="0"/>
              <a:t>KELLEN, V. </a:t>
            </a:r>
            <a:r>
              <a:rPr lang="en-US" sz="1800" b="1" i="1" dirty="0" smtClean="0"/>
              <a:t>Business Performance Measurement. At the Crossroads of Strategy, Decision-Making, Learning and Information Visualization</a:t>
            </a:r>
            <a:r>
              <a:rPr lang="en-US" sz="1800" dirty="0" smtClean="0"/>
              <a:t>. </a:t>
            </a:r>
            <a:r>
              <a:rPr lang="pt-BR" sz="1800" dirty="0" smtClean="0"/>
              <a:t>2003. </a:t>
            </a:r>
            <a:r>
              <a:rPr lang="pt-BR" sz="1800" dirty="0" err="1" smtClean="0"/>
              <a:t>Permance</a:t>
            </a:r>
            <a:r>
              <a:rPr lang="pt-BR" sz="1800" dirty="0" smtClean="0"/>
              <a:t> </a:t>
            </a:r>
            <a:r>
              <a:rPr lang="pt-BR" sz="1800" dirty="0" err="1" smtClean="0"/>
              <a:t>Measurement</a:t>
            </a:r>
            <a:r>
              <a:rPr lang="pt-BR" sz="1800" dirty="0" smtClean="0"/>
              <a:t>. Disponível em: &lt;http://www.performance-measurement.net/assets/bluewolf/Article_0502.pdf &gt;. Acesso em: 08 out.2013.</a:t>
            </a:r>
          </a:p>
          <a:p>
            <a:pPr>
              <a:buNone/>
            </a:pPr>
            <a:endParaRPr lang="pt-BR" sz="1800" dirty="0" smtClean="0"/>
          </a:p>
          <a:p>
            <a:r>
              <a:rPr lang="en-US" sz="1800" dirty="0" smtClean="0"/>
              <a:t>KIM, W. C.;MAUBORGNE, R. </a:t>
            </a:r>
            <a:r>
              <a:rPr lang="en-US" sz="1800" b="1" i="1" dirty="0" smtClean="0"/>
              <a:t>Blue Ocean Strategy</a:t>
            </a:r>
            <a:r>
              <a:rPr lang="en-US" sz="1800" dirty="0" smtClean="0"/>
              <a:t>. Boston: Harvard Business School Press. </a:t>
            </a:r>
            <a:r>
              <a:rPr lang="pt-BR" sz="1800" dirty="0" smtClean="0"/>
              <a:t>2005. 240 p. ISBN: 1-59139-619-0.</a:t>
            </a:r>
          </a:p>
          <a:p>
            <a:endParaRPr lang="pt-BR" sz="1800" dirty="0" smtClean="0"/>
          </a:p>
          <a:p>
            <a:r>
              <a:rPr lang="pt-BR" sz="1800" dirty="0" smtClean="0"/>
              <a:t>KRAFZIG, D.; BANKE, K.; SLAMA, D. </a:t>
            </a:r>
            <a:r>
              <a:rPr lang="pt-BR" sz="1800" b="1" i="1" dirty="0" smtClean="0"/>
              <a:t>Enterprise SOA</a:t>
            </a:r>
            <a:r>
              <a:rPr lang="pt-BR" sz="1800" i="1" dirty="0" smtClean="0"/>
              <a:t>. </a:t>
            </a:r>
            <a:r>
              <a:rPr lang="pt-BR" sz="1800" dirty="0" smtClean="0"/>
              <a:t>Estados Unidos: </a:t>
            </a:r>
            <a:r>
              <a:rPr lang="pt-BR" sz="1800" dirty="0" err="1" smtClean="0"/>
              <a:t>Prentice</a:t>
            </a:r>
            <a:r>
              <a:rPr lang="pt-BR" sz="1800" dirty="0" smtClean="0"/>
              <a:t> Hall, 2004. 408p. ISBN: 0131465759.</a:t>
            </a:r>
          </a:p>
          <a:p>
            <a:pPr>
              <a:buNone/>
            </a:pPr>
            <a:endParaRPr lang="pt-BR" sz="1800" dirty="0" smtClean="0"/>
          </a:p>
          <a:p>
            <a:r>
              <a:rPr lang="pt-BR" sz="1800" dirty="0" smtClean="0"/>
              <a:t>LAGES, G. M. F. </a:t>
            </a:r>
            <a:r>
              <a:rPr lang="pt-BR" sz="1800" b="1" i="1" dirty="0" smtClean="0"/>
              <a:t>Um Estudo Empírico Sobre os Benefícios de SOA nas Empresas: </a:t>
            </a:r>
            <a:r>
              <a:rPr lang="pt-BR" sz="1800" dirty="0" smtClean="0"/>
              <a:t>A Visão de Profissionais de TI. Disponível em: &lt;http://bibliotecadigital.fgv.br/dspace/bitstream/handle/10438/4272/Flavio_Lages.pdf?</a:t>
            </a:r>
            <a:r>
              <a:rPr lang="pt-BR" sz="1800" dirty="0" err="1" smtClean="0"/>
              <a:t>sequence</a:t>
            </a:r>
            <a:r>
              <a:rPr lang="pt-BR" sz="1800" dirty="0" smtClean="0"/>
              <a:t>=1&gt;. </a:t>
            </a:r>
            <a:r>
              <a:rPr lang="en-US" sz="1800" dirty="0" err="1" smtClean="0"/>
              <a:t>Acesso</a:t>
            </a:r>
            <a:r>
              <a:rPr lang="en-US" sz="1800" dirty="0" smtClean="0"/>
              <a:t> </a:t>
            </a:r>
            <a:r>
              <a:rPr lang="en-US" sz="1800" dirty="0" err="1" smtClean="0"/>
              <a:t>em</a:t>
            </a:r>
            <a:r>
              <a:rPr lang="en-US" sz="1800" dirty="0" smtClean="0"/>
              <a:t>: 25 mar. 2013</a:t>
            </a:r>
          </a:p>
          <a:p>
            <a:endParaRPr lang="en-US" sz="1800" dirty="0" smtClean="0"/>
          </a:p>
          <a:p>
            <a:r>
              <a:rPr lang="en-US" sz="1800" cap="all" dirty="0" err="1" smtClean="0"/>
              <a:t>Luckham</a:t>
            </a:r>
            <a:r>
              <a:rPr lang="en-US" sz="1800" dirty="0" smtClean="0"/>
              <a:t>, D. </a:t>
            </a:r>
            <a:r>
              <a:rPr lang="en-US" sz="1800" b="1" i="1" dirty="0" smtClean="0"/>
              <a:t>A Brief Overview of the Concepts of CEP</a:t>
            </a:r>
            <a:r>
              <a:rPr lang="en-US" sz="1800" dirty="0" smtClean="0"/>
              <a:t>. 2007. </a:t>
            </a:r>
            <a:r>
              <a:rPr lang="pt-BR" sz="1800" dirty="0" err="1" smtClean="0"/>
              <a:t>Complex</a:t>
            </a:r>
            <a:r>
              <a:rPr lang="pt-BR" sz="1800" dirty="0" smtClean="0"/>
              <a:t> </a:t>
            </a:r>
            <a:r>
              <a:rPr lang="pt-BR" sz="1800" dirty="0" err="1" smtClean="0"/>
              <a:t>Events</a:t>
            </a:r>
            <a:r>
              <a:rPr lang="pt-BR" sz="1800" dirty="0" smtClean="0"/>
              <a:t>. Disponível em: &lt;http://complexevents.com/wp-content/uploads/2008/07/overview-of-concepts-of-cep.pdf &gt;. </a:t>
            </a:r>
            <a:r>
              <a:rPr lang="en-US" sz="1800" dirty="0" err="1" smtClean="0"/>
              <a:t>Acesso</a:t>
            </a:r>
            <a:r>
              <a:rPr lang="en-US" sz="1800" dirty="0" smtClean="0"/>
              <a:t> </a:t>
            </a:r>
            <a:r>
              <a:rPr lang="en-US" sz="1800" dirty="0" err="1" smtClean="0"/>
              <a:t>em</a:t>
            </a:r>
            <a:r>
              <a:rPr lang="en-US" sz="1800" dirty="0" smtClean="0"/>
              <a:t>: 26 set. 2013.</a:t>
            </a:r>
            <a:endParaRPr lang="pt-BR" sz="1800" dirty="0" smtClean="0"/>
          </a:p>
          <a:p>
            <a:endParaRPr lang="pt-BR" sz="1800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713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Introdução</a:t>
            </a:r>
            <a:endParaRPr lang="pt-BR" dirty="0" smtClean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/>
          </p:nvPr>
        </p:nvGraphicFramePr>
        <p:xfrm>
          <a:off x="250825" y="1628775"/>
          <a:ext cx="864235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aixaDeTexto 1"/>
          <p:cNvSpPr txBox="1"/>
          <p:nvPr/>
        </p:nvSpPr>
        <p:spPr>
          <a:xfrm>
            <a:off x="6588582" y="6453336"/>
            <a:ext cx="24479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Adaptado de Pressman 2010.</a:t>
            </a:r>
          </a:p>
        </p:txBody>
      </p:sp>
    </p:spTree>
    <p:extLst>
      <p:ext uri="{BB962C8B-B14F-4D97-AF65-F5344CB8AC3E}">
        <p14:creationId xmlns:p14="http://schemas.microsoft.com/office/powerpoint/2010/main" val="33482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endParaRPr lang="pt-BR" sz="6000" dirty="0" smtClean="0"/>
          </a:p>
          <a:p>
            <a:r>
              <a:rPr lang="en-US" sz="6000" dirty="0" smtClean="0"/>
              <a:t>MACLENNAN, E; BELLE, V. P. J. </a:t>
            </a:r>
            <a:r>
              <a:rPr lang="en-US" sz="6000" b="1" i="1" dirty="0" smtClean="0"/>
              <a:t>Factors Affecting: </a:t>
            </a:r>
            <a:r>
              <a:rPr lang="en-US" sz="6000" i="1" dirty="0" smtClean="0"/>
              <a:t>The Organizational Adoption Of</a:t>
            </a:r>
            <a:r>
              <a:rPr lang="pt-BR" sz="6000" i="1" dirty="0" smtClean="0"/>
              <a:t> </a:t>
            </a:r>
            <a:r>
              <a:rPr lang="en-US" sz="6000" i="1" dirty="0" smtClean="0"/>
              <a:t>Service-Oriented Architecture (</a:t>
            </a:r>
            <a:r>
              <a:rPr lang="en-US" sz="6000" i="1" dirty="0" err="1" smtClean="0"/>
              <a:t>Soa</a:t>
            </a:r>
            <a:r>
              <a:rPr lang="en-US" sz="6000" i="1" dirty="0" smtClean="0"/>
              <a:t>).</a:t>
            </a:r>
            <a:r>
              <a:rPr lang="en-US" sz="6000" dirty="0" smtClean="0"/>
              <a:t> Pacific Asia Conference on Information Systems, 2012. </a:t>
            </a:r>
            <a:r>
              <a:rPr lang="pt-BR" sz="6000" dirty="0" smtClean="0"/>
              <a:t>Disponível em: &lt;http://www.pacis-net.org/file/2012/PACIS2012-104.pdf &gt;. </a:t>
            </a:r>
            <a:r>
              <a:rPr lang="en-US" sz="6000" dirty="0" err="1" smtClean="0"/>
              <a:t>Acesso</a:t>
            </a:r>
            <a:r>
              <a:rPr lang="en-US" sz="6000" dirty="0" smtClean="0"/>
              <a:t> </a:t>
            </a:r>
            <a:r>
              <a:rPr lang="en-US" sz="6000" dirty="0" err="1" smtClean="0"/>
              <a:t>em</a:t>
            </a:r>
            <a:r>
              <a:rPr lang="en-US" sz="6000" dirty="0" smtClean="0"/>
              <a:t>: 04 out. 2013.</a:t>
            </a:r>
            <a:endParaRPr lang="pt-BR" sz="6000" dirty="0" smtClean="0"/>
          </a:p>
          <a:p>
            <a:pPr>
              <a:buNone/>
            </a:pPr>
            <a:endParaRPr lang="pt-BR" sz="6000" dirty="0" smtClean="0"/>
          </a:p>
          <a:p>
            <a:r>
              <a:rPr lang="en-US" sz="6000" dirty="0" smtClean="0"/>
              <a:t>MAIO, D. A. </a:t>
            </a:r>
            <a:r>
              <a:rPr lang="en-US" sz="6000" b="1" i="1" dirty="0" smtClean="0"/>
              <a:t>When Government IT Mandates Can Be Counterproductive</a:t>
            </a:r>
            <a:r>
              <a:rPr lang="en-US" sz="6000" dirty="0" smtClean="0"/>
              <a:t>. </a:t>
            </a:r>
            <a:r>
              <a:rPr lang="pt-BR" sz="6000" dirty="0" err="1" smtClean="0"/>
              <a:t>Gartner</a:t>
            </a:r>
            <a:r>
              <a:rPr lang="pt-BR" sz="6000" dirty="0" smtClean="0"/>
              <a:t>. 2012. Disponível em: &lt;http://blogs.gartner.com/andrea_dimaio/2012/09/27/when-government-it-mandates-can-be-counterproductive/ &gt;. </a:t>
            </a:r>
            <a:r>
              <a:rPr lang="en-US" sz="6000" dirty="0" err="1" smtClean="0"/>
              <a:t>Acesso</a:t>
            </a:r>
            <a:r>
              <a:rPr lang="en-US" sz="6000" dirty="0" smtClean="0"/>
              <a:t> </a:t>
            </a:r>
            <a:r>
              <a:rPr lang="en-US" sz="6000" dirty="0" err="1" smtClean="0"/>
              <a:t>em</a:t>
            </a:r>
            <a:r>
              <a:rPr lang="en-US" sz="6000" dirty="0" smtClean="0"/>
              <a:t>: 09 out.2013.</a:t>
            </a:r>
          </a:p>
          <a:p>
            <a:endParaRPr lang="en-US" sz="6000" dirty="0" smtClean="0"/>
          </a:p>
          <a:p>
            <a:r>
              <a:rPr lang="en-US" sz="6000" dirty="0" smtClean="0"/>
              <a:t>MANES, T. A. </a:t>
            </a:r>
            <a:r>
              <a:rPr lang="en-US" sz="6000" b="1" i="1" dirty="0" smtClean="0"/>
              <a:t>Understanding SOA Governance</a:t>
            </a:r>
            <a:r>
              <a:rPr lang="en-US" sz="6000" dirty="0" smtClean="0"/>
              <a:t>. SOA Magazine Issue XL, 2010. </a:t>
            </a:r>
            <a:r>
              <a:rPr lang="pt-BR" sz="6000" dirty="0" smtClean="0"/>
              <a:t>Disponível em: &lt;http://www.servicetechmag.com/I40/0610-2 &gt;. Acesso em: 03 out. 2013.</a:t>
            </a:r>
          </a:p>
          <a:p>
            <a:pPr>
              <a:buNone/>
            </a:pPr>
            <a:endParaRPr lang="pt-BR" sz="6000" dirty="0" smtClean="0"/>
          </a:p>
          <a:p>
            <a:r>
              <a:rPr lang="pt-BR" sz="6000" dirty="0" smtClean="0"/>
              <a:t>MOREIRA, M. </a:t>
            </a:r>
            <a:r>
              <a:rPr lang="pt-BR" sz="6000" b="1" i="1" dirty="0" smtClean="0"/>
              <a:t>Gestão de Projetos de TI</a:t>
            </a:r>
            <a:r>
              <a:rPr lang="pt-BR" sz="6000" dirty="0" smtClean="0"/>
              <a:t>. Pitágoras. 2013. Disponível em: &lt;http://si.lopesgazzani.com.br/docentes/marcio/gp/index.htm&gt;. Acesso em: 07 out. 2013.</a:t>
            </a:r>
          </a:p>
          <a:p>
            <a:pPr>
              <a:buNone/>
            </a:pPr>
            <a:endParaRPr lang="pt-BR" sz="6000" dirty="0" smtClean="0"/>
          </a:p>
          <a:p>
            <a:r>
              <a:rPr lang="pt-BR" sz="6000" dirty="0" smtClean="0"/>
              <a:t>MOREIRA, M. </a:t>
            </a:r>
            <a:r>
              <a:rPr lang="pt-BR" sz="6000" b="1" i="1" dirty="0" smtClean="0"/>
              <a:t>Planejamento Estratégico &amp; Gestão de Performance</a:t>
            </a:r>
            <a:r>
              <a:rPr lang="pt-BR" sz="6000" dirty="0" smtClean="0"/>
              <a:t>. Pitágoras. 2011. Disponível em: &lt;http://si.lopesgazzani.com.br/docentes/marcio/pgp/index.htm &gt;. Acesso em: 21 set. 2013.</a:t>
            </a:r>
          </a:p>
          <a:p>
            <a:endParaRPr lang="pt-BR" sz="6000" dirty="0" smtClean="0"/>
          </a:p>
          <a:p>
            <a:r>
              <a:rPr lang="pt-BR" sz="6000" dirty="0" smtClean="0"/>
              <a:t>MOREIRA, M. </a:t>
            </a:r>
            <a:r>
              <a:rPr lang="pt-BR" sz="6000" b="1" i="1" dirty="0" smtClean="0"/>
              <a:t>Metodologia de Desenvolvimento de Software – RUP</a:t>
            </a:r>
            <a:r>
              <a:rPr lang="pt-BR" sz="6000" dirty="0" smtClean="0"/>
              <a:t>. Pitágoras. 2010. Disponível em: &lt;http://si.lopesgazzani.com.br/docentes/marcio/rup/index.htm &gt;. </a:t>
            </a:r>
            <a:r>
              <a:rPr lang="en-US" sz="6000" dirty="0" err="1" smtClean="0"/>
              <a:t>Acesso</a:t>
            </a:r>
            <a:r>
              <a:rPr lang="en-US" sz="6000" dirty="0" smtClean="0"/>
              <a:t> </a:t>
            </a:r>
            <a:r>
              <a:rPr lang="en-US" sz="6000" dirty="0" err="1" smtClean="0"/>
              <a:t>em</a:t>
            </a:r>
            <a:r>
              <a:rPr lang="en-US" sz="6000" dirty="0" smtClean="0"/>
              <a:t>: 21 set. 2013.</a:t>
            </a:r>
            <a:endParaRPr lang="pt-BR" sz="6000" dirty="0" smtClean="0"/>
          </a:p>
          <a:p>
            <a:endParaRPr lang="pt-BR" sz="6000" dirty="0" smtClean="0"/>
          </a:p>
          <a:p>
            <a:r>
              <a:rPr lang="en-US" sz="6000" dirty="0" smtClean="0"/>
              <a:t>OGC. </a:t>
            </a:r>
            <a:r>
              <a:rPr lang="en-US" sz="6000" b="1" i="1" dirty="0" smtClean="0"/>
              <a:t>ITIL Version 3 – Service Improvement</a:t>
            </a:r>
            <a:r>
              <a:rPr lang="en-US" sz="6000" dirty="0" smtClean="0"/>
              <a:t>. TSO. 2007. 308 p.</a:t>
            </a:r>
          </a:p>
        </p:txBody>
      </p:sp>
    </p:spTree>
    <p:extLst>
      <p:ext uri="{BB962C8B-B14F-4D97-AF65-F5344CB8AC3E}">
        <p14:creationId xmlns:p14="http://schemas.microsoft.com/office/powerpoint/2010/main" val="91007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PAPAZOGLOU, M. P. </a:t>
            </a:r>
            <a:r>
              <a:rPr lang="en-US" b="1" i="1" dirty="0" smtClean="0"/>
              <a:t>Service-Oriented Computing: </a:t>
            </a:r>
            <a:r>
              <a:rPr lang="en-US" dirty="0" smtClean="0"/>
              <a:t>Concepts, Characteristics and Directions</a:t>
            </a:r>
            <a:r>
              <a:rPr lang="en-US" b="1" i="1" dirty="0" smtClean="0"/>
              <a:t>. </a:t>
            </a:r>
            <a:r>
              <a:rPr lang="en-US" dirty="0" smtClean="0"/>
              <a:t>In Proceedings of the International Conference on Web Information Systems Engineering (WISE’3), </a:t>
            </a:r>
            <a:r>
              <a:rPr lang="en-US" dirty="0" err="1" smtClean="0"/>
              <a:t>Holanda</a:t>
            </a:r>
            <a:r>
              <a:rPr lang="en-US" dirty="0" smtClean="0"/>
              <a:t>, 2003. </a:t>
            </a:r>
            <a:r>
              <a:rPr lang="pt-BR" dirty="0" smtClean="0"/>
              <a:t>Disponível em: &lt; http://citeseerx.ist.psu.edu/viewdoc/download?</a:t>
            </a:r>
            <a:r>
              <a:rPr lang="pt-BR" dirty="0" err="1" smtClean="0"/>
              <a:t>doi</a:t>
            </a:r>
            <a:r>
              <a:rPr lang="pt-BR" dirty="0" smtClean="0"/>
              <a:t>=10.1.1.323.9432&amp;</a:t>
            </a:r>
            <a:r>
              <a:rPr lang="pt-BR" dirty="0" err="1" smtClean="0"/>
              <a:t>rep</a:t>
            </a:r>
            <a:r>
              <a:rPr lang="pt-BR" dirty="0" smtClean="0"/>
              <a:t>=rep1&amp;</a:t>
            </a:r>
            <a:r>
              <a:rPr lang="pt-BR" dirty="0" err="1" smtClean="0"/>
              <a:t>type</a:t>
            </a:r>
            <a:r>
              <a:rPr lang="pt-BR" dirty="0" smtClean="0"/>
              <a:t>=</a:t>
            </a:r>
            <a:r>
              <a:rPr lang="pt-BR" dirty="0" err="1" smtClean="0"/>
              <a:t>pdf</a:t>
            </a:r>
            <a:r>
              <a:rPr lang="pt-BR" dirty="0" smtClean="0"/>
              <a:t> &gt; Acesso em 23 out. 2013.</a:t>
            </a:r>
          </a:p>
          <a:p>
            <a:endParaRPr lang="en-US" dirty="0" smtClean="0"/>
          </a:p>
          <a:p>
            <a:r>
              <a:rPr lang="en-US" dirty="0" smtClean="0"/>
              <a:t>PORTER, M. </a:t>
            </a:r>
            <a:r>
              <a:rPr lang="en-US" b="1" i="1" dirty="0" smtClean="0"/>
              <a:t>What Is Strategy? </a:t>
            </a:r>
            <a:r>
              <a:rPr lang="pt-BR" dirty="0" smtClean="0"/>
              <a:t>Harvard Business </a:t>
            </a:r>
            <a:r>
              <a:rPr lang="pt-BR" dirty="0" err="1" smtClean="0"/>
              <a:t>Review</a:t>
            </a:r>
            <a:r>
              <a:rPr lang="pt-BR" dirty="0" smtClean="0"/>
              <a:t>. 1996. Disponível em: &lt;http://cfe.unc.edu/pdfs/what_is_strategy.pdf &gt;. Acesso em: 09 out.2013.</a:t>
            </a:r>
          </a:p>
          <a:p>
            <a:pPr>
              <a:buNone/>
            </a:pPr>
            <a:r>
              <a:rPr lang="pt-BR" dirty="0" smtClean="0"/>
              <a:t> </a:t>
            </a:r>
          </a:p>
          <a:p>
            <a:r>
              <a:rPr lang="en-US" dirty="0" smtClean="0"/>
              <a:t>PRESSMAN, R. </a:t>
            </a:r>
            <a:r>
              <a:rPr lang="en-US" b="1" i="1" dirty="0" smtClean="0"/>
              <a:t>Software Engineering - </a:t>
            </a:r>
            <a:r>
              <a:rPr lang="en-US" dirty="0" smtClean="0"/>
              <a:t>A Practitioner’s Approach. Seventh Edition. New York: 2010. ISBN: 978–0–07–337597–7. 895 p.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pt-BR" dirty="0" smtClean="0"/>
          </a:p>
          <a:p>
            <a:r>
              <a:rPr lang="en-US" dirty="0" smtClean="0"/>
              <a:t>ROSSER, B. </a:t>
            </a:r>
            <a:r>
              <a:rPr lang="en-US" b="1" i="1" dirty="0" smtClean="0"/>
              <a:t>BI, BAM and BPM: The Best of Three Worlds</a:t>
            </a:r>
            <a:r>
              <a:rPr lang="en-US" dirty="0" smtClean="0"/>
              <a:t>. </a:t>
            </a:r>
            <a:r>
              <a:rPr lang="pt-BR" dirty="0" err="1" smtClean="0"/>
              <a:t>Gartner</a:t>
            </a:r>
            <a:r>
              <a:rPr lang="pt-BR" dirty="0" smtClean="0"/>
              <a:t>. 2010. Disponível em: &lt;http://www.gartner.com.br/tecnologias_empresariais/pdfs/brl37l_c3.pdf &gt;. </a:t>
            </a:r>
            <a:r>
              <a:rPr lang="en-US" dirty="0" err="1" smtClean="0"/>
              <a:t>Acesso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: 08 mar. 2013.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pt-BR" dirty="0" smtClean="0"/>
          </a:p>
          <a:p>
            <a:r>
              <a:rPr lang="en-US" dirty="0" smtClean="0"/>
              <a:t>SCHEPERS, T. G. J.; IACOB, M. E.; VAN ECK P. A. </a:t>
            </a:r>
            <a:r>
              <a:rPr lang="en-US" b="1" i="1" dirty="0" smtClean="0"/>
              <a:t>A lifecycle approach to SOA</a:t>
            </a:r>
            <a:r>
              <a:rPr lang="pt-BR" b="1" i="1" dirty="0" smtClean="0"/>
              <a:t> </a:t>
            </a:r>
            <a:r>
              <a:rPr lang="en-US" b="1" i="1" dirty="0" smtClean="0"/>
              <a:t>governance. </a:t>
            </a:r>
            <a:r>
              <a:rPr lang="en-US" dirty="0" smtClean="0"/>
              <a:t>Proceedings of the 2008 ACM symposium on Applied computing - SAC '08. </a:t>
            </a:r>
            <a:r>
              <a:rPr lang="pt-BR" dirty="0" smtClean="0"/>
              <a:t>2008. Disponível em: &lt;http://doc.utwente.nl/64697/1/Schepers_SAC2008_final.pdf &gt;. </a:t>
            </a:r>
            <a:r>
              <a:rPr lang="en-US" dirty="0" err="1" smtClean="0"/>
              <a:t>Acesso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: 08 mar. 2013.</a:t>
            </a:r>
          </a:p>
          <a:p>
            <a:endParaRPr lang="en-US" dirty="0" smtClean="0"/>
          </a:p>
          <a:p>
            <a:r>
              <a:rPr lang="en-US" dirty="0" smtClean="0"/>
              <a:t>SMITH, M.; APFEL, A.; MITCHELL, R. </a:t>
            </a:r>
            <a:r>
              <a:rPr lang="en-US" b="1" i="1" dirty="0" smtClean="0"/>
              <a:t>The Gartner Business Value Model: </a:t>
            </a:r>
            <a:r>
              <a:rPr lang="en-US" dirty="0" smtClean="0"/>
              <a:t>A Framework for Measuring Business Performance. </a:t>
            </a:r>
            <a:r>
              <a:rPr lang="pt-BR" dirty="0" smtClean="0"/>
              <a:t>2006. </a:t>
            </a:r>
            <a:r>
              <a:rPr lang="pt-BR" dirty="0" err="1" smtClean="0"/>
              <a:t>Gartner</a:t>
            </a:r>
            <a:r>
              <a:rPr lang="pt-BR" dirty="0" smtClean="0"/>
              <a:t>. Disponível em: &lt;http://www.grantthornton.com/staticfiles/GTCom/files/GT%20Thinking/Business%20Reporting%20Resource%20Center/the_gartner_business_value_m_139413.pdf &gt;. </a:t>
            </a:r>
            <a:r>
              <a:rPr lang="en-US" dirty="0" err="1" smtClean="0"/>
              <a:t>Acesso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: 08 out. 2013.</a:t>
            </a:r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5124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500" dirty="0" smtClean="0"/>
              <a:t>STAMFORD, Conn. </a:t>
            </a:r>
            <a:r>
              <a:rPr lang="en-US" sz="1500" b="1" i="1" dirty="0" smtClean="0"/>
              <a:t>Gartner Says by 2016, 70 Percent of the Most Profitable Companies Will Manage Their Business Processes Using Real-Time Predictive Analytics or Extreme Collaboration</a:t>
            </a:r>
            <a:r>
              <a:rPr lang="en-US" sz="1500" i="1" dirty="0" smtClean="0"/>
              <a:t>. </a:t>
            </a:r>
            <a:r>
              <a:rPr lang="pt-BR" sz="1500" dirty="0" smtClean="0"/>
              <a:t>Disponível em: &lt;http://www.gartner.com/newsroom/id/2349215 &gt;. Acesso em: 19 set. 2013.</a:t>
            </a:r>
          </a:p>
          <a:p>
            <a:endParaRPr lang="pt-BR" sz="1500" dirty="0" smtClean="0"/>
          </a:p>
          <a:p>
            <a:r>
              <a:rPr lang="en-US" sz="1500" dirty="0" smtClean="0"/>
              <a:t>THE OPEN GROUP. </a:t>
            </a:r>
            <a:r>
              <a:rPr lang="en-US" sz="1500" b="1" i="1" dirty="0" smtClean="0"/>
              <a:t>OSIMM Version 2 Technical Standard : </a:t>
            </a:r>
            <a:r>
              <a:rPr lang="en-US" sz="1500" dirty="0" smtClean="0"/>
              <a:t>The Model. </a:t>
            </a:r>
            <a:r>
              <a:rPr lang="pt-BR" sz="1500" dirty="0" smtClean="0"/>
              <a:t>Disponível em: &lt;http://www.opengroup.org/soa/source-book/osimmv2/model.htm &gt;. Acesso em: 11 mar. 2013.</a:t>
            </a:r>
          </a:p>
          <a:p>
            <a:endParaRPr lang="pt-BR" sz="1500" dirty="0" smtClean="0"/>
          </a:p>
          <a:p>
            <a:r>
              <a:rPr lang="en-US" sz="1500" dirty="0" smtClean="0"/>
              <a:t>VALENTIM, M. </a:t>
            </a:r>
            <a:r>
              <a:rPr lang="en-US" sz="1500" b="1" i="1" dirty="0" err="1" smtClean="0"/>
              <a:t>Planejamento</a:t>
            </a:r>
            <a:r>
              <a:rPr lang="en-US" sz="1500" b="1" i="1" dirty="0" smtClean="0"/>
              <a:t> </a:t>
            </a:r>
            <a:r>
              <a:rPr lang="en-US" sz="1500" b="1" i="1" dirty="0" err="1" smtClean="0"/>
              <a:t>Estratégico</a:t>
            </a:r>
            <a:r>
              <a:rPr lang="en-US" sz="1500" b="1" i="1" dirty="0" smtClean="0"/>
              <a:t> </a:t>
            </a:r>
            <a:r>
              <a:rPr lang="en-US" sz="1500" b="1" i="1" dirty="0" err="1" smtClean="0"/>
              <a:t>Método</a:t>
            </a:r>
            <a:r>
              <a:rPr lang="en-US" sz="1500" b="1" i="1" dirty="0" smtClean="0"/>
              <a:t> SWOT (Strengths, Weakness, Opportunities, Threats)</a:t>
            </a:r>
            <a:r>
              <a:rPr lang="en-US" sz="1500" dirty="0" smtClean="0"/>
              <a:t>. </a:t>
            </a:r>
            <a:r>
              <a:rPr lang="pt-BR" sz="1500" dirty="0" smtClean="0"/>
              <a:t>Disponível em: &lt;http://ib.rc.unesp.br/Home/Administracao/SecaoTecnicadeDesenvolvimentoeAdministracaodeRecursosHumanos/planejamento_estrateg.</a:t>
            </a:r>
            <a:r>
              <a:rPr lang="pt-BR" sz="1500" dirty="0" err="1" smtClean="0"/>
              <a:t>ppt</a:t>
            </a:r>
            <a:r>
              <a:rPr lang="pt-BR" sz="1500" dirty="0" smtClean="0"/>
              <a:t> &gt;. Acesso em: 09 set. 2013.</a:t>
            </a:r>
          </a:p>
          <a:p>
            <a:pPr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7039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3212976"/>
            <a:ext cx="8280920" cy="1745926"/>
          </a:xfrm>
        </p:spPr>
        <p:txBody>
          <a:bodyPr anchor="ctr">
            <a:noAutofit/>
          </a:bodyPr>
          <a:lstStyle/>
          <a:p>
            <a:pPr algn="ctr"/>
            <a:r>
              <a:rPr lang="en-US" sz="3500" i="1" dirty="0" smtClean="0"/>
              <a:t>SOA Applicability Through a Case Study</a:t>
            </a:r>
            <a:r>
              <a:rPr lang="pt-BR" sz="2700" i="1" dirty="0" smtClean="0"/>
              <a:t/>
            </a:r>
            <a:br>
              <a:rPr lang="pt-BR" sz="2700" i="1" dirty="0" smtClean="0"/>
            </a:br>
            <a:r>
              <a:rPr lang="pt-BR" sz="2600" dirty="0" smtClean="0"/>
              <a:t>Aplicabilidade de SOA Através de um Estudo de Caso</a:t>
            </a:r>
            <a:endParaRPr lang="en-US" sz="2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8275" y="1314646"/>
            <a:ext cx="8312197" cy="2330378"/>
          </a:xfrm>
        </p:spPr>
        <p:txBody>
          <a:bodyPr anchor="ctr">
            <a:normAutofit/>
          </a:bodyPr>
          <a:lstStyle/>
          <a:p>
            <a:r>
              <a:rPr lang="pt-BR" sz="2400" dirty="0" smtClean="0"/>
              <a:t>Márcio A. R. Moreira		</a:t>
            </a:r>
            <a:r>
              <a:rPr lang="pt-BR" sz="2400" dirty="0" smtClean="0">
                <a:hlinkClick r:id="rId2"/>
              </a:rPr>
              <a:t>marcio.moreira@pitagoras.com.br</a:t>
            </a:r>
            <a:endParaRPr lang="pt-BR" sz="2400" dirty="0" smtClean="0"/>
          </a:p>
          <a:p>
            <a:r>
              <a:rPr lang="pt-BR" sz="2400" dirty="0" smtClean="0"/>
              <a:t>Márcio </a:t>
            </a:r>
            <a:r>
              <a:rPr lang="pt-BR" sz="2400" dirty="0" err="1" smtClean="0"/>
              <a:t>Cigueru</a:t>
            </a:r>
            <a:r>
              <a:rPr lang="pt-BR" sz="2400" dirty="0" smtClean="0"/>
              <a:t> </a:t>
            </a:r>
            <a:r>
              <a:rPr lang="pt-BR" sz="2400" dirty="0" err="1" smtClean="0"/>
              <a:t>Kaminice</a:t>
            </a:r>
            <a:r>
              <a:rPr lang="pt-BR" sz="2400" dirty="0" smtClean="0"/>
              <a:t>	</a:t>
            </a:r>
            <a:r>
              <a:rPr lang="pt-BR" sz="2400" dirty="0" smtClean="0">
                <a:hlinkClick r:id="rId3"/>
              </a:rPr>
              <a:t>marciokaminice@gmail.com</a:t>
            </a:r>
            <a:endParaRPr lang="pt-BR" sz="2400" dirty="0" smtClean="0"/>
          </a:p>
          <a:p>
            <a:endParaRPr lang="pt-BR" dirty="0" smtClean="0"/>
          </a:p>
          <a:p>
            <a:pPr algn="ctr"/>
            <a:r>
              <a:rPr lang="pt-BR" dirty="0" smtClean="0"/>
              <a:t>12º CONTECSI  - 20 a 22 de Maio de 2015 – FEA – USP – São Paulo – Brasil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5724" y="5221526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399" y="6038937"/>
            <a:ext cx="828000" cy="8280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9040" y="5229200"/>
            <a:ext cx="1368868" cy="1545538"/>
          </a:xfrm>
          <a:prstGeom prst="rect">
            <a:avLst/>
          </a:prstGeom>
        </p:spPr>
      </p:pic>
      <p:pic>
        <p:nvPicPr>
          <p:cNvPr id="1028" name="Picture 4" descr="http://www.tecsi.fea.usp.br/ntecsi/upload/images/12thCONTECSI-fn.jpg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5301208"/>
            <a:ext cx="309925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1357" y="5328663"/>
            <a:ext cx="1950724" cy="1463043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513600" y="241586"/>
            <a:ext cx="8234864" cy="1027174"/>
          </a:xfrm>
          <a:prstGeom prst="rect">
            <a:avLst/>
          </a:prstGeom>
        </p:spPr>
        <p:txBody>
          <a:bodyPr vert="horz" lIns="91440" tIns="0" rIns="45720" bIns="0" rtlCol="0" anchor="ctr">
            <a:normAutofit fontScale="92500" lnSpcReduction="1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35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  <a:p>
            <a:pPr>
              <a:spcBef>
                <a:spcPct val="0"/>
              </a:spcBef>
              <a:defRPr/>
            </a:pPr>
            <a:endParaRPr lang="pt-BR" sz="1500" dirty="0">
              <a:solidFill>
                <a:schemeClr val="accent1">
                  <a:satMod val="15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pt-BR" sz="2600" dirty="0" smtClean="0"/>
              <a:t>Disponível </a:t>
            </a:r>
            <a:r>
              <a:rPr lang="pt-BR" sz="2600" dirty="0"/>
              <a:t>em: </a:t>
            </a:r>
            <a:r>
              <a:rPr lang="pt-BR" sz="2600" dirty="0">
                <a:hlinkClick r:id="rId9"/>
              </a:rPr>
              <a:t>http://si.lopesgazzani.com.br/docentes/marcio</a:t>
            </a:r>
            <a:r>
              <a:rPr lang="pt-BR" sz="2600" dirty="0" smtClean="0">
                <a:hlinkClick r:id="rId9"/>
              </a:rPr>
              <a:t>/</a:t>
            </a:r>
            <a:endParaRPr lang="pt-BR" sz="2600" dirty="0" smtClean="0"/>
          </a:p>
        </p:txBody>
      </p:sp>
    </p:spTree>
    <p:extLst>
      <p:ext uri="{BB962C8B-B14F-4D97-AF65-F5344CB8AC3E}">
        <p14:creationId xmlns:p14="http://schemas.microsoft.com/office/powerpoint/2010/main" val="62258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SOA</a:t>
            </a:r>
            <a:endParaRPr lang="pt-BR" dirty="0" smtClean="0"/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  <p:extLst/>
          </p:nvPr>
        </p:nvGraphicFramePr>
        <p:xfrm>
          <a:off x="250825" y="1628775"/>
          <a:ext cx="864235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CaixaDeTexto 1"/>
          <p:cNvSpPr txBox="1"/>
          <p:nvPr/>
        </p:nvSpPr>
        <p:spPr>
          <a:xfrm>
            <a:off x="251520" y="6453336"/>
            <a:ext cx="1703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/>
              <a:t>Fonte: </a:t>
            </a:r>
            <a:r>
              <a:rPr lang="pt-BR" sz="1200" dirty="0" err="1" smtClean="0"/>
              <a:t>Josuttis</a:t>
            </a:r>
            <a:r>
              <a:rPr lang="pt-BR" sz="1200" dirty="0" smtClean="0"/>
              <a:t> 2007 p. 7</a:t>
            </a:r>
          </a:p>
        </p:txBody>
      </p:sp>
    </p:spTree>
    <p:extLst>
      <p:ext uri="{BB962C8B-B14F-4D97-AF65-F5344CB8AC3E}">
        <p14:creationId xmlns:p14="http://schemas.microsoft.com/office/powerpoint/2010/main" val="1737684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Elementos de SOA</a:t>
            </a:r>
            <a:endParaRPr lang="pt-BR" dirty="0" smtClean="0"/>
          </a:p>
        </p:txBody>
      </p:sp>
      <p:graphicFrame>
        <p:nvGraphicFramePr>
          <p:cNvPr id="10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1103273"/>
              </p:ext>
            </p:extLst>
          </p:nvPr>
        </p:nvGraphicFramePr>
        <p:xfrm>
          <a:off x="250825" y="1628775"/>
          <a:ext cx="864235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CaixaDeTexto 1"/>
          <p:cNvSpPr txBox="1"/>
          <p:nvPr/>
        </p:nvSpPr>
        <p:spPr>
          <a:xfrm>
            <a:off x="4969033" y="6237312"/>
            <a:ext cx="38514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/>
              <a:t>Fonte: Adaptado de KRAFZIG, BANKE e SLAMA, 2004, p. 57</a:t>
            </a:r>
          </a:p>
        </p:txBody>
      </p:sp>
    </p:spTree>
    <p:extLst>
      <p:ext uri="{BB962C8B-B14F-4D97-AF65-F5344CB8AC3E}">
        <p14:creationId xmlns:p14="http://schemas.microsoft.com/office/powerpoint/2010/main" val="24829404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71438"/>
            <a:ext cx="8729693" cy="1246187"/>
          </a:xfrm>
        </p:spPr>
        <p:txBody>
          <a:bodyPr/>
          <a:lstStyle/>
          <a:p>
            <a:pPr eaLnBrk="1" hangingPunct="1"/>
            <a:r>
              <a:rPr lang="pt-BR" dirty="0" smtClean="0"/>
              <a:t>Benefícios x Riscos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09798041"/>
              </p:ext>
            </p:extLst>
          </p:nvPr>
        </p:nvGraphicFramePr>
        <p:xfrm>
          <a:off x="285720" y="1571612"/>
          <a:ext cx="8429684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CaixaDeTexto 1"/>
          <p:cNvSpPr txBox="1"/>
          <p:nvPr/>
        </p:nvSpPr>
        <p:spPr>
          <a:xfrm>
            <a:off x="179512" y="6381328"/>
            <a:ext cx="5193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</a:t>
            </a:r>
            <a:r>
              <a:rPr lang="pt-BR" sz="1200" dirty="0"/>
              <a:t>: Adaptado de </a:t>
            </a:r>
            <a:r>
              <a:rPr lang="pt-BR" sz="1200" dirty="0" err="1"/>
              <a:t>Egham</a:t>
            </a:r>
            <a:r>
              <a:rPr lang="pt-BR" sz="1200" dirty="0"/>
              <a:t> (2009, p. 1), Lages (2009, p. 32) e Manes (2010, p. 1)</a:t>
            </a:r>
          </a:p>
        </p:txBody>
      </p:sp>
    </p:spTree>
    <p:extLst>
      <p:ext uri="{BB962C8B-B14F-4D97-AF65-F5344CB8AC3E}">
        <p14:creationId xmlns:p14="http://schemas.microsoft.com/office/powerpoint/2010/main" val="18774615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RUP (</a:t>
            </a:r>
            <a:r>
              <a:rPr lang="pt-BR" dirty="0" err="1" smtClean="0"/>
              <a:t>Rational</a:t>
            </a:r>
            <a:r>
              <a:rPr lang="pt-BR" dirty="0" smtClean="0"/>
              <a:t> </a:t>
            </a:r>
            <a:r>
              <a:rPr lang="pt-BR" dirty="0" err="1" smtClean="0"/>
              <a:t>Unified</a:t>
            </a:r>
            <a:r>
              <a:rPr lang="pt-BR" dirty="0" smtClean="0"/>
              <a:t> </a:t>
            </a:r>
            <a:r>
              <a:rPr lang="pt-BR" dirty="0" err="1" smtClean="0"/>
              <a:t>Process</a:t>
            </a:r>
            <a:r>
              <a:rPr lang="pt-BR" dirty="0" smtClean="0"/>
              <a:t>)</a:t>
            </a: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99434" y="1792623"/>
            <a:ext cx="7145131" cy="4712616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971600" y="6480230"/>
            <a:ext cx="3037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/>
              <a:t>Fonte: Adaptado de: Moreira, 2010, p. A&amp;I.27</a:t>
            </a:r>
          </a:p>
        </p:txBody>
      </p:sp>
    </p:spTree>
    <p:extLst>
      <p:ext uri="{BB962C8B-B14F-4D97-AF65-F5344CB8AC3E}">
        <p14:creationId xmlns:p14="http://schemas.microsoft.com/office/powerpoint/2010/main" val="9686240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Planejamento Estratégico</a:t>
            </a:r>
            <a:endParaRPr lang="pt-BR" dirty="0" smtClean="0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Análise </a:t>
            </a:r>
            <a:r>
              <a:rPr lang="pt-BR" dirty="0" err="1" smtClean="0"/>
              <a:t>swot</a:t>
            </a:r>
            <a:endParaRPr lang="pt-BR" dirty="0"/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3"/>
          </p:nvPr>
        </p:nvSpPr>
        <p:spPr>
          <a:xfrm>
            <a:off x="3491879" y="1633525"/>
            <a:ext cx="5400601" cy="715355"/>
          </a:xfrm>
        </p:spPr>
        <p:txBody>
          <a:bodyPr/>
          <a:lstStyle/>
          <a:p>
            <a:r>
              <a:rPr lang="pt-BR" dirty="0" smtClean="0"/>
              <a:t>Objetivos estratégicos </a:t>
            </a:r>
            <a:r>
              <a:rPr lang="pt-BR" dirty="0" err="1" smtClean="0"/>
              <a:t>bsc</a:t>
            </a:r>
            <a:endParaRPr lang="pt-BR" dirty="0"/>
          </a:p>
        </p:txBody>
      </p:sp>
      <p:graphicFrame>
        <p:nvGraphicFramePr>
          <p:cNvPr id="9" name="Espaço Reservado para Conteúdo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056260210"/>
              </p:ext>
            </p:extLst>
          </p:nvPr>
        </p:nvGraphicFramePr>
        <p:xfrm>
          <a:off x="2987129" y="2636962"/>
          <a:ext cx="6049367" cy="41764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Espaço Reservado para Conteúdo 6"/>
          <p:cNvPicPr>
            <a:picLocks noGrp="1" noChangeAspect="1"/>
          </p:cNvPicPr>
          <p:nvPr>
            <p:ph sz="half" idx="2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669" y="2307990"/>
            <a:ext cx="2668163" cy="2993218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278414" y="5301208"/>
            <a:ext cx="2203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</a:t>
            </a:r>
            <a:r>
              <a:rPr lang="da-DK" sz="1200" dirty="0"/>
              <a:t>Andrade et al (2008, p. 2)</a:t>
            </a:r>
            <a:endParaRPr lang="pt-BR" sz="1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4575725" y="6536377"/>
            <a:ext cx="46047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</a:t>
            </a:r>
            <a:r>
              <a:rPr lang="pt-BR" sz="1200" dirty="0"/>
              <a:t>: Adaptado de Moreira (2011, p. 6.5) </a:t>
            </a:r>
            <a:r>
              <a:rPr lang="pt-BR" sz="1200" dirty="0" smtClean="0"/>
              <a:t>apud Kaplan </a:t>
            </a:r>
            <a:r>
              <a:rPr lang="pt-BR" sz="1200" dirty="0"/>
              <a:t>e </a:t>
            </a:r>
            <a:r>
              <a:rPr lang="pt-BR" sz="1200" dirty="0" smtClean="0"/>
              <a:t>Norton 1992.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41316992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71438"/>
            <a:ext cx="8729693" cy="1246187"/>
          </a:xfrm>
        </p:spPr>
        <p:txBody>
          <a:bodyPr/>
          <a:lstStyle/>
          <a:p>
            <a:pPr eaLnBrk="1" hangingPunct="1"/>
            <a:r>
              <a:rPr lang="pt-BR" dirty="0" smtClean="0"/>
              <a:t>PMBOK 4 (47 Processos)</a:t>
            </a:r>
          </a:p>
        </p:txBody>
      </p:sp>
      <p:pic>
        <p:nvPicPr>
          <p:cNvPr id="5" name="Imagem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3116"/>
            <a:ext cx="8572560" cy="4000528"/>
          </a:xfrm>
          <a:prstGeom prst="rect">
            <a:avLst/>
          </a:prstGeom>
          <a:noFill/>
        </p:spPr>
      </p:pic>
      <p:sp>
        <p:nvSpPr>
          <p:cNvPr id="2" name="CaixaDeTexto 1"/>
          <p:cNvSpPr txBox="1"/>
          <p:nvPr/>
        </p:nvSpPr>
        <p:spPr>
          <a:xfrm>
            <a:off x="3693763" y="6320353"/>
            <a:ext cx="1958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</a:t>
            </a:r>
            <a:r>
              <a:rPr lang="pt-BR" sz="1200" dirty="0"/>
              <a:t>: MOREIRA, 2013, 1.15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14659324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4442</TotalTime>
  <Words>2636</Words>
  <Application>Microsoft Office PowerPoint</Application>
  <PresentationFormat>Apresentação na tela (4:3)</PresentationFormat>
  <Paragraphs>481</Paragraphs>
  <Slides>33</Slides>
  <Notes>6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41" baseType="lpstr">
      <vt:lpstr>Arial</vt:lpstr>
      <vt:lpstr>Calibri</vt:lpstr>
      <vt:lpstr>Cambria</vt:lpstr>
      <vt:lpstr>Times New Roman</vt:lpstr>
      <vt:lpstr>Wingdings</vt:lpstr>
      <vt:lpstr>Wingdings 2</vt:lpstr>
      <vt:lpstr>Wingdings 3</vt:lpstr>
      <vt:lpstr>Módulo</vt:lpstr>
      <vt:lpstr>SOA Applicability Through a Case Study Aplicabilidade de SOA Através de um Estudo de Caso</vt:lpstr>
      <vt:lpstr>Agenda</vt:lpstr>
      <vt:lpstr>Introdução</vt:lpstr>
      <vt:lpstr>SOA</vt:lpstr>
      <vt:lpstr>Elementos de SOA</vt:lpstr>
      <vt:lpstr>Benefícios x Riscos</vt:lpstr>
      <vt:lpstr>RUP (Rational Unified Process)</vt:lpstr>
      <vt:lpstr>Planejamento Estratégico</vt:lpstr>
      <vt:lpstr>PMBOK 4 (47 Processos)</vt:lpstr>
      <vt:lpstr>Estudo de Caso: Empresa YYZ</vt:lpstr>
      <vt:lpstr>Principais Problemas da Empresa</vt:lpstr>
      <vt:lpstr>Principais Problemas da Empresa</vt:lpstr>
      <vt:lpstr>Proposta de Solução Problema 1: Redundância de modelos de negócios</vt:lpstr>
      <vt:lpstr>Proposta de Solução Problema 1: Redundância de modelos de negócios</vt:lpstr>
      <vt:lpstr>Proposta de Solução Problema 2: Gestão manual, reativa e ineficiente</vt:lpstr>
      <vt:lpstr>Proposta de Solução Problema 3: Produto próprio subutilizado</vt:lpstr>
      <vt:lpstr>Proposta de Solução Problema 4: Elevado custo com manutenções (OPEX)</vt:lpstr>
      <vt:lpstr>Proposta de Solução Problema 5: Perda da capacidade de retenção de profissionais</vt:lpstr>
      <vt:lpstr>Proposta de Solução Problema 6: Perda de oportunidades de mercado</vt:lpstr>
      <vt:lpstr>Proposta de Solução Problema 7: Perda de oportunidades de negócio</vt:lpstr>
      <vt:lpstr>OSIMM (The Open Group Service Integration Maturity Model)</vt:lpstr>
      <vt:lpstr>Proposta de Solução Problema 8: Não mede em tempo real o negócio dos clientes</vt:lpstr>
      <vt:lpstr>Proposta de Roadmap</vt:lpstr>
      <vt:lpstr>Ações x Benefícios</vt:lpstr>
      <vt:lpstr>Conclusões</vt:lpstr>
      <vt:lpstr>Contribuição &amp; Trabalhos Futuros</vt:lpstr>
      <vt:lpstr>Referências</vt:lpstr>
      <vt:lpstr>Referências</vt:lpstr>
      <vt:lpstr>Referências</vt:lpstr>
      <vt:lpstr>Referências</vt:lpstr>
      <vt:lpstr>Referências</vt:lpstr>
      <vt:lpstr>Referências</vt:lpstr>
      <vt:lpstr>SOA Applicability Through a Case Study Aplicabilidade de SOA Através de um Estudo de Caso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 Aurelio Ribeiro Moreira</cp:lastModifiedBy>
  <cp:revision>376</cp:revision>
  <dcterms:created xsi:type="dcterms:W3CDTF">2008-05-19T15:53:37Z</dcterms:created>
  <dcterms:modified xsi:type="dcterms:W3CDTF">2015-05-21T00:37:49Z</dcterms:modified>
</cp:coreProperties>
</file>