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381" r:id="rId2"/>
    <p:sldId id="493" r:id="rId3"/>
    <p:sldId id="494" r:id="rId4"/>
    <p:sldId id="495" r:id="rId5"/>
    <p:sldId id="496" r:id="rId6"/>
    <p:sldId id="497" r:id="rId7"/>
    <p:sldId id="498" r:id="rId8"/>
    <p:sldId id="499" r:id="rId9"/>
    <p:sldId id="500" r:id="rId10"/>
    <p:sldId id="501" r:id="rId11"/>
    <p:sldId id="502" r:id="rId12"/>
    <p:sldId id="503" r:id="rId13"/>
    <p:sldId id="504" r:id="rId14"/>
    <p:sldId id="505" r:id="rId15"/>
    <p:sldId id="506" r:id="rId16"/>
    <p:sldId id="507" r:id="rId17"/>
    <p:sldId id="508" r:id="rId18"/>
    <p:sldId id="509" r:id="rId19"/>
    <p:sldId id="510" r:id="rId20"/>
    <p:sldId id="511" r:id="rId21"/>
    <p:sldId id="512" r:id="rId22"/>
    <p:sldId id="513" r:id="rId23"/>
    <p:sldId id="514" r:id="rId24"/>
    <p:sldId id="526" r:id="rId25"/>
    <p:sldId id="523" r:id="rId26"/>
    <p:sldId id="527" r:id="rId2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orient="horz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0000CC"/>
    <a:srgbClr val="7FD13B"/>
    <a:srgbClr val="000000"/>
    <a:srgbClr val="FFF1CE"/>
    <a:srgbClr val="FFFFFF"/>
    <a:srgbClr val="FF3300"/>
    <a:srgbClr val="CCEDB1"/>
    <a:srgbClr val="FFCC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Estilo Médio 3 - 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71" autoAdjust="0"/>
  </p:normalViewPr>
  <p:slideViewPr>
    <p:cSldViewPr>
      <p:cViewPr varScale="1">
        <p:scale>
          <a:sx n="71" d="100"/>
          <a:sy n="71" d="100"/>
        </p:scale>
        <p:origin x="1272" y="60"/>
      </p:cViewPr>
      <p:guideLst>
        <p:guide orient="horz" pos="2160"/>
        <p:guide pos="2880"/>
        <p:guide orient="horz" pos="1620"/>
        <p:guide orient="horz"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9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10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Planilha_do_Microsoft_Excel9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Ataques</c:v>
                </c:pt>
              </c:strCache>
            </c:strRef>
          </c:tx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Plan1!$A$2:$A$17</c:f>
              <c:numCache>
                <c:formatCode>General</c:formatCode>
                <c:ptCount val="16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</c:numCache>
            </c:numRef>
          </c:cat>
          <c:val>
            <c:numRef>
              <c:f>Plan1!$B$2:$B$17</c:f>
              <c:numCache>
                <c:formatCode>General</c:formatCode>
                <c:ptCount val="16"/>
                <c:pt idx="0">
                  <c:v>3107</c:v>
                </c:pt>
                <c:pt idx="1">
                  <c:v>5997</c:v>
                </c:pt>
                <c:pt idx="2">
                  <c:v>12301</c:v>
                </c:pt>
                <c:pt idx="3">
                  <c:v>25092</c:v>
                </c:pt>
                <c:pt idx="4">
                  <c:v>54607</c:v>
                </c:pt>
                <c:pt idx="5">
                  <c:v>75722</c:v>
                </c:pt>
                <c:pt idx="6">
                  <c:v>68000</c:v>
                </c:pt>
                <c:pt idx="7">
                  <c:v>197892</c:v>
                </c:pt>
                <c:pt idx="8">
                  <c:v>160080</c:v>
                </c:pt>
                <c:pt idx="9">
                  <c:v>222528</c:v>
                </c:pt>
                <c:pt idx="10">
                  <c:v>358343</c:v>
                </c:pt>
                <c:pt idx="11">
                  <c:v>142844</c:v>
                </c:pt>
                <c:pt idx="12">
                  <c:v>399515</c:v>
                </c:pt>
                <c:pt idx="13">
                  <c:v>466029</c:v>
                </c:pt>
                <c:pt idx="14">
                  <c:v>352925</c:v>
                </c:pt>
                <c:pt idx="15">
                  <c:v>1047031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51955232"/>
        <c:axId val="-1751962304"/>
      </c:lineChart>
      <c:catAx>
        <c:axId val="-1751955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pt-BR"/>
          </a:p>
        </c:txPr>
        <c:crossAx val="-1751962304"/>
        <c:crosses val="autoZero"/>
        <c:auto val="1"/>
        <c:lblAlgn val="ctr"/>
        <c:lblOffset val="100"/>
        <c:noMultiLvlLbl val="0"/>
      </c:catAx>
      <c:valAx>
        <c:axId val="-175196230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-1751955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3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486276053728578"/>
          <c:y val="1.1345366444579032E-2"/>
          <c:w val="0.75137239462714223"/>
          <c:h val="0.9886546335554209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Plan1!$A$2:$A$7</c:f>
              <c:strCache>
                <c:ptCount val="6"/>
                <c:pt idx="0">
                  <c:v>Mining</c:v>
                </c:pt>
                <c:pt idx="1">
                  <c:v>Atacado</c:v>
                </c:pt>
                <c:pt idx="2">
                  <c:v>Manufatura</c:v>
                </c:pt>
                <c:pt idx="3">
                  <c:v>Tranportes</c:v>
                </c:pt>
                <c:pt idx="4">
                  <c:v>Governo</c:v>
                </c:pt>
                <c:pt idx="5">
                  <c:v>Finanças</c:v>
                </c:pt>
              </c:strCache>
            </c:strRef>
          </c:cat>
          <c:val>
            <c:numRef>
              <c:f>Plan1!$B$2:$B$7</c:f>
              <c:numCache>
                <c:formatCode>0%</c:formatCode>
                <c:ptCount val="6"/>
                <c:pt idx="0">
                  <c:v>0.44</c:v>
                </c:pt>
                <c:pt idx="1">
                  <c:v>0.34</c:v>
                </c:pt>
                <c:pt idx="2">
                  <c:v>0.33</c:v>
                </c:pt>
                <c:pt idx="3">
                  <c:v>0.28999999999999998</c:v>
                </c:pt>
                <c:pt idx="4">
                  <c:v>0.28999999999999998</c:v>
                </c:pt>
                <c:pt idx="5">
                  <c:v>0.21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Plan1!$A$2:$A$7</c:f>
              <c:strCache>
                <c:ptCount val="6"/>
                <c:pt idx="0">
                  <c:v>Mining</c:v>
                </c:pt>
                <c:pt idx="1">
                  <c:v>Atacado</c:v>
                </c:pt>
                <c:pt idx="2">
                  <c:v>Manufatura</c:v>
                </c:pt>
                <c:pt idx="3">
                  <c:v>Tranportes</c:v>
                </c:pt>
                <c:pt idx="4">
                  <c:v>Governo</c:v>
                </c:pt>
                <c:pt idx="5">
                  <c:v>Finanças</c:v>
                </c:pt>
              </c:strCache>
            </c:strRef>
          </c:cat>
          <c:val>
            <c:numRef>
              <c:f>Plan1!$C$2:$C$7</c:f>
              <c:numCache>
                <c:formatCode>0%</c:formatCode>
                <c:ptCount val="6"/>
                <c:pt idx="0">
                  <c:v>0.37</c:v>
                </c:pt>
                <c:pt idx="1">
                  <c:v>0.28999999999999998</c:v>
                </c:pt>
                <c:pt idx="2">
                  <c:v>0.31</c:v>
                </c:pt>
                <c:pt idx="3">
                  <c:v>0.26</c:v>
                </c:pt>
                <c:pt idx="4">
                  <c:v>0.32</c:v>
                </c:pt>
                <c:pt idx="5">
                  <c:v>0.21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-1750755264"/>
        <c:axId val="-1750766688"/>
        <c:axId val="0"/>
      </c:bar3DChart>
      <c:catAx>
        <c:axId val="-175075526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0766688"/>
        <c:crosses val="autoZero"/>
        <c:auto val="1"/>
        <c:lblAlgn val="ctr"/>
        <c:lblOffset val="100"/>
        <c:noMultiLvlLbl val="0"/>
      </c:catAx>
      <c:valAx>
        <c:axId val="-175076668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1750755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938466882816119"/>
          <c:y val="0.83088019382192602"/>
          <c:w val="0.12767415470125057"/>
          <c:h val="0.1259319200484554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3.214142632514419E-3"/>
          <c:w val="1"/>
          <c:h val="0.90062199986991576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Plan1!$A$2:$A$3</c:f>
              <c:strCache>
                <c:ptCount val="2"/>
                <c:pt idx="0">
                  <c:v>Internos</c:v>
                </c:pt>
                <c:pt idx="1">
                  <c:v>Externos</c:v>
                </c:pt>
              </c:strCache>
            </c:strRef>
          </c:cat>
          <c:val>
            <c:numRef>
              <c:f>Plan1!$B$2:$B$3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2.0530583716312771E-2"/>
          <c:y val="2.9589346458508376E-2"/>
          <c:w val="0.48132664485281851"/>
          <c:h val="7.366485906996884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  <a:cs typeface="Calibri" pitchFamily="34" charset="0"/>
        </a:defRPr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794265564215835E-4"/>
          <c:y val="7.8949242883101151E-2"/>
          <c:w val="0.99848411468871567"/>
          <c:h val="0.9083663234403393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Qtde</c:v>
                </c:pt>
              </c:strCache>
            </c:strRef>
          </c:tx>
          <c:explosion val="2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47500"/>
                      <a:satMod val="137000"/>
                    </a:schemeClr>
                  </a:gs>
                  <a:gs pos="55000">
                    <a:schemeClr val="accent1">
                      <a:shade val="69000"/>
                      <a:satMod val="137000"/>
                    </a:schemeClr>
                  </a:gs>
                  <a:gs pos="100000">
                    <a:schemeClr val="accent1"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47500"/>
                      <a:satMod val="137000"/>
                    </a:schemeClr>
                  </a:gs>
                  <a:gs pos="55000">
                    <a:schemeClr val="accent2">
                      <a:shade val="69000"/>
                      <a:satMod val="137000"/>
                    </a:schemeClr>
                  </a:gs>
                  <a:gs pos="100000">
                    <a:schemeClr val="accent2"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47500"/>
                      <a:satMod val="137000"/>
                    </a:schemeClr>
                  </a:gs>
                  <a:gs pos="55000">
                    <a:schemeClr val="accent3">
                      <a:shade val="69000"/>
                      <a:satMod val="137000"/>
                    </a:schemeClr>
                  </a:gs>
                  <a:gs pos="100000">
                    <a:schemeClr val="accent3"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47500"/>
                      <a:satMod val="137000"/>
                    </a:schemeClr>
                  </a:gs>
                  <a:gs pos="55000">
                    <a:schemeClr val="accent4">
                      <a:shade val="69000"/>
                      <a:satMod val="137000"/>
                    </a:schemeClr>
                  </a:gs>
                  <a:gs pos="100000">
                    <a:schemeClr val="accent4"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47500"/>
                      <a:satMod val="137000"/>
                    </a:schemeClr>
                  </a:gs>
                  <a:gs pos="55000">
                    <a:schemeClr val="accent5">
                      <a:shade val="69000"/>
                      <a:satMod val="137000"/>
                    </a:schemeClr>
                  </a:gs>
                  <a:gs pos="100000">
                    <a:schemeClr val="accent5"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47500"/>
                      <a:satMod val="137000"/>
                    </a:schemeClr>
                  </a:gs>
                  <a:gs pos="55000">
                    <a:schemeClr val="accent6">
                      <a:shade val="69000"/>
                      <a:satMod val="137000"/>
                    </a:schemeClr>
                  </a:gs>
                  <a:gs pos="100000">
                    <a:schemeClr val="accent6"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47500"/>
                      <a:satMod val="137000"/>
                    </a:schemeClr>
                  </a:gs>
                  <a:gs pos="55000">
                    <a:schemeClr val="accent1">
                      <a:lumMod val="60000"/>
                      <a:shade val="69000"/>
                      <a:satMod val="137000"/>
                    </a:schemeClr>
                  </a:gs>
                  <a:gs pos="100000">
                    <a:schemeClr val="accent1">
                      <a:lumMod val="60000"/>
                      <a:shade val="98000"/>
                      <a:satMod val="137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39000" dist="25400" dir="5400000" rotWithShape="0">
                  <a:srgbClr val="000000">
                    <a:alpha val="38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threePt" dir="t">
                  <a:rot lat="0" lon="0" rev="1800000"/>
                </a:lightRig>
              </a:scene3d>
              <a:sp3d prstMaterial="matte">
                <a:bevelT h="200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Plan1!$A$2:$A$8</c:f>
              <c:strCache>
                <c:ptCount val="7"/>
                <c:pt idx="0">
                  <c:v>Fraude</c:v>
                </c:pt>
                <c:pt idx="1">
                  <c:v>Scan</c:v>
                </c:pt>
                <c:pt idx="2">
                  <c:v>DoS</c:v>
                </c:pt>
                <c:pt idx="3">
                  <c:v>Worm</c:v>
                </c:pt>
                <c:pt idx="4">
                  <c:v>Web</c:v>
                </c:pt>
                <c:pt idx="5">
                  <c:v>Outros</c:v>
                </c:pt>
                <c:pt idx="6">
                  <c:v>Invasão</c:v>
                </c:pt>
              </c:strCache>
            </c:strRef>
          </c:cat>
          <c:val>
            <c:numRef>
              <c:f>Plan1!$B$2:$B$8</c:f>
              <c:numCache>
                <c:formatCode>0.00%</c:formatCode>
                <c:ptCount val="7"/>
                <c:pt idx="0">
                  <c:v>0.4466</c:v>
                </c:pt>
                <c:pt idx="1">
                  <c:v>0.25180000000000002</c:v>
                </c:pt>
                <c:pt idx="2">
                  <c:v>0.21390000000000001</c:v>
                </c:pt>
                <c:pt idx="3">
                  <c:v>4.0300000000000002E-2</c:v>
                </c:pt>
                <c:pt idx="4">
                  <c:v>2.75E-2</c:v>
                </c:pt>
                <c:pt idx="5">
                  <c:v>1.37E-2</c:v>
                </c:pt>
                <c:pt idx="6">
                  <c:v>6.1999999999999998E-3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PCs</c:v>
                </c:pt>
              </c:strCache>
            </c:strRef>
          </c:tx>
          <c:invertIfNegative val="0"/>
          <c:cat>
            <c:numRef>
              <c:f>Plan1!$A$2:$A$6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Plan1!$B$2:$B$6</c:f>
              <c:numCache>
                <c:formatCode>General</c:formatCode>
                <c:ptCount val="5"/>
                <c:pt idx="0">
                  <c:v>6253</c:v>
                </c:pt>
                <c:pt idx="1">
                  <c:v>4989</c:v>
                </c:pt>
                <c:pt idx="2">
                  <c:v>5291</c:v>
                </c:pt>
                <c:pt idx="3">
                  <c:v>6787</c:v>
                </c:pt>
                <c:pt idx="4">
                  <c:v>6549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Mobile</c:v>
                </c:pt>
              </c:strCache>
            </c:strRef>
          </c:tx>
          <c:invertIfNegative val="0"/>
          <c:cat>
            <c:numRef>
              <c:f>Plan1!$A$2:$A$6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Plan1!$C$2:$C$6</c:f>
              <c:numCache>
                <c:formatCode>General</c:formatCode>
                <c:ptCount val="5"/>
                <c:pt idx="0">
                  <c:v>163</c:v>
                </c:pt>
                <c:pt idx="1">
                  <c:v>315</c:v>
                </c:pt>
                <c:pt idx="2">
                  <c:v>415</c:v>
                </c:pt>
                <c:pt idx="3">
                  <c:v>646</c:v>
                </c:pt>
                <c:pt idx="4">
                  <c:v>923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-1751956864"/>
        <c:axId val="-1751966656"/>
        <c:axId val="0"/>
      </c:bar3DChart>
      <c:catAx>
        <c:axId val="-175195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1751966656"/>
        <c:crosses val="autoZero"/>
        <c:auto val="1"/>
        <c:lblAlgn val="ctr"/>
        <c:lblOffset val="100"/>
        <c:noMultiLvlLbl val="0"/>
      </c:catAx>
      <c:valAx>
        <c:axId val="-17519666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17519568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400"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Chrome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2013</c:v>
                </c:pt>
                <c:pt idx="2">
                  <c:v>2012</c:v>
                </c:pt>
                <c:pt idx="3">
                  <c:v>2011</c:v>
                </c:pt>
                <c:pt idx="4">
                  <c:v>2010</c:v>
                </c:pt>
              </c:numCache>
            </c:numRef>
          </c:cat>
          <c:val>
            <c:numRef>
              <c:f>Plan1!$B$2:$B$6</c:f>
              <c:numCache>
                <c:formatCode>General</c:formatCode>
                <c:ptCount val="5"/>
                <c:pt idx="0">
                  <c:v>155</c:v>
                </c:pt>
                <c:pt idx="1">
                  <c:v>219</c:v>
                </c:pt>
                <c:pt idx="2">
                  <c:v>268</c:v>
                </c:pt>
                <c:pt idx="3">
                  <c:v>18</c:v>
                </c:pt>
                <c:pt idx="4">
                  <c:v>38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Firefox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2013</c:v>
                </c:pt>
                <c:pt idx="2">
                  <c:v>2012</c:v>
                </c:pt>
                <c:pt idx="3">
                  <c:v>2011</c:v>
                </c:pt>
                <c:pt idx="4">
                  <c:v>2010</c:v>
                </c:pt>
              </c:numCache>
            </c:numRef>
          </c:cat>
          <c:val>
            <c:numRef>
              <c:f>Plan1!$C$2:$C$6</c:f>
              <c:numCache>
                <c:formatCode>General</c:formatCode>
                <c:ptCount val="5"/>
                <c:pt idx="0">
                  <c:v>109</c:v>
                </c:pt>
                <c:pt idx="1">
                  <c:v>157</c:v>
                </c:pt>
                <c:pt idx="2">
                  <c:v>186</c:v>
                </c:pt>
                <c:pt idx="3">
                  <c:v>28</c:v>
                </c:pt>
                <c:pt idx="4">
                  <c:v>20</c:v>
                </c:pt>
              </c:numCache>
            </c:numRef>
          </c:val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IE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2013</c:v>
                </c:pt>
                <c:pt idx="2">
                  <c:v>2012</c:v>
                </c:pt>
                <c:pt idx="3">
                  <c:v>2011</c:v>
                </c:pt>
                <c:pt idx="4">
                  <c:v>2010</c:v>
                </c:pt>
              </c:numCache>
            </c:numRef>
          </c:cat>
          <c:val>
            <c:numRef>
              <c:f>Plan1!$D$2:$D$6</c:f>
              <c:numCache>
                <c:formatCode>General</c:formatCode>
                <c:ptCount val="5"/>
                <c:pt idx="0">
                  <c:v>282</c:v>
                </c:pt>
                <c:pt idx="1">
                  <c:v>148</c:v>
                </c:pt>
                <c:pt idx="2">
                  <c:v>60</c:v>
                </c:pt>
                <c:pt idx="3">
                  <c:v>14</c:v>
                </c:pt>
                <c:pt idx="4">
                  <c:v>12</c:v>
                </c:pt>
              </c:numCache>
            </c:numRef>
          </c:val>
        </c:ser>
        <c:ser>
          <c:idx val="3"/>
          <c:order val="3"/>
          <c:tx>
            <c:strRef>
              <c:f>Plan1!$E$1</c:f>
              <c:strCache>
                <c:ptCount val="1"/>
                <c:pt idx="0">
                  <c:v>Opera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2013</c:v>
                </c:pt>
                <c:pt idx="2">
                  <c:v>2012</c:v>
                </c:pt>
                <c:pt idx="3">
                  <c:v>2011</c:v>
                </c:pt>
                <c:pt idx="4">
                  <c:v>2010</c:v>
                </c:pt>
              </c:numCache>
            </c:numRef>
          </c:cat>
          <c:val>
            <c:numRef>
              <c:f>Plan1!$E$2:$E$6</c:f>
              <c:numCache>
                <c:formatCode>General</c:formatCode>
                <c:ptCount val="5"/>
                <c:pt idx="0">
                  <c:v>7</c:v>
                </c:pt>
                <c:pt idx="1">
                  <c:v>13</c:v>
                </c:pt>
                <c:pt idx="2">
                  <c:v>34</c:v>
                </c:pt>
                <c:pt idx="3">
                  <c:v>10</c:v>
                </c:pt>
                <c:pt idx="4">
                  <c:v>6</c:v>
                </c:pt>
              </c:numCache>
            </c:numRef>
          </c:val>
        </c:ser>
        <c:ser>
          <c:idx val="4"/>
          <c:order val="4"/>
          <c:tx>
            <c:strRef>
              <c:f>Plan1!$F$1</c:f>
              <c:strCache>
                <c:ptCount val="1"/>
                <c:pt idx="0">
                  <c:v>Safari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2013</c:v>
                </c:pt>
                <c:pt idx="2">
                  <c:v>2012</c:v>
                </c:pt>
                <c:pt idx="3">
                  <c:v>2011</c:v>
                </c:pt>
                <c:pt idx="4">
                  <c:v>2010</c:v>
                </c:pt>
              </c:numCache>
            </c:numRef>
          </c:cat>
          <c:val>
            <c:numRef>
              <c:f>Plan1!$F$2:$F$6</c:f>
              <c:numCache>
                <c:formatCode>General</c:formatCode>
                <c:ptCount val="5"/>
                <c:pt idx="0">
                  <c:v>86</c:v>
                </c:pt>
                <c:pt idx="1">
                  <c:v>54</c:v>
                </c:pt>
                <c:pt idx="2">
                  <c:v>343</c:v>
                </c:pt>
                <c:pt idx="3">
                  <c:v>33</c:v>
                </c:pt>
                <c:pt idx="4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-1751960672"/>
        <c:axId val="-1751959040"/>
        <c:axId val="0"/>
      </c:bar3DChart>
      <c:catAx>
        <c:axId val="-1751960672"/>
        <c:scaling>
          <c:orientation val="maxMin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1959040"/>
        <c:crosses val="autoZero"/>
        <c:auto val="1"/>
        <c:lblAlgn val="ctr"/>
        <c:lblOffset val="100"/>
        <c:noMultiLvlLbl val="0"/>
      </c:catAx>
      <c:valAx>
        <c:axId val="-1751959040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extTo"/>
        <c:crossAx val="-1751960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9.642427897543257E-3"/>
          <c:w val="1"/>
          <c:h val="0.9474874895192375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1">
                <a:alpha val="88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1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1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Plan1!$A$2:$A$5</c:f>
              <c:strCache>
                <c:ptCount val="4"/>
                <c:pt idx="0">
                  <c:v>Apple</c:v>
                </c:pt>
                <c:pt idx="1">
                  <c:v>Android</c:v>
                </c:pt>
                <c:pt idx="2">
                  <c:v>BlackBerry</c:v>
                </c:pt>
                <c:pt idx="3">
                  <c:v>W.Phone</c:v>
                </c:pt>
              </c:strCache>
            </c:strRef>
          </c:cat>
          <c:val>
            <c:numRef>
              <c:f>Plan1!$B$2:$B$5</c:f>
              <c:numCache>
                <c:formatCode>0%</c:formatCode>
                <c:ptCount val="4"/>
                <c:pt idx="0">
                  <c:v>0.82</c:v>
                </c:pt>
                <c:pt idx="1">
                  <c:v>0.13</c:v>
                </c:pt>
                <c:pt idx="2">
                  <c:v>0.01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2">
                <a:alpha val="88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2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2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Plan1!$A$2:$A$5</c:f>
              <c:strCache>
                <c:ptCount val="4"/>
                <c:pt idx="0">
                  <c:v>Apple</c:v>
                </c:pt>
                <c:pt idx="1">
                  <c:v>Android</c:v>
                </c:pt>
                <c:pt idx="2">
                  <c:v>BlackBerry</c:v>
                </c:pt>
                <c:pt idx="3">
                  <c:v>W.Phone</c:v>
                </c:pt>
              </c:strCache>
            </c:strRef>
          </c:cat>
          <c:val>
            <c:numRef>
              <c:f>Plan1!$C$2:$C$5</c:f>
              <c:numCache>
                <c:formatCode>0%</c:formatCode>
                <c:ptCount val="4"/>
                <c:pt idx="0">
                  <c:v>0.84</c:v>
                </c:pt>
                <c:pt idx="1">
                  <c:v>0.11</c:v>
                </c:pt>
                <c:pt idx="2">
                  <c:v>0.04</c:v>
                </c:pt>
                <c:pt idx="3">
                  <c:v>0.01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-1997618672"/>
        <c:axId val="-1750759072"/>
        <c:axId val="-1824150368"/>
      </c:bar3DChart>
      <c:catAx>
        <c:axId val="-199761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0759072"/>
        <c:crosses val="autoZero"/>
        <c:auto val="1"/>
        <c:lblAlgn val="ctr"/>
        <c:lblOffset val="100"/>
        <c:noMultiLvlLbl val="0"/>
      </c:catAx>
      <c:valAx>
        <c:axId val="-175075907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1997618672"/>
        <c:crosses val="autoZero"/>
        <c:crossBetween val="between"/>
      </c:valAx>
      <c:serAx>
        <c:axId val="-1824150368"/>
        <c:scaling>
          <c:orientation val="maxMin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0759072"/>
        <c:crosses val="autoZero"/>
      </c:ser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Plan1!$A$2:$A$7</c:f>
              <c:strCache>
                <c:ptCount val="6"/>
                <c:pt idx="0">
                  <c:v>USA</c:v>
                </c:pt>
                <c:pt idx="1">
                  <c:v>China</c:v>
                </c:pt>
                <c:pt idx="2">
                  <c:v>Índia</c:v>
                </c:pt>
                <c:pt idx="3">
                  <c:v>Holanda</c:v>
                </c:pt>
                <c:pt idx="4">
                  <c:v>Alemanha</c:v>
                </c:pt>
                <c:pt idx="5">
                  <c:v>Brasil</c:v>
                </c:pt>
              </c:strCache>
            </c:strRef>
          </c:cat>
          <c:val>
            <c:numRef>
              <c:f>Plan1!$B$2:$B$7</c:f>
              <c:numCache>
                <c:formatCode>0.0%</c:formatCode>
                <c:ptCount val="6"/>
                <c:pt idx="0">
                  <c:v>0.20699999999999999</c:v>
                </c:pt>
                <c:pt idx="1">
                  <c:v>0.106</c:v>
                </c:pt>
                <c:pt idx="2">
                  <c:v>0.04</c:v>
                </c:pt>
                <c:pt idx="3">
                  <c:v>3.5999999999999997E-2</c:v>
                </c:pt>
                <c:pt idx="4">
                  <c:v>3.3000000000000002E-2</c:v>
                </c:pt>
                <c:pt idx="5">
                  <c:v>2.3E-2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7.9382570745172923E-2"/>
                  <c:y val="9.230769230769287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7023142021878006E-2"/>
                  <c:y val="1.2307692307692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9.9963237234662189E-2"/>
                  <c:y val="1.5385099939430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6.1741999468467826E-2"/>
                  <c:y val="3.07764990914597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Plan1!$A$2:$A$7</c:f>
              <c:strCache>
                <c:ptCount val="6"/>
                <c:pt idx="0">
                  <c:v>USA</c:v>
                </c:pt>
                <c:pt idx="1">
                  <c:v>China</c:v>
                </c:pt>
                <c:pt idx="2">
                  <c:v>Índia</c:v>
                </c:pt>
                <c:pt idx="3">
                  <c:v>Holanda</c:v>
                </c:pt>
                <c:pt idx="4">
                  <c:v>Alemanha</c:v>
                </c:pt>
                <c:pt idx="5">
                  <c:v>Brasil</c:v>
                </c:pt>
              </c:strCache>
            </c:strRef>
          </c:cat>
          <c:val>
            <c:numRef>
              <c:f>Plan1!$C$2:$C$7</c:f>
              <c:numCache>
                <c:formatCode>0.0%</c:formatCode>
                <c:ptCount val="6"/>
                <c:pt idx="0">
                  <c:v>0.20300000000000001</c:v>
                </c:pt>
                <c:pt idx="1">
                  <c:v>9.4E-2</c:v>
                </c:pt>
                <c:pt idx="2">
                  <c:v>5.0999999999999997E-2</c:v>
                </c:pt>
                <c:pt idx="3">
                  <c:v>3.5000000000000003E-2</c:v>
                </c:pt>
                <c:pt idx="4">
                  <c:v>3.3000000000000002E-2</c:v>
                </c:pt>
                <c:pt idx="5">
                  <c:v>2.5000000000000001E-2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750766144"/>
        <c:axId val="-1750753632"/>
        <c:axId val="0"/>
      </c:bar3DChart>
      <c:catAx>
        <c:axId val="-1750766144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crossAx val="-1750753632"/>
        <c:crosses val="autoZero"/>
        <c:auto val="1"/>
        <c:lblAlgn val="ctr"/>
        <c:lblOffset val="100"/>
        <c:noMultiLvlLbl val="0"/>
      </c:catAx>
      <c:valAx>
        <c:axId val="-1750753632"/>
        <c:scaling>
          <c:orientation val="minMax"/>
        </c:scaling>
        <c:delete val="1"/>
        <c:axPos val="t"/>
        <c:majorGridlines/>
        <c:numFmt formatCode="0.0%" sourceLinked="1"/>
        <c:majorTickMark val="out"/>
        <c:minorTickMark val="none"/>
        <c:tickLblPos val="nextTo"/>
        <c:crossAx val="-17507661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315371743786673"/>
          <c:y val="0.75871084191399152"/>
          <c:w val="0.14630237883798178"/>
          <c:h val="0.14103985463355542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400">
          <a:latin typeface="+mn-lt"/>
        </a:defRPr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7977767484946736"/>
          <c:y val="5.1915202907328907E-3"/>
          <c:w val="0.70552987494210284"/>
          <c:h val="0.9690953361599031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Plan1!$A$2:$A$11</c:f>
              <c:strCache>
                <c:ptCount val="10"/>
                <c:pt idx="0">
                  <c:v>Saúde</c:v>
                </c:pt>
                <c:pt idx="1">
                  <c:v>Comércio</c:v>
                </c:pt>
                <c:pt idx="2">
                  <c:v>Educação</c:v>
                </c:pt>
                <c:pt idx="3">
                  <c:v>Governo</c:v>
                </c:pt>
                <c:pt idx="4">
                  <c:v>Finanças</c:v>
                </c:pt>
                <c:pt idx="5">
                  <c:v>Software</c:v>
                </c:pt>
                <c:pt idx="6">
                  <c:v>Hospedagem</c:v>
                </c:pt>
                <c:pt idx="7">
                  <c:v>Seguros</c:v>
                </c:pt>
                <c:pt idx="8">
                  <c:v>Transportes</c:v>
                </c:pt>
                <c:pt idx="9">
                  <c:v>Arte e Mídia</c:v>
                </c:pt>
              </c:strCache>
            </c:strRef>
          </c:cat>
          <c:val>
            <c:numRef>
              <c:f>Plan1!$B$2:$B$11</c:f>
              <c:numCache>
                <c:formatCode>0.0%</c:formatCode>
                <c:ptCount val="10"/>
                <c:pt idx="0">
                  <c:v>0.372</c:v>
                </c:pt>
                <c:pt idx="1">
                  <c:v>0.109</c:v>
                </c:pt>
                <c:pt idx="2">
                  <c:v>9.9000000000000005E-2</c:v>
                </c:pt>
                <c:pt idx="3">
                  <c:v>8.3000000000000004E-2</c:v>
                </c:pt>
                <c:pt idx="4">
                  <c:v>6.0999999999999999E-2</c:v>
                </c:pt>
                <c:pt idx="5">
                  <c:v>4.2000000000000003E-2</c:v>
                </c:pt>
                <c:pt idx="6">
                  <c:v>3.7999999999999999E-2</c:v>
                </c:pt>
                <c:pt idx="7">
                  <c:v>3.5000000000000003E-2</c:v>
                </c:pt>
                <c:pt idx="8">
                  <c:v>2.9000000000000001E-2</c:v>
                </c:pt>
                <c:pt idx="9">
                  <c:v>1.9E-2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-1750760160"/>
        <c:axId val="-1750761792"/>
        <c:axId val="0"/>
      </c:bar3DChart>
      <c:catAx>
        <c:axId val="-17507601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0761792"/>
        <c:crosses val="autoZero"/>
        <c:auto val="1"/>
        <c:lblAlgn val="ctr"/>
        <c:lblOffset val="100"/>
        <c:noMultiLvlLbl val="0"/>
      </c:catAx>
      <c:valAx>
        <c:axId val="-1750761792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-1750760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7977767484946736"/>
          <c:y val="5.1915202907328907E-3"/>
          <c:w val="0.70552987494210284"/>
          <c:h val="0.96909533615990318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Volume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Plan1!$A$2:$A$11</c:f>
              <c:strCache>
                <c:ptCount val="10"/>
                <c:pt idx="0">
                  <c:v>Comércio</c:v>
                </c:pt>
                <c:pt idx="1">
                  <c:v>Finanças</c:v>
                </c:pt>
                <c:pt idx="2">
                  <c:v>Software</c:v>
                </c:pt>
                <c:pt idx="3">
                  <c:v>Saúde</c:v>
                </c:pt>
                <c:pt idx="4">
                  <c:v>Governo</c:v>
                </c:pt>
                <c:pt idx="5">
                  <c:v>Redes Sociais</c:v>
                </c:pt>
                <c:pt idx="6">
                  <c:v>Telecom</c:v>
                </c:pt>
                <c:pt idx="7">
                  <c:v>Hospedagem</c:v>
                </c:pt>
                <c:pt idx="8">
                  <c:v>Educação</c:v>
                </c:pt>
                <c:pt idx="9">
                  <c:v>Arte e Mídia</c:v>
                </c:pt>
              </c:strCache>
            </c:strRef>
          </c:cat>
          <c:val>
            <c:numRef>
              <c:f>Plan1!$B$2:$B$11</c:f>
              <c:numCache>
                <c:formatCode>_-* #,##0_-;\-* #,##0_-;_-* "-"??_-;_-@_-</c:formatCode>
                <c:ptCount val="10"/>
                <c:pt idx="0">
                  <c:v>205446276</c:v>
                </c:pt>
                <c:pt idx="1">
                  <c:v>79465597</c:v>
                </c:pt>
                <c:pt idx="2">
                  <c:v>35068405</c:v>
                </c:pt>
                <c:pt idx="3">
                  <c:v>7230517</c:v>
                </c:pt>
                <c:pt idx="4">
                  <c:v>7127263</c:v>
                </c:pt>
                <c:pt idx="5">
                  <c:v>4600000</c:v>
                </c:pt>
                <c:pt idx="6">
                  <c:v>2124021</c:v>
                </c:pt>
                <c:pt idx="7">
                  <c:v>1818600</c:v>
                </c:pt>
                <c:pt idx="8">
                  <c:v>1359190</c:v>
                </c:pt>
                <c:pt idx="9">
                  <c:v>1082690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-1750759616"/>
        <c:axId val="-1750758528"/>
        <c:axId val="0"/>
      </c:bar3DChart>
      <c:catAx>
        <c:axId val="-1750759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0758528"/>
        <c:crosses val="autoZero"/>
        <c:auto val="1"/>
        <c:lblAlgn val="ctr"/>
        <c:lblOffset val="100"/>
        <c:noMultiLvlLbl val="0"/>
      </c:catAx>
      <c:valAx>
        <c:axId val="-175075852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crossAx val="-1750759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2568652380736312"/>
          <c:y val="6.2965960024227746E-2"/>
          <c:w val="0.874313476192637"/>
          <c:h val="0.93703403997577228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Grande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Plan1!$A$2:$A$5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strCache>
            </c:strRef>
          </c:cat>
          <c:val>
            <c:numRef>
              <c:f>Plan1!$B$2:$B$5</c:f>
              <c:numCache>
                <c:formatCode>0%</c:formatCode>
                <c:ptCount val="4"/>
                <c:pt idx="0">
                  <c:v>0.5</c:v>
                </c:pt>
                <c:pt idx="1">
                  <c:v>0.5</c:v>
                </c:pt>
                <c:pt idx="2">
                  <c:v>0.39</c:v>
                </c:pt>
                <c:pt idx="3" formatCode="General">
                  <c:v>0.41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Médias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Plan1!$A$2:$A$5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strCache>
            </c:strRef>
          </c:cat>
          <c:val>
            <c:numRef>
              <c:f>Plan1!$C$2:$C$5</c:f>
              <c:numCache>
                <c:formatCode>0%</c:formatCode>
                <c:ptCount val="4"/>
                <c:pt idx="0">
                  <c:v>0.32</c:v>
                </c:pt>
                <c:pt idx="1">
                  <c:v>0.19</c:v>
                </c:pt>
                <c:pt idx="2">
                  <c:v>0.31</c:v>
                </c:pt>
                <c:pt idx="3" formatCode="General">
                  <c:v>0.25</c:v>
                </c:pt>
              </c:numCache>
            </c:numRef>
          </c:val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Pequenas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Plan1!$A$2:$A$5</c:f>
              <c:strCach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strCache>
            </c:strRef>
          </c:cat>
          <c:val>
            <c:numRef>
              <c:f>Plan1!$D$2:$D$5</c:f>
              <c:numCache>
                <c:formatCode>0%</c:formatCode>
                <c:ptCount val="4"/>
                <c:pt idx="0">
                  <c:v>0.18</c:v>
                </c:pt>
                <c:pt idx="1">
                  <c:v>0.31</c:v>
                </c:pt>
                <c:pt idx="2">
                  <c:v>0.3</c:v>
                </c:pt>
                <c:pt idx="3" formatCode="General">
                  <c:v>0.34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cylinder"/>
        <c:axId val="-1750753088"/>
        <c:axId val="-1750756352"/>
        <c:axId val="0"/>
      </c:bar3DChart>
      <c:catAx>
        <c:axId val="-1750753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1750756352"/>
        <c:crosses val="autoZero"/>
        <c:auto val="1"/>
        <c:lblAlgn val="ctr"/>
        <c:lblOffset val="100"/>
        <c:noMultiLvlLbl val="0"/>
      </c:catAx>
      <c:valAx>
        <c:axId val="-175075635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-1750753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F18B93-11E5-4259-AA18-3B24E18C6C92}" type="doc">
      <dgm:prSet loTypeId="urn:microsoft.com/office/officeart/2005/8/layout/vList4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55CFDB63-A5BD-45CC-9128-37335D510088}">
      <dgm:prSet phldrT="[Texto]"/>
      <dgm:spPr/>
      <dgm:t>
        <a:bodyPr/>
        <a:lstStyle/>
        <a:p>
          <a:r>
            <a:rPr lang="pt-BR" dirty="0" smtClean="0"/>
            <a:t>Ativo:</a:t>
          </a:r>
          <a:endParaRPr lang="pt-BR" dirty="0"/>
        </a:p>
      </dgm:t>
    </dgm:pt>
    <dgm:pt modelId="{14918A60-1F62-47C7-9F3D-1006428A084A}" type="parTrans" cxnId="{B09CB6FF-2F7E-4EC5-8DAA-59F34A17E544}">
      <dgm:prSet/>
      <dgm:spPr/>
      <dgm:t>
        <a:bodyPr/>
        <a:lstStyle/>
        <a:p>
          <a:endParaRPr lang="pt-BR"/>
        </a:p>
      </dgm:t>
    </dgm:pt>
    <dgm:pt modelId="{7DFACC60-395E-4EB0-AA0F-30308D005768}" type="sibTrans" cxnId="{B09CB6FF-2F7E-4EC5-8DAA-59F34A17E544}">
      <dgm:prSet/>
      <dgm:spPr/>
      <dgm:t>
        <a:bodyPr/>
        <a:lstStyle/>
        <a:p>
          <a:endParaRPr lang="pt-BR"/>
        </a:p>
      </dgm:t>
    </dgm:pt>
    <dgm:pt modelId="{27CA62FC-4292-4058-AD58-CC9B64D45930}">
      <dgm:prSet/>
      <dgm:spPr/>
      <dgm:t>
        <a:bodyPr/>
        <a:lstStyle/>
        <a:p>
          <a:r>
            <a:rPr lang="pt-BR" dirty="0" smtClean="0"/>
            <a:t>Tudo aquilo que possui valor para uma organização</a:t>
          </a:r>
          <a:endParaRPr lang="pt-BR" dirty="0"/>
        </a:p>
      </dgm:t>
    </dgm:pt>
    <dgm:pt modelId="{370D324B-EC6F-49E8-BB6B-7D0EB75945EA}" type="parTrans" cxnId="{A4C4F9D3-27CE-4520-AF43-03152F03812D}">
      <dgm:prSet/>
      <dgm:spPr/>
      <dgm:t>
        <a:bodyPr/>
        <a:lstStyle/>
        <a:p>
          <a:endParaRPr lang="pt-BR"/>
        </a:p>
      </dgm:t>
    </dgm:pt>
    <dgm:pt modelId="{FBE48E6C-CA90-4AE7-8296-517E0EBC6ACC}" type="sibTrans" cxnId="{A4C4F9D3-27CE-4520-AF43-03152F03812D}">
      <dgm:prSet/>
      <dgm:spPr/>
      <dgm:t>
        <a:bodyPr/>
        <a:lstStyle/>
        <a:p>
          <a:endParaRPr lang="pt-BR"/>
        </a:p>
      </dgm:t>
    </dgm:pt>
    <dgm:pt modelId="{B856F0C0-8EAD-4439-A53B-32F9C1969C7A}">
      <dgm:prSet/>
      <dgm:spPr/>
      <dgm:t>
        <a:bodyPr/>
        <a:lstStyle/>
        <a:p>
          <a:r>
            <a:rPr lang="pt-BR" dirty="0" smtClean="0"/>
            <a:t>Ex.: Hardware, software, informações, processos, pessoas, etc.</a:t>
          </a:r>
          <a:endParaRPr lang="pt-BR" dirty="0"/>
        </a:p>
      </dgm:t>
    </dgm:pt>
    <dgm:pt modelId="{0DBE1828-70FB-4CE6-81E8-DA4B97476026}" type="parTrans" cxnId="{C35D9DF1-C769-4F85-9697-4713110AD63B}">
      <dgm:prSet/>
      <dgm:spPr/>
      <dgm:t>
        <a:bodyPr/>
        <a:lstStyle/>
        <a:p>
          <a:endParaRPr lang="pt-BR"/>
        </a:p>
      </dgm:t>
    </dgm:pt>
    <dgm:pt modelId="{6689308D-04E2-40FB-A138-BE6E3FD026F6}" type="sibTrans" cxnId="{C35D9DF1-C769-4F85-9697-4713110AD63B}">
      <dgm:prSet/>
      <dgm:spPr/>
      <dgm:t>
        <a:bodyPr/>
        <a:lstStyle/>
        <a:p>
          <a:endParaRPr lang="pt-BR"/>
        </a:p>
      </dgm:t>
    </dgm:pt>
    <dgm:pt modelId="{7350F809-2072-4B32-A057-54505EFBEDF8}">
      <dgm:prSet/>
      <dgm:spPr/>
      <dgm:t>
        <a:bodyPr/>
        <a:lstStyle/>
        <a:p>
          <a:r>
            <a:rPr lang="pt-BR" dirty="0" smtClean="0"/>
            <a:t>Vulnerabilidade:</a:t>
          </a:r>
          <a:endParaRPr lang="pt-BR" dirty="0"/>
        </a:p>
      </dgm:t>
    </dgm:pt>
    <dgm:pt modelId="{2FF6D861-1E4B-4390-8A1A-514642896AE1}" type="parTrans" cxnId="{0A335982-8FE6-493F-8014-278240231072}">
      <dgm:prSet/>
      <dgm:spPr/>
      <dgm:t>
        <a:bodyPr/>
        <a:lstStyle/>
        <a:p>
          <a:endParaRPr lang="pt-BR"/>
        </a:p>
      </dgm:t>
    </dgm:pt>
    <dgm:pt modelId="{5BE78E92-4810-4C89-AFC3-B5580CB0444A}" type="sibTrans" cxnId="{0A335982-8FE6-493F-8014-278240231072}">
      <dgm:prSet/>
      <dgm:spPr/>
      <dgm:t>
        <a:bodyPr/>
        <a:lstStyle/>
        <a:p>
          <a:endParaRPr lang="pt-BR"/>
        </a:p>
      </dgm:t>
    </dgm:pt>
    <dgm:pt modelId="{22910371-F94E-4ECB-A00C-32D5F20D5A97}">
      <dgm:prSet/>
      <dgm:spPr/>
      <dgm:t>
        <a:bodyPr/>
        <a:lstStyle/>
        <a:p>
          <a:r>
            <a:rPr lang="pt-BR" dirty="0" smtClean="0"/>
            <a:t>Falha de segurança (fraqueza diante das necessidades)</a:t>
          </a:r>
          <a:endParaRPr lang="pt-BR" dirty="0"/>
        </a:p>
      </dgm:t>
    </dgm:pt>
    <dgm:pt modelId="{3170F554-2299-41E2-8C23-04854079C339}" type="parTrans" cxnId="{C453928C-529F-4E4B-8A9B-7506B22F038A}">
      <dgm:prSet/>
      <dgm:spPr/>
      <dgm:t>
        <a:bodyPr/>
        <a:lstStyle/>
        <a:p>
          <a:endParaRPr lang="pt-BR"/>
        </a:p>
      </dgm:t>
    </dgm:pt>
    <dgm:pt modelId="{713218B3-516B-49C5-9C7C-8F95264C5408}" type="sibTrans" cxnId="{C453928C-529F-4E4B-8A9B-7506B22F038A}">
      <dgm:prSet/>
      <dgm:spPr/>
      <dgm:t>
        <a:bodyPr/>
        <a:lstStyle/>
        <a:p>
          <a:endParaRPr lang="pt-BR"/>
        </a:p>
      </dgm:t>
    </dgm:pt>
    <dgm:pt modelId="{D9F20012-0C41-4CC8-97A2-95609D16A7AA}">
      <dgm:prSet/>
      <dgm:spPr/>
      <dgm:t>
        <a:bodyPr/>
        <a:lstStyle/>
        <a:p>
          <a:r>
            <a:rPr lang="pt-BR" dirty="0" smtClean="0"/>
            <a:t>Ameaça:</a:t>
          </a:r>
          <a:endParaRPr lang="pt-BR" dirty="0"/>
        </a:p>
      </dgm:t>
    </dgm:pt>
    <dgm:pt modelId="{3BA4A4DE-9424-4418-BE46-D47D43FC9D71}" type="parTrans" cxnId="{8FD59C4A-AC56-4599-BFC6-FB8506FE1B54}">
      <dgm:prSet/>
      <dgm:spPr/>
      <dgm:t>
        <a:bodyPr/>
        <a:lstStyle/>
        <a:p>
          <a:endParaRPr lang="pt-BR"/>
        </a:p>
      </dgm:t>
    </dgm:pt>
    <dgm:pt modelId="{63928111-B854-45F5-9C15-E2E1618DEE5E}" type="sibTrans" cxnId="{8FD59C4A-AC56-4599-BFC6-FB8506FE1B54}">
      <dgm:prSet/>
      <dgm:spPr/>
      <dgm:t>
        <a:bodyPr/>
        <a:lstStyle/>
        <a:p>
          <a:endParaRPr lang="pt-BR"/>
        </a:p>
      </dgm:t>
    </dgm:pt>
    <dgm:pt modelId="{ACD21BBE-215C-497A-BD7D-C68E5F3E31FD}">
      <dgm:prSet/>
      <dgm:spPr/>
      <dgm:t>
        <a:bodyPr/>
        <a:lstStyle/>
        <a:p>
          <a:r>
            <a:rPr lang="pt-BR" dirty="0" smtClean="0"/>
            <a:t>Qualquer atividade que represente possível perigo aos ativos</a:t>
          </a:r>
          <a:endParaRPr lang="pt-BR" dirty="0"/>
        </a:p>
      </dgm:t>
    </dgm:pt>
    <dgm:pt modelId="{E9CC0D7C-2B4E-45C2-BC78-8576B86C69A5}" type="parTrans" cxnId="{EB23572C-8601-456F-AEF7-E1690EC8F999}">
      <dgm:prSet/>
      <dgm:spPr/>
      <dgm:t>
        <a:bodyPr/>
        <a:lstStyle/>
        <a:p>
          <a:endParaRPr lang="pt-BR"/>
        </a:p>
      </dgm:t>
    </dgm:pt>
    <dgm:pt modelId="{0B26542B-77C8-4660-A188-BECCD707CE78}" type="sibTrans" cxnId="{EB23572C-8601-456F-AEF7-E1690EC8F999}">
      <dgm:prSet/>
      <dgm:spPr/>
      <dgm:t>
        <a:bodyPr/>
        <a:lstStyle/>
        <a:p>
          <a:endParaRPr lang="pt-BR"/>
        </a:p>
      </dgm:t>
    </dgm:pt>
    <dgm:pt modelId="{488DA1F2-6507-4E39-8DF4-E519D7E23B5C}">
      <dgm:prSet/>
      <dgm:spPr/>
      <dgm:t>
        <a:bodyPr/>
        <a:lstStyle/>
        <a:p>
          <a:r>
            <a:rPr lang="pt-BR" dirty="0" smtClean="0"/>
            <a:t>Ataque:</a:t>
          </a:r>
          <a:endParaRPr lang="pt-BR" dirty="0"/>
        </a:p>
      </dgm:t>
    </dgm:pt>
    <dgm:pt modelId="{18EC0237-57AB-474A-B256-22FDABB7341F}" type="parTrans" cxnId="{93BAA3BA-E795-451D-8D5A-D998F8B17CF2}">
      <dgm:prSet/>
      <dgm:spPr/>
      <dgm:t>
        <a:bodyPr/>
        <a:lstStyle/>
        <a:p>
          <a:endParaRPr lang="pt-BR"/>
        </a:p>
      </dgm:t>
    </dgm:pt>
    <dgm:pt modelId="{14CDBC3B-20F2-4A9F-BDC0-2C24CBBD685D}" type="sibTrans" cxnId="{93BAA3BA-E795-451D-8D5A-D998F8B17CF2}">
      <dgm:prSet/>
      <dgm:spPr/>
      <dgm:t>
        <a:bodyPr/>
        <a:lstStyle/>
        <a:p>
          <a:endParaRPr lang="pt-BR"/>
        </a:p>
      </dgm:t>
    </dgm:pt>
    <dgm:pt modelId="{55AAE78C-88BD-483C-AB52-A559451066CF}">
      <dgm:prSet/>
      <dgm:spPr/>
      <dgm:t>
        <a:bodyPr/>
        <a:lstStyle/>
        <a:p>
          <a:r>
            <a:rPr lang="pt-BR" dirty="0" smtClean="0"/>
            <a:t>Resultado da exploração de uma vulnerabilidade para comprometer um ativo</a:t>
          </a:r>
          <a:endParaRPr lang="pt-BR" dirty="0"/>
        </a:p>
      </dgm:t>
    </dgm:pt>
    <dgm:pt modelId="{2C1E3471-9A5E-4175-A3ED-5A83F0FABB9C}" type="parTrans" cxnId="{7739E951-0E64-42EF-8118-53922B90DD97}">
      <dgm:prSet/>
      <dgm:spPr/>
      <dgm:t>
        <a:bodyPr/>
        <a:lstStyle/>
        <a:p>
          <a:endParaRPr lang="pt-BR"/>
        </a:p>
      </dgm:t>
    </dgm:pt>
    <dgm:pt modelId="{51DA099E-72DF-4075-97F1-5D399AEB35B9}" type="sibTrans" cxnId="{7739E951-0E64-42EF-8118-53922B90DD97}">
      <dgm:prSet/>
      <dgm:spPr/>
      <dgm:t>
        <a:bodyPr/>
        <a:lstStyle/>
        <a:p>
          <a:endParaRPr lang="pt-BR"/>
        </a:p>
      </dgm:t>
    </dgm:pt>
    <dgm:pt modelId="{5C23D6DD-3CC4-4B65-98FF-7E5891832C97}">
      <dgm:prSet/>
      <dgm:spPr/>
      <dgm:t>
        <a:bodyPr/>
        <a:lstStyle/>
        <a:p>
          <a:r>
            <a:rPr lang="pt-BR" dirty="0" smtClean="0"/>
            <a:t>Risco:</a:t>
          </a:r>
          <a:endParaRPr lang="pt-BR" dirty="0"/>
        </a:p>
      </dgm:t>
    </dgm:pt>
    <dgm:pt modelId="{56ED8BC6-4B48-40DB-8B3B-092E5C75A6AA}" type="parTrans" cxnId="{C9909BB7-1CF2-4711-949C-DCF476A816C3}">
      <dgm:prSet/>
      <dgm:spPr/>
      <dgm:t>
        <a:bodyPr/>
        <a:lstStyle/>
        <a:p>
          <a:endParaRPr lang="pt-BR"/>
        </a:p>
      </dgm:t>
    </dgm:pt>
    <dgm:pt modelId="{5A0A7DB0-11E7-4A33-B4E5-ED80E249CEFD}" type="sibTrans" cxnId="{C9909BB7-1CF2-4711-949C-DCF476A816C3}">
      <dgm:prSet/>
      <dgm:spPr/>
      <dgm:t>
        <a:bodyPr/>
        <a:lstStyle/>
        <a:p>
          <a:endParaRPr lang="pt-BR"/>
        </a:p>
      </dgm:t>
    </dgm:pt>
    <dgm:pt modelId="{BD90C53A-57C5-4A1B-B4B6-541557B622E3}">
      <dgm:prSet/>
      <dgm:spPr/>
      <dgm:t>
        <a:bodyPr/>
        <a:lstStyle/>
        <a:p>
          <a:r>
            <a:rPr lang="pt-BR" dirty="0" smtClean="0"/>
            <a:t>Probabilidade x Impacto causado por uma perda causada por um ataque</a:t>
          </a:r>
          <a:endParaRPr lang="pt-BR" dirty="0"/>
        </a:p>
      </dgm:t>
    </dgm:pt>
    <dgm:pt modelId="{C1F44CF6-0E8F-4989-96AF-B0064C9728F2}" type="parTrans" cxnId="{729FBCC1-8495-475F-8DC5-EBD57D7A5BF9}">
      <dgm:prSet/>
      <dgm:spPr/>
      <dgm:t>
        <a:bodyPr/>
        <a:lstStyle/>
        <a:p>
          <a:endParaRPr lang="pt-BR"/>
        </a:p>
      </dgm:t>
    </dgm:pt>
    <dgm:pt modelId="{DDB03218-5E20-4C6F-BA77-B5D93038C504}" type="sibTrans" cxnId="{729FBCC1-8495-475F-8DC5-EBD57D7A5BF9}">
      <dgm:prSet/>
      <dgm:spPr/>
      <dgm:t>
        <a:bodyPr/>
        <a:lstStyle/>
        <a:p>
          <a:endParaRPr lang="pt-BR"/>
        </a:p>
      </dgm:t>
    </dgm:pt>
    <dgm:pt modelId="{E8B03945-F902-4F2E-993B-623035D5A5EB}" type="pres">
      <dgm:prSet presAssocID="{80F18B93-11E5-4259-AA18-3B24E18C6C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53619D6-CECE-449E-8CE5-63BBD91C4D6C}" type="pres">
      <dgm:prSet presAssocID="{55CFDB63-A5BD-45CC-9128-37335D510088}" presName="comp" presStyleCnt="0"/>
      <dgm:spPr/>
    </dgm:pt>
    <dgm:pt modelId="{84AC1985-F1D8-4190-92AC-E8EB0089C859}" type="pres">
      <dgm:prSet presAssocID="{55CFDB63-A5BD-45CC-9128-37335D510088}" presName="box" presStyleLbl="node1" presStyleIdx="0" presStyleCnt="5"/>
      <dgm:spPr/>
      <dgm:t>
        <a:bodyPr/>
        <a:lstStyle/>
        <a:p>
          <a:endParaRPr lang="pt-BR"/>
        </a:p>
      </dgm:t>
    </dgm:pt>
    <dgm:pt modelId="{2E12AE63-E932-42A0-94CC-0C1EF4776415}" type="pres">
      <dgm:prSet presAssocID="{55CFDB63-A5BD-45CC-9128-37335D510088}" presName="img" presStyleLbl="fgImgPlace1" presStyleIdx="0" presStyleCnt="5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F44EAF16-B34F-4F5D-A950-AD05996FA99D}" type="pres">
      <dgm:prSet presAssocID="{55CFDB63-A5BD-45CC-9128-37335D510088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329C91C-77C2-49E9-9CF5-2E68BCA2AC60}" type="pres">
      <dgm:prSet presAssocID="{7DFACC60-395E-4EB0-AA0F-30308D005768}" presName="spacer" presStyleCnt="0"/>
      <dgm:spPr/>
    </dgm:pt>
    <dgm:pt modelId="{68B6D97A-0105-4625-8B1F-39060534080C}" type="pres">
      <dgm:prSet presAssocID="{7350F809-2072-4B32-A057-54505EFBEDF8}" presName="comp" presStyleCnt="0"/>
      <dgm:spPr/>
    </dgm:pt>
    <dgm:pt modelId="{7A3C3FF4-3C2E-4DB1-B66F-EE341BCDA2BB}" type="pres">
      <dgm:prSet presAssocID="{7350F809-2072-4B32-A057-54505EFBEDF8}" presName="box" presStyleLbl="node1" presStyleIdx="1" presStyleCnt="5"/>
      <dgm:spPr/>
      <dgm:t>
        <a:bodyPr/>
        <a:lstStyle/>
        <a:p>
          <a:endParaRPr lang="pt-BR"/>
        </a:p>
      </dgm:t>
    </dgm:pt>
    <dgm:pt modelId="{5F81A949-DFA1-4E3A-8CA1-62DCAC575262}" type="pres">
      <dgm:prSet presAssocID="{7350F809-2072-4B32-A057-54505EFBEDF8}" presName="img" presStyleLbl="fgImgPlace1" presStyleIdx="1" presStyleCnt="5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8A5D9EF0-68E8-48DF-A68E-1BFD27F96537}" type="pres">
      <dgm:prSet presAssocID="{7350F809-2072-4B32-A057-54505EFBEDF8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E8F4E26-D45E-4143-9CBD-935B732DAE03}" type="pres">
      <dgm:prSet presAssocID="{5BE78E92-4810-4C89-AFC3-B5580CB0444A}" presName="spacer" presStyleCnt="0"/>
      <dgm:spPr/>
    </dgm:pt>
    <dgm:pt modelId="{8E93E0DB-F7DF-4AB5-BFBB-42D808C07CB8}" type="pres">
      <dgm:prSet presAssocID="{D9F20012-0C41-4CC8-97A2-95609D16A7AA}" presName="comp" presStyleCnt="0"/>
      <dgm:spPr/>
    </dgm:pt>
    <dgm:pt modelId="{821F7413-4D57-448F-8668-9D69DF1E92E2}" type="pres">
      <dgm:prSet presAssocID="{D9F20012-0C41-4CC8-97A2-95609D16A7AA}" presName="box" presStyleLbl="node1" presStyleIdx="2" presStyleCnt="5"/>
      <dgm:spPr/>
      <dgm:t>
        <a:bodyPr/>
        <a:lstStyle/>
        <a:p>
          <a:endParaRPr lang="pt-BR"/>
        </a:p>
      </dgm:t>
    </dgm:pt>
    <dgm:pt modelId="{F6177332-0D52-4E4F-96FC-39E85BAA63DD}" type="pres">
      <dgm:prSet presAssocID="{D9F20012-0C41-4CC8-97A2-95609D16A7AA}" presName="img" presStyleLbl="fgImgPlace1" presStyleIdx="2" presStyleCnt="5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9F122EE6-1C2D-488A-9683-421E5E0CF11B}" type="pres">
      <dgm:prSet presAssocID="{D9F20012-0C41-4CC8-97A2-95609D16A7AA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6237E8D-E7EB-487E-9DE5-8A84E4BE4315}" type="pres">
      <dgm:prSet presAssocID="{63928111-B854-45F5-9C15-E2E1618DEE5E}" presName="spacer" presStyleCnt="0"/>
      <dgm:spPr/>
    </dgm:pt>
    <dgm:pt modelId="{AD581714-B1FA-4270-86E3-8E01E1B06779}" type="pres">
      <dgm:prSet presAssocID="{488DA1F2-6507-4E39-8DF4-E519D7E23B5C}" presName="comp" presStyleCnt="0"/>
      <dgm:spPr/>
    </dgm:pt>
    <dgm:pt modelId="{B2FCC6B8-8B1D-4604-BDC2-2599D53B9F4F}" type="pres">
      <dgm:prSet presAssocID="{488DA1F2-6507-4E39-8DF4-E519D7E23B5C}" presName="box" presStyleLbl="node1" presStyleIdx="3" presStyleCnt="5"/>
      <dgm:spPr/>
      <dgm:t>
        <a:bodyPr/>
        <a:lstStyle/>
        <a:p>
          <a:endParaRPr lang="pt-BR"/>
        </a:p>
      </dgm:t>
    </dgm:pt>
    <dgm:pt modelId="{48AD3971-DAD7-40F4-8DF2-F37EC908E15F}" type="pres">
      <dgm:prSet presAssocID="{488DA1F2-6507-4E39-8DF4-E519D7E23B5C}" presName="img" presStyleLbl="fgImgPlace1" presStyleIdx="3" presStyleCnt="5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6AEFF494-6BA8-47AE-BF29-6CD80A3ADFDA}" type="pres">
      <dgm:prSet presAssocID="{488DA1F2-6507-4E39-8DF4-E519D7E23B5C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C51EB8-8702-4FA9-ADFB-BE78598D4283}" type="pres">
      <dgm:prSet presAssocID="{14CDBC3B-20F2-4A9F-BDC0-2C24CBBD685D}" presName="spacer" presStyleCnt="0"/>
      <dgm:spPr/>
    </dgm:pt>
    <dgm:pt modelId="{F0F44D07-AFF9-4F87-928E-ED489F8F8464}" type="pres">
      <dgm:prSet presAssocID="{5C23D6DD-3CC4-4B65-98FF-7E5891832C97}" presName="comp" presStyleCnt="0"/>
      <dgm:spPr/>
    </dgm:pt>
    <dgm:pt modelId="{F72206A6-5380-4D8A-A59E-D0F1BDFF7717}" type="pres">
      <dgm:prSet presAssocID="{5C23D6DD-3CC4-4B65-98FF-7E5891832C97}" presName="box" presStyleLbl="node1" presStyleIdx="4" presStyleCnt="5"/>
      <dgm:spPr/>
      <dgm:t>
        <a:bodyPr/>
        <a:lstStyle/>
        <a:p>
          <a:endParaRPr lang="pt-BR"/>
        </a:p>
      </dgm:t>
    </dgm:pt>
    <dgm:pt modelId="{CE4279C9-288D-499A-84DA-D3F001312D1C}" type="pres">
      <dgm:prSet presAssocID="{5C23D6DD-3CC4-4B65-98FF-7E5891832C97}" presName="img" presStyleLbl="fgImgPlace1" presStyleIdx="4" presStyleCnt="5"/>
      <dgm:spPr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6B0E9B55-BA60-435F-8450-0479A04A4D51}" type="pres">
      <dgm:prSet presAssocID="{5C23D6DD-3CC4-4B65-98FF-7E5891832C97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D0FF4AB-59D4-426D-A301-3CDE3A2D7CF2}" type="presOf" srcId="{55AAE78C-88BD-483C-AB52-A559451066CF}" destId="{6AEFF494-6BA8-47AE-BF29-6CD80A3ADFDA}" srcOrd="1" destOrd="1" presId="urn:microsoft.com/office/officeart/2005/8/layout/vList4"/>
    <dgm:cxn modelId="{C453928C-529F-4E4B-8A9B-7506B22F038A}" srcId="{7350F809-2072-4B32-A057-54505EFBEDF8}" destId="{22910371-F94E-4ECB-A00C-32D5F20D5A97}" srcOrd="0" destOrd="0" parTransId="{3170F554-2299-41E2-8C23-04854079C339}" sibTransId="{713218B3-516B-49C5-9C7C-8F95264C5408}"/>
    <dgm:cxn modelId="{A4C4F9D3-27CE-4520-AF43-03152F03812D}" srcId="{55CFDB63-A5BD-45CC-9128-37335D510088}" destId="{27CA62FC-4292-4058-AD58-CC9B64D45930}" srcOrd="0" destOrd="0" parTransId="{370D324B-EC6F-49E8-BB6B-7D0EB75945EA}" sibTransId="{FBE48E6C-CA90-4AE7-8296-517E0EBC6ACC}"/>
    <dgm:cxn modelId="{FE51FE15-58BD-4714-8FAD-972D4472A040}" type="presOf" srcId="{22910371-F94E-4ECB-A00C-32D5F20D5A97}" destId="{7A3C3FF4-3C2E-4DB1-B66F-EE341BCDA2BB}" srcOrd="0" destOrd="1" presId="urn:microsoft.com/office/officeart/2005/8/layout/vList4"/>
    <dgm:cxn modelId="{6A0B1EC9-0CEE-452B-9450-54B77A348DD3}" type="presOf" srcId="{55CFDB63-A5BD-45CC-9128-37335D510088}" destId="{84AC1985-F1D8-4190-92AC-E8EB0089C859}" srcOrd="0" destOrd="0" presId="urn:microsoft.com/office/officeart/2005/8/layout/vList4"/>
    <dgm:cxn modelId="{0A335982-8FE6-493F-8014-278240231072}" srcId="{80F18B93-11E5-4259-AA18-3B24E18C6C92}" destId="{7350F809-2072-4B32-A057-54505EFBEDF8}" srcOrd="1" destOrd="0" parTransId="{2FF6D861-1E4B-4390-8A1A-514642896AE1}" sibTransId="{5BE78E92-4810-4C89-AFC3-B5580CB0444A}"/>
    <dgm:cxn modelId="{9BBEB69D-5780-483B-B6B0-4847EF7E3DE7}" type="presOf" srcId="{B856F0C0-8EAD-4439-A53B-32F9C1969C7A}" destId="{84AC1985-F1D8-4190-92AC-E8EB0089C859}" srcOrd="0" destOrd="2" presId="urn:microsoft.com/office/officeart/2005/8/layout/vList4"/>
    <dgm:cxn modelId="{54D8B151-4AAB-4DA7-979B-591DFCFCB067}" type="presOf" srcId="{27CA62FC-4292-4058-AD58-CC9B64D45930}" destId="{84AC1985-F1D8-4190-92AC-E8EB0089C859}" srcOrd="0" destOrd="1" presId="urn:microsoft.com/office/officeart/2005/8/layout/vList4"/>
    <dgm:cxn modelId="{20B488D4-158B-44A8-B786-3CC1122686E4}" type="presOf" srcId="{55AAE78C-88BD-483C-AB52-A559451066CF}" destId="{B2FCC6B8-8B1D-4604-BDC2-2599D53B9F4F}" srcOrd="0" destOrd="1" presId="urn:microsoft.com/office/officeart/2005/8/layout/vList4"/>
    <dgm:cxn modelId="{F9544A18-6678-4D2B-9E0C-7358FFF242FC}" type="presOf" srcId="{D9F20012-0C41-4CC8-97A2-95609D16A7AA}" destId="{821F7413-4D57-448F-8668-9D69DF1E92E2}" srcOrd="0" destOrd="0" presId="urn:microsoft.com/office/officeart/2005/8/layout/vList4"/>
    <dgm:cxn modelId="{242AB0EE-CD91-45C2-ABD9-92CD8F2B561F}" type="presOf" srcId="{27CA62FC-4292-4058-AD58-CC9B64D45930}" destId="{F44EAF16-B34F-4F5D-A950-AD05996FA99D}" srcOrd="1" destOrd="1" presId="urn:microsoft.com/office/officeart/2005/8/layout/vList4"/>
    <dgm:cxn modelId="{B09CB6FF-2F7E-4EC5-8DAA-59F34A17E544}" srcId="{80F18B93-11E5-4259-AA18-3B24E18C6C92}" destId="{55CFDB63-A5BD-45CC-9128-37335D510088}" srcOrd="0" destOrd="0" parTransId="{14918A60-1F62-47C7-9F3D-1006428A084A}" sibTransId="{7DFACC60-395E-4EB0-AA0F-30308D005768}"/>
    <dgm:cxn modelId="{0383E7EC-00C4-49DB-A8B7-D7A608134E8C}" type="presOf" srcId="{80F18B93-11E5-4259-AA18-3B24E18C6C92}" destId="{E8B03945-F902-4F2E-993B-623035D5A5EB}" srcOrd="0" destOrd="0" presId="urn:microsoft.com/office/officeart/2005/8/layout/vList4"/>
    <dgm:cxn modelId="{B676BA43-7C96-4DA7-B6F0-328EE8E2BF8B}" type="presOf" srcId="{D9F20012-0C41-4CC8-97A2-95609D16A7AA}" destId="{9F122EE6-1C2D-488A-9683-421E5E0CF11B}" srcOrd="1" destOrd="0" presId="urn:microsoft.com/office/officeart/2005/8/layout/vList4"/>
    <dgm:cxn modelId="{D09970D8-FD0B-4214-AEC4-C7A5548DB00B}" type="presOf" srcId="{BD90C53A-57C5-4A1B-B4B6-541557B622E3}" destId="{F72206A6-5380-4D8A-A59E-D0F1BDFF7717}" srcOrd="0" destOrd="1" presId="urn:microsoft.com/office/officeart/2005/8/layout/vList4"/>
    <dgm:cxn modelId="{B86E036A-6307-4367-9EE7-D718CA141348}" type="presOf" srcId="{5C23D6DD-3CC4-4B65-98FF-7E5891832C97}" destId="{6B0E9B55-BA60-435F-8450-0479A04A4D51}" srcOrd="1" destOrd="0" presId="urn:microsoft.com/office/officeart/2005/8/layout/vList4"/>
    <dgm:cxn modelId="{93BAA3BA-E795-451D-8D5A-D998F8B17CF2}" srcId="{80F18B93-11E5-4259-AA18-3B24E18C6C92}" destId="{488DA1F2-6507-4E39-8DF4-E519D7E23B5C}" srcOrd="3" destOrd="0" parTransId="{18EC0237-57AB-474A-B256-22FDABB7341F}" sibTransId="{14CDBC3B-20F2-4A9F-BDC0-2C24CBBD685D}"/>
    <dgm:cxn modelId="{8FD59C4A-AC56-4599-BFC6-FB8506FE1B54}" srcId="{80F18B93-11E5-4259-AA18-3B24E18C6C92}" destId="{D9F20012-0C41-4CC8-97A2-95609D16A7AA}" srcOrd="2" destOrd="0" parTransId="{3BA4A4DE-9424-4418-BE46-D47D43FC9D71}" sibTransId="{63928111-B854-45F5-9C15-E2E1618DEE5E}"/>
    <dgm:cxn modelId="{15D3D5A3-838E-439E-BEE6-46ADA2E3B2D4}" type="presOf" srcId="{488DA1F2-6507-4E39-8DF4-E519D7E23B5C}" destId="{B2FCC6B8-8B1D-4604-BDC2-2599D53B9F4F}" srcOrd="0" destOrd="0" presId="urn:microsoft.com/office/officeart/2005/8/layout/vList4"/>
    <dgm:cxn modelId="{E05986F8-5DCB-4420-8EEC-6B4BB2052FE3}" type="presOf" srcId="{22910371-F94E-4ECB-A00C-32D5F20D5A97}" destId="{8A5D9EF0-68E8-48DF-A68E-1BFD27F96537}" srcOrd="1" destOrd="1" presId="urn:microsoft.com/office/officeart/2005/8/layout/vList4"/>
    <dgm:cxn modelId="{729FBCC1-8495-475F-8DC5-EBD57D7A5BF9}" srcId="{5C23D6DD-3CC4-4B65-98FF-7E5891832C97}" destId="{BD90C53A-57C5-4A1B-B4B6-541557B622E3}" srcOrd="0" destOrd="0" parTransId="{C1F44CF6-0E8F-4989-96AF-B0064C9728F2}" sibTransId="{DDB03218-5E20-4C6F-BA77-B5D93038C504}"/>
    <dgm:cxn modelId="{E1004399-8885-4838-93D6-29B558E4D858}" type="presOf" srcId="{55CFDB63-A5BD-45CC-9128-37335D510088}" destId="{F44EAF16-B34F-4F5D-A950-AD05996FA99D}" srcOrd="1" destOrd="0" presId="urn:microsoft.com/office/officeart/2005/8/layout/vList4"/>
    <dgm:cxn modelId="{B9820922-2AE6-444E-823F-EBA117ECE92C}" type="presOf" srcId="{BD90C53A-57C5-4A1B-B4B6-541557B622E3}" destId="{6B0E9B55-BA60-435F-8450-0479A04A4D51}" srcOrd="1" destOrd="1" presId="urn:microsoft.com/office/officeart/2005/8/layout/vList4"/>
    <dgm:cxn modelId="{8C771022-A54B-4E62-975D-303A9D076CFE}" type="presOf" srcId="{7350F809-2072-4B32-A057-54505EFBEDF8}" destId="{7A3C3FF4-3C2E-4DB1-B66F-EE341BCDA2BB}" srcOrd="0" destOrd="0" presId="urn:microsoft.com/office/officeart/2005/8/layout/vList4"/>
    <dgm:cxn modelId="{7A9D5EA6-960A-47BE-9235-0D796EC2D328}" type="presOf" srcId="{488DA1F2-6507-4E39-8DF4-E519D7E23B5C}" destId="{6AEFF494-6BA8-47AE-BF29-6CD80A3ADFDA}" srcOrd="1" destOrd="0" presId="urn:microsoft.com/office/officeart/2005/8/layout/vList4"/>
    <dgm:cxn modelId="{C35D9DF1-C769-4F85-9697-4713110AD63B}" srcId="{55CFDB63-A5BD-45CC-9128-37335D510088}" destId="{B856F0C0-8EAD-4439-A53B-32F9C1969C7A}" srcOrd="1" destOrd="0" parTransId="{0DBE1828-70FB-4CE6-81E8-DA4B97476026}" sibTransId="{6689308D-04E2-40FB-A138-BE6E3FD026F6}"/>
    <dgm:cxn modelId="{C9909BB7-1CF2-4711-949C-DCF476A816C3}" srcId="{80F18B93-11E5-4259-AA18-3B24E18C6C92}" destId="{5C23D6DD-3CC4-4B65-98FF-7E5891832C97}" srcOrd="4" destOrd="0" parTransId="{56ED8BC6-4B48-40DB-8B3B-092E5C75A6AA}" sibTransId="{5A0A7DB0-11E7-4A33-B4E5-ED80E249CEFD}"/>
    <dgm:cxn modelId="{EB23572C-8601-456F-AEF7-E1690EC8F999}" srcId="{D9F20012-0C41-4CC8-97A2-95609D16A7AA}" destId="{ACD21BBE-215C-497A-BD7D-C68E5F3E31FD}" srcOrd="0" destOrd="0" parTransId="{E9CC0D7C-2B4E-45C2-BC78-8576B86C69A5}" sibTransId="{0B26542B-77C8-4660-A188-BECCD707CE78}"/>
    <dgm:cxn modelId="{9BF0C76C-3E95-4072-B6EB-0AAC9DF66635}" type="presOf" srcId="{7350F809-2072-4B32-A057-54505EFBEDF8}" destId="{8A5D9EF0-68E8-48DF-A68E-1BFD27F96537}" srcOrd="1" destOrd="0" presId="urn:microsoft.com/office/officeart/2005/8/layout/vList4"/>
    <dgm:cxn modelId="{338A91F9-0E3F-440C-B35F-F58D965BF6D9}" type="presOf" srcId="{ACD21BBE-215C-497A-BD7D-C68E5F3E31FD}" destId="{821F7413-4D57-448F-8668-9D69DF1E92E2}" srcOrd="0" destOrd="1" presId="urn:microsoft.com/office/officeart/2005/8/layout/vList4"/>
    <dgm:cxn modelId="{96A128A3-F964-4B02-B71A-B8E687E4771D}" type="presOf" srcId="{B856F0C0-8EAD-4439-A53B-32F9C1969C7A}" destId="{F44EAF16-B34F-4F5D-A950-AD05996FA99D}" srcOrd="1" destOrd="2" presId="urn:microsoft.com/office/officeart/2005/8/layout/vList4"/>
    <dgm:cxn modelId="{7739E951-0E64-42EF-8118-53922B90DD97}" srcId="{488DA1F2-6507-4E39-8DF4-E519D7E23B5C}" destId="{55AAE78C-88BD-483C-AB52-A559451066CF}" srcOrd="0" destOrd="0" parTransId="{2C1E3471-9A5E-4175-A3ED-5A83F0FABB9C}" sibTransId="{51DA099E-72DF-4075-97F1-5D399AEB35B9}"/>
    <dgm:cxn modelId="{E2680CBB-BCA8-4113-9E17-C9DB174571E9}" type="presOf" srcId="{ACD21BBE-215C-497A-BD7D-C68E5F3E31FD}" destId="{9F122EE6-1C2D-488A-9683-421E5E0CF11B}" srcOrd="1" destOrd="1" presId="urn:microsoft.com/office/officeart/2005/8/layout/vList4"/>
    <dgm:cxn modelId="{FD1D77D6-3EB0-4207-AA29-7BAA7C58B371}" type="presOf" srcId="{5C23D6DD-3CC4-4B65-98FF-7E5891832C97}" destId="{F72206A6-5380-4D8A-A59E-D0F1BDFF7717}" srcOrd="0" destOrd="0" presId="urn:microsoft.com/office/officeart/2005/8/layout/vList4"/>
    <dgm:cxn modelId="{85A03ACA-4413-440A-AA63-D237539F6ADF}" type="presParOf" srcId="{E8B03945-F902-4F2E-993B-623035D5A5EB}" destId="{953619D6-CECE-449E-8CE5-63BBD91C4D6C}" srcOrd="0" destOrd="0" presId="urn:microsoft.com/office/officeart/2005/8/layout/vList4"/>
    <dgm:cxn modelId="{3EEA765F-F1EB-499B-9606-7B857EB8091C}" type="presParOf" srcId="{953619D6-CECE-449E-8CE5-63BBD91C4D6C}" destId="{84AC1985-F1D8-4190-92AC-E8EB0089C859}" srcOrd="0" destOrd="0" presId="urn:microsoft.com/office/officeart/2005/8/layout/vList4"/>
    <dgm:cxn modelId="{BC64259D-A15C-4512-BBA1-DD8985E57287}" type="presParOf" srcId="{953619D6-CECE-449E-8CE5-63BBD91C4D6C}" destId="{2E12AE63-E932-42A0-94CC-0C1EF4776415}" srcOrd="1" destOrd="0" presId="urn:microsoft.com/office/officeart/2005/8/layout/vList4"/>
    <dgm:cxn modelId="{34951788-6609-40A1-96D5-74A3A558681B}" type="presParOf" srcId="{953619D6-CECE-449E-8CE5-63BBD91C4D6C}" destId="{F44EAF16-B34F-4F5D-A950-AD05996FA99D}" srcOrd="2" destOrd="0" presId="urn:microsoft.com/office/officeart/2005/8/layout/vList4"/>
    <dgm:cxn modelId="{C631D8C4-52BA-4D18-9384-A9D85ABD928F}" type="presParOf" srcId="{E8B03945-F902-4F2E-993B-623035D5A5EB}" destId="{1329C91C-77C2-49E9-9CF5-2E68BCA2AC60}" srcOrd="1" destOrd="0" presId="urn:microsoft.com/office/officeart/2005/8/layout/vList4"/>
    <dgm:cxn modelId="{01CFA568-4688-462B-A3F8-E196E735237C}" type="presParOf" srcId="{E8B03945-F902-4F2E-993B-623035D5A5EB}" destId="{68B6D97A-0105-4625-8B1F-39060534080C}" srcOrd="2" destOrd="0" presId="urn:microsoft.com/office/officeart/2005/8/layout/vList4"/>
    <dgm:cxn modelId="{FD1EC080-64F0-44CA-8897-9EB41F8BC11E}" type="presParOf" srcId="{68B6D97A-0105-4625-8B1F-39060534080C}" destId="{7A3C3FF4-3C2E-4DB1-B66F-EE341BCDA2BB}" srcOrd="0" destOrd="0" presId="urn:microsoft.com/office/officeart/2005/8/layout/vList4"/>
    <dgm:cxn modelId="{4E8EC222-D619-4DDB-9236-87A21E03382B}" type="presParOf" srcId="{68B6D97A-0105-4625-8B1F-39060534080C}" destId="{5F81A949-DFA1-4E3A-8CA1-62DCAC575262}" srcOrd="1" destOrd="0" presId="urn:microsoft.com/office/officeart/2005/8/layout/vList4"/>
    <dgm:cxn modelId="{8BF53D81-8F17-4967-9A80-E4FFA094AAC3}" type="presParOf" srcId="{68B6D97A-0105-4625-8B1F-39060534080C}" destId="{8A5D9EF0-68E8-48DF-A68E-1BFD27F96537}" srcOrd="2" destOrd="0" presId="urn:microsoft.com/office/officeart/2005/8/layout/vList4"/>
    <dgm:cxn modelId="{6E150377-8D84-4C19-9FFA-44467BCBF5B8}" type="presParOf" srcId="{E8B03945-F902-4F2E-993B-623035D5A5EB}" destId="{4E8F4E26-D45E-4143-9CBD-935B732DAE03}" srcOrd="3" destOrd="0" presId="urn:microsoft.com/office/officeart/2005/8/layout/vList4"/>
    <dgm:cxn modelId="{78A24E1F-855A-4015-8C5C-9D0345B3FBE3}" type="presParOf" srcId="{E8B03945-F902-4F2E-993B-623035D5A5EB}" destId="{8E93E0DB-F7DF-4AB5-BFBB-42D808C07CB8}" srcOrd="4" destOrd="0" presId="urn:microsoft.com/office/officeart/2005/8/layout/vList4"/>
    <dgm:cxn modelId="{20C9C421-1065-4940-92B2-76DEB69DE666}" type="presParOf" srcId="{8E93E0DB-F7DF-4AB5-BFBB-42D808C07CB8}" destId="{821F7413-4D57-448F-8668-9D69DF1E92E2}" srcOrd="0" destOrd="0" presId="urn:microsoft.com/office/officeart/2005/8/layout/vList4"/>
    <dgm:cxn modelId="{31D925B3-914F-4C74-8B21-4978B9D1E95D}" type="presParOf" srcId="{8E93E0DB-F7DF-4AB5-BFBB-42D808C07CB8}" destId="{F6177332-0D52-4E4F-96FC-39E85BAA63DD}" srcOrd="1" destOrd="0" presId="urn:microsoft.com/office/officeart/2005/8/layout/vList4"/>
    <dgm:cxn modelId="{9F8AE968-B632-499B-85DA-3E92EF827404}" type="presParOf" srcId="{8E93E0DB-F7DF-4AB5-BFBB-42D808C07CB8}" destId="{9F122EE6-1C2D-488A-9683-421E5E0CF11B}" srcOrd="2" destOrd="0" presId="urn:microsoft.com/office/officeart/2005/8/layout/vList4"/>
    <dgm:cxn modelId="{8AF5FF90-0CD0-435F-B4AB-2181F57D5637}" type="presParOf" srcId="{E8B03945-F902-4F2E-993B-623035D5A5EB}" destId="{16237E8D-E7EB-487E-9DE5-8A84E4BE4315}" srcOrd="5" destOrd="0" presId="urn:microsoft.com/office/officeart/2005/8/layout/vList4"/>
    <dgm:cxn modelId="{DD8B2998-EDD5-4A3D-A773-541DF5E599C2}" type="presParOf" srcId="{E8B03945-F902-4F2E-993B-623035D5A5EB}" destId="{AD581714-B1FA-4270-86E3-8E01E1B06779}" srcOrd="6" destOrd="0" presId="urn:microsoft.com/office/officeart/2005/8/layout/vList4"/>
    <dgm:cxn modelId="{AC0633FE-03D7-40D6-B4D3-47914BA39D57}" type="presParOf" srcId="{AD581714-B1FA-4270-86E3-8E01E1B06779}" destId="{B2FCC6B8-8B1D-4604-BDC2-2599D53B9F4F}" srcOrd="0" destOrd="0" presId="urn:microsoft.com/office/officeart/2005/8/layout/vList4"/>
    <dgm:cxn modelId="{39C827DB-3F59-4392-B01A-9D340DF145CB}" type="presParOf" srcId="{AD581714-B1FA-4270-86E3-8E01E1B06779}" destId="{48AD3971-DAD7-40F4-8DF2-F37EC908E15F}" srcOrd="1" destOrd="0" presId="urn:microsoft.com/office/officeart/2005/8/layout/vList4"/>
    <dgm:cxn modelId="{71BBEF6D-4CEE-4F9A-A3C9-825A1F2BBDDC}" type="presParOf" srcId="{AD581714-B1FA-4270-86E3-8E01E1B06779}" destId="{6AEFF494-6BA8-47AE-BF29-6CD80A3ADFDA}" srcOrd="2" destOrd="0" presId="urn:microsoft.com/office/officeart/2005/8/layout/vList4"/>
    <dgm:cxn modelId="{4B5A1AC9-57D8-4706-9438-DDE2E064D990}" type="presParOf" srcId="{E8B03945-F902-4F2E-993B-623035D5A5EB}" destId="{15C51EB8-8702-4FA9-ADFB-BE78598D4283}" srcOrd="7" destOrd="0" presId="urn:microsoft.com/office/officeart/2005/8/layout/vList4"/>
    <dgm:cxn modelId="{85111A6A-9F8E-44D0-8D84-5A94B9A62949}" type="presParOf" srcId="{E8B03945-F902-4F2E-993B-623035D5A5EB}" destId="{F0F44D07-AFF9-4F87-928E-ED489F8F8464}" srcOrd="8" destOrd="0" presId="urn:microsoft.com/office/officeart/2005/8/layout/vList4"/>
    <dgm:cxn modelId="{08CA8BF9-9462-42F2-9CA6-2C6E24B3676E}" type="presParOf" srcId="{F0F44D07-AFF9-4F87-928E-ED489F8F8464}" destId="{F72206A6-5380-4D8A-A59E-D0F1BDFF7717}" srcOrd="0" destOrd="0" presId="urn:microsoft.com/office/officeart/2005/8/layout/vList4"/>
    <dgm:cxn modelId="{44340B75-F396-440F-8A4F-CE1BBAD1DE43}" type="presParOf" srcId="{F0F44D07-AFF9-4F87-928E-ED489F8F8464}" destId="{CE4279C9-288D-499A-84DA-D3F001312D1C}" srcOrd="1" destOrd="0" presId="urn:microsoft.com/office/officeart/2005/8/layout/vList4"/>
    <dgm:cxn modelId="{50F53C28-C1BB-45EC-8AED-4AEAE417B0BF}" type="presParOf" srcId="{F0F44D07-AFF9-4F87-928E-ED489F8F8464}" destId="{6B0E9B55-BA60-435F-8450-0479A04A4D5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34E15E-211D-488E-AF40-847BB9C79D08}" type="doc">
      <dgm:prSet loTypeId="urn:microsoft.com/office/officeart/2005/8/layout/vList4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18263FBD-66BF-4B53-94F0-14037F5F8CF1}">
      <dgm:prSet phldrT="[Texto]"/>
      <dgm:spPr/>
      <dgm:t>
        <a:bodyPr/>
        <a:lstStyle/>
        <a:p>
          <a:r>
            <a:rPr lang="pt-BR" dirty="0" smtClean="0"/>
            <a:t>Crackers:</a:t>
          </a:r>
          <a:endParaRPr lang="pt-BR" dirty="0"/>
        </a:p>
      </dgm:t>
    </dgm:pt>
    <dgm:pt modelId="{2A2B0CA5-6029-48AF-9468-C7711BB997AE}" type="parTrans" cxnId="{C862F32C-D11D-42BD-95D0-67792F41CCF3}">
      <dgm:prSet/>
      <dgm:spPr/>
      <dgm:t>
        <a:bodyPr/>
        <a:lstStyle/>
        <a:p>
          <a:endParaRPr lang="pt-BR"/>
        </a:p>
      </dgm:t>
    </dgm:pt>
    <dgm:pt modelId="{0CF42E8B-BF45-47AF-A15A-652F45327318}" type="sibTrans" cxnId="{C862F32C-D11D-42BD-95D0-67792F41CCF3}">
      <dgm:prSet/>
      <dgm:spPr/>
      <dgm:t>
        <a:bodyPr/>
        <a:lstStyle/>
        <a:p>
          <a:endParaRPr lang="pt-BR"/>
        </a:p>
      </dgm:t>
    </dgm:pt>
    <dgm:pt modelId="{D1DA119D-05FF-49F1-AFEA-D6CFFF1EF19A}">
      <dgm:prSet/>
      <dgm:spPr/>
      <dgm:t>
        <a:bodyPr/>
        <a:lstStyle/>
        <a:p>
          <a:r>
            <a:rPr lang="pt-BR" dirty="0" smtClean="0"/>
            <a:t>Estudam as fragilidades e os mecanismos de segurança e produzem softwares para vencer estas barreiras e explorar as fragilidades.</a:t>
          </a:r>
        </a:p>
      </dgm:t>
    </dgm:pt>
    <dgm:pt modelId="{F3E1FB5F-8FCB-40D0-BBDC-69B421F1BAF9}" type="parTrans" cxnId="{4E8CB93A-0270-4FAA-9EB5-C99E2C58C9DE}">
      <dgm:prSet/>
      <dgm:spPr/>
      <dgm:t>
        <a:bodyPr/>
        <a:lstStyle/>
        <a:p>
          <a:endParaRPr lang="pt-BR"/>
        </a:p>
      </dgm:t>
    </dgm:pt>
    <dgm:pt modelId="{CCB6E372-B9F7-42D6-9F8F-2A626DFC8436}" type="sibTrans" cxnId="{4E8CB93A-0270-4FAA-9EB5-C99E2C58C9DE}">
      <dgm:prSet/>
      <dgm:spPr/>
      <dgm:t>
        <a:bodyPr/>
        <a:lstStyle/>
        <a:p>
          <a:endParaRPr lang="pt-BR"/>
        </a:p>
      </dgm:t>
    </dgm:pt>
    <dgm:pt modelId="{9451B86A-F4C9-4EDA-80E2-32C5C107EE74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Hackers:</a:t>
          </a:r>
        </a:p>
      </dgm:t>
    </dgm:pt>
    <dgm:pt modelId="{F4334CE2-295C-4D02-85B5-9B5DDFDE0D33}" type="parTrans" cxnId="{9C024194-781E-45DD-A10A-D813F1B00065}">
      <dgm:prSet/>
      <dgm:spPr/>
      <dgm:t>
        <a:bodyPr/>
        <a:lstStyle/>
        <a:p>
          <a:endParaRPr lang="pt-BR"/>
        </a:p>
      </dgm:t>
    </dgm:pt>
    <dgm:pt modelId="{4B156543-58BC-4DAA-A681-0BE061162045}" type="sibTrans" cxnId="{9C024194-781E-45DD-A10A-D813F1B00065}">
      <dgm:prSet/>
      <dgm:spPr/>
      <dgm:t>
        <a:bodyPr/>
        <a:lstStyle/>
        <a:p>
          <a:endParaRPr lang="pt-BR"/>
        </a:p>
      </dgm:t>
    </dgm:pt>
    <dgm:pt modelId="{39FDA70C-5984-4D5E-9C0C-892A5E9E6B24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Utilizam conscientemente as ferramentas produzidas pelos crackers para fazer ataques.</a:t>
          </a:r>
        </a:p>
      </dgm:t>
    </dgm:pt>
    <dgm:pt modelId="{87143BB8-9A21-4310-B2E7-063B35E08CB6}" type="parTrans" cxnId="{13B9C068-ED5C-43EB-9754-4B7830A26E09}">
      <dgm:prSet/>
      <dgm:spPr/>
      <dgm:t>
        <a:bodyPr/>
        <a:lstStyle/>
        <a:p>
          <a:endParaRPr lang="pt-BR"/>
        </a:p>
      </dgm:t>
    </dgm:pt>
    <dgm:pt modelId="{4F4ABB98-B5CD-43B6-8603-6719E1F6666F}" type="sibTrans" cxnId="{13B9C068-ED5C-43EB-9754-4B7830A26E09}">
      <dgm:prSet/>
      <dgm:spPr/>
      <dgm:t>
        <a:bodyPr/>
        <a:lstStyle/>
        <a:p>
          <a:endParaRPr lang="pt-BR"/>
        </a:p>
      </dgm:t>
    </dgm:pt>
    <dgm:pt modelId="{0FDC2993-959E-4D0B-B7F7-6F65B36D6B2E}">
      <dgm:prSet/>
      <dgm:spPr/>
      <dgm:t>
        <a:bodyPr/>
        <a:lstStyle/>
        <a:p>
          <a:r>
            <a:rPr lang="pt-BR" dirty="0" err="1" smtClean="0"/>
            <a:t>Slammers</a:t>
          </a:r>
          <a:r>
            <a:rPr lang="pt-BR" dirty="0" smtClean="0"/>
            <a:t>:</a:t>
          </a:r>
        </a:p>
      </dgm:t>
    </dgm:pt>
    <dgm:pt modelId="{451FD244-170F-4C41-96DF-D4CFE30380C8}" type="parTrans" cxnId="{1F2E988A-E513-4A4C-9D6E-8147317FFFBB}">
      <dgm:prSet/>
      <dgm:spPr/>
      <dgm:t>
        <a:bodyPr/>
        <a:lstStyle/>
        <a:p>
          <a:endParaRPr lang="pt-BR"/>
        </a:p>
      </dgm:t>
    </dgm:pt>
    <dgm:pt modelId="{8DFC960B-3D2D-4445-A104-70861465F43B}" type="sibTrans" cxnId="{1F2E988A-E513-4A4C-9D6E-8147317FFFBB}">
      <dgm:prSet/>
      <dgm:spPr/>
      <dgm:t>
        <a:bodyPr/>
        <a:lstStyle/>
        <a:p>
          <a:endParaRPr lang="pt-BR"/>
        </a:p>
      </dgm:t>
    </dgm:pt>
    <dgm:pt modelId="{1FAA630A-4D6F-45D4-820D-137F142DC772}">
      <dgm:prSet/>
      <dgm:spPr/>
      <dgm:t>
        <a:bodyPr/>
        <a:lstStyle/>
        <a:p>
          <a:r>
            <a:rPr lang="pt-BR" dirty="0" smtClean="0"/>
            <a:t>Utilizam inconscientemente as ferramentas produzidas pelos crackers</a:t>
          </a:r>
        </a:p>
      </dgm:t>
    </dgm:pt>
    <dgm:pt modelId="{A1CAA821-D415-48DD-B6F6-14A21A127774}" type="parTrans" cxnId="{EB394724-CB1A-484E-91DC-37D874E46F2D}">
      <dgm:prSet/>
      <dgm:spPr/>
      <dgm:t>
        <a:bodyPr/>
        <a:lstStyle/>
        <a:p>
          <a:endParaRPr lang="pt-BR"/>
        </a:p>
      </dgm:t>
    </dgm:pt>
    <dgm:pt modelId="{DB7299DD-28BE-4219-BD71-C97869935392}" type="sibTrans" cxnId="{EB394724-CB1A-484E-91DC-37D874E46F2D}">
      <dgm:prSet/>
      <dgm:spPr/>
      <dgm:t>
        <a:bodyPr/>
        <a:lstStyle/>
        <a:p>
          <a:endParaRPr lang="pt-BR"/>
        </a:p>
      </dgm:t>
    </dgm:pt>
    <dgm:pt modelId="{973572B3-DC45-4232-B63E-CB5764EFD87E}">
      <dgm:prSet/>
      <dgm:spPr/>
      <dgm:t>
        <a:bodyPr/>
        <a:lstStyle/>
        <a:p>
          <a:r>
            <a:rPr lang="pt-BR" dirty="0" smtClean="0"/>
            <a:t>Ex.: Kevin </a:t>
          </a:r>
          <a:r>
            <a:rPr lang="pt-BR" dirty="0" err="1" smtClean="0"/>
            <a:t>Mitnick</a:t>
          </a:r>
          <a:r>
            <a:rPr lang="pt-BR" dirty="0" smtClean="0"/>
            <a:t> – Atuou de 1990 a 1995 - Ficou preso de 1995 a 2000 – Hoje atua como consultor de segurança.</a:t>
          </a:r>
        </a:p>
      </dgm:t>
    </dgm:pt>
    <dgm:pt modelId="{38CFF330-17C0-4FC6-B348-694A47D7DB2A}" type="parTrans" cxnId="{F4620DE6-D985-4F0A-8AA4-7E923B6EE524}">
      <dgm:prSet/>
      <dgm:spPr/>
      <dgm:t>
        <a:bodyPr/>
        <a:lstStyle/>
        <a:p>
          <a:endParaRPr lang="pt-BR"/>
        </a:p>
      </dgm:t>
    </dgm:pt>
    <dgm:pt modelId="{ABB969CC-6A71-49B4-8ADA-CC05476DB0F6}" type="sibTrans" cxnId="{F4620DE6-D985-4F0A-8AA4-7E923B6EE524}">
      <dgm:prSet/>
      <dgm:spPr/>
      <dgm:t>
        <a:bodyPr/>
        <a:lstStyle/>
        <a:p>
          <a:endParaRPr lang="pt-BR"/>
        </a:p>
      </dgm:t>
    </dgm:pt>
    <dgm:pt modelId="{B3E79AC0-530B-49F4-A845-87B668881FBA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 smtClean="0"/>
            <a:t>Ex.: Julian </a:t>
          </a:r>
          <a:r>
            <a:rPr lang="pt-BR" dirty="0" err="1" smtClean="0"/>
            <a:t>Assange</a:t>
          </a:r>
          <a:r>
            <a:rPr lang="pt-BR" dirty="0" smtClean="0"/>
            <a:t> – Fundador do site </a:t>
          </a:r>
          <a:r>
            <a:rPr lang="pt-BR" dirty="0" err="1" smtClean="0"/>
            <a:t>WikiLeaks</a:t>
          </a:r>
          <a:r>
            <a:rPr lang="pt-BR" dirty="0" smtClean="0"/>
            <a:t> – Chegou a atuar como cracker mas é um hacker assumido – Continua atuando como hacker.</a:t>
          </a:r>
        </a:p>
      </dgm:t>
    </dgm:pt>
    <dgm:pt modelId="{C583AC0B-1EB0-4500-A45D-2B85966FEA15}" type="parTrans" cxnId="{AD726458-E1A2-453E-9592-56CE066D4CA4}">
      <dgm:prSet/>
      <dgm:spPr/>
      <dgm:t>
        <a:bodyPr/>
        <a:lstStyle/>
        <a:p>
          <a:endParaRPr lang="pt-BR"/>
        </a:p>
      </dgm:t>
    </dgm:pt>
    <dgm:pt modelId="{AABBF980-3354-41D9-82AF-D6C8931F0D2C}" type="sibTrans" cxnId="{AD726458-E1A2-453E-9592-56CE066D4CA4}">
      <dgm:prSet/>
      <dgm:spPr/>
      <dgm:t>
        <a:bodyPr/>
        <a:lstStyle/>
        <a:p>
          <a:endParaRPr lang="pt-BR"/>
        </a:p>
      </dgm:t>
    </dgm:pt>
    <dgm:pt modelId="{3B40BD38-9A30-4281-AAEE-EB8347D21AB7}">
      <dgm:prSet/>
      <dgm:spPr/>
      <dgm:t>
        <a:bodyPr/>
        <a:lstStyle/>
        <a:p>
          <a:r>
            <a:rPr lang="pt-BR" dirty="0" smtClean="0"/>
            <a:t>Ex.: </a:t>
          </a:r>
          <a:r>
            <a:rPr lang="pt-BR" dirty="0" err="1" smtClean="0"/>
            <a:t>Onel</a:t>
          </a:r>
          <a:r>
            <a:rPr lang="pt-BR" dirty="0" smtClean="0"/>
            <a:t> de </a:t>
          </a:r>
          <a:r>
            <a:rPr lang="pt-BR" dirty="0" err="1" smtClean="0"/>
            <a:t>Guzman</a:t>
          </a:r>
          <a:r>
            <a:rPr lang="pt-BR" dirty="0" smtClean="0"/>
            <a:t> – Testava ferramentas – Produziu o vírus “I Love </a:t>
          </a:r>
          <a:r>
            <a:rPr lang="pt-BR" dirty="0" err="1" smtClean="0"/>
            <a:t>You</a:t>
          </a:r>
          <a:r>
            <a:rPr lang="pt-BR" dirty="0" smtClean="0"/>
            <a:t>” (trabalho de faculdade rejeitado) – distribuiu em 4/5/2000 (1 dia antes da formatura) – Causou um prejuízo de 10 bilhões de dólares</a:t>
          </a:r>
        </a:p>
      </dgm:t>
    </dgm:pt>
    <dgm:pt modelId="{FA7F6062-8D90-474C-8872-E6E4C201976E}" type="parTrans" cxnId="{B7B49B99-31D6-4831-BA81-77AAD9876FAE}">
      <dgm:prSet/>
      <dgm:spPr/>
      <dgm:t>
        <a:bodyPr/>
        <a:lstStyle/>
        <a:p>
          <a:endParaRPr lang="pt-BR"/>
        </a:p>
      </dgm:t>
    </dgm:pt>
    <dgm:pt modelId="{A2727EA5-874D-41CA-93A6-45897187331D}" type="sibTrans" cxnId="{B7B49B99-31D6-4831-BA81-77AAD9876FAE}">
      <dgm:prSet/>
      <dgm:spPr/>
      <dgm:t>
        <a:bodyPr/>
        <a:lstStyle/>
        <a:p>
          <a:endParaRPr lang="pt-BR"/>
        </a:p>
      </dgm:t>
    </dgm:pt>
    <dgm:pt modelId="{6EF81873-B57B-4EF2-8C42-BDE687608BEA}" type="pres">
      <dgm:prSet presAssocID="{1E34E15E-211D-488E-AF40-847BB9C79D0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AA8788A9-D28D-42A8-8103-45837BC3C490}" type="pres">
      <dgm:prSet presAssocID="{18263FBD-66BF-4B53-94F0-14037F5F8CF1}" presName="comp" presStyleCnt="0"/>
      <dgm:spPr/>
    </dgm:pt>
    <dgm:pt modelId="{0FB9AD3A-E0C7-493A-8C1E-EC6B841F3877}" type="pres">
      <dgm:prSet presAssocID="{18263FBD-66BF-4B53-94F0-14037F5F8CF1}" presName="box" presStyleLbl="node1" presStyleIdx="0" presStyleCnt="3"/>
      <dgm:spPr/>
      <dgm:t>
        <a:bodyPr/>
        <a:lstStyle/>
        <a:p>
          <a:endParaRPr lang="pt-BR"/>
        </a:p>
      </dgm:t>
    </dgm:pt>
    <dgm:pt modelId="{9902775D-4B8B-4091-90B9-B9263245B954}" type="pres">
      <dgm:prSet presAssocID="{18263FBD-66BF-4B53-94F0-14037F5F8CF1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4185D6E-20A5-4B2F-8CCA-8B880EE27A47}" type="pres">
      <dgm:prSet presAssocID="{18263FBD-66BF-4B53-94F0-14037F5F8CF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B88D206-947C-4A66-A991-80902DA37EA8}" type="pres">
      <dgm:prSet presAssocID="{0CF42E8B-BF45-47AF-A15A-652F45327318}" presName="spacer" presStyleCnt="0"/>
      <dgm:spPr/>
    </dgm:pt>
    <dgm:pt modelId="{B70B43C7-D2CE-4F75-BC1F-9C7EE62984CE}" type="pres">
      <dgm:prSet presAssocID="{9451B86A-F4C9-4EDA-80E2-32C5C107EE74}" presName="comp" presStyleCnt="0"/>
      <dgm:spPr/>
    </dgm:pt>
    <dgm:pt modelId="{291F9AF1-8352-4104-9DCB-5163622B92BF}" type="pres">
      <dgm:prSet presAssocID="{9451B86A-F4C9-4EDA-80E2-32C5C107EE74}" presName="box" presStyleLbl="node1" presStyleIdx="1" presStyleCnt="3"/>
      <dgm:spPr/>
      <dgm:t>
        <a:bodyPr/>
        <a:lstStyle/>
        <a:p>
          <a:endParaRPr lang="pt-BR"/>
        </a:p>
      </dgm:t>
    </dgm:pt>
    <dgm:pt modelId="{D119B59C-A605-4EFD-9F3E-D36943E3651F}" type="pres">
      <dgm:prSet presAssocID="{9451B86A-F4C9-4EDA-80E2-32C5C107EE74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1DA1DFB-B957-4E68-B51C-333F4E5E47AA}" type="pres">
      <dgm:prSet presAssocID="{9451B86A-F4C9-4EDA-80E2-32C5C107EE74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F679D2D-223E-48CB-9264-4920104CC8B3}" type="pres">
      <dgm:prSet presAssocID="{4B156543-58BC-4DAA-A681-0BE061162045}" presName="spacer" presStyleCnt="0"/>
      <dgm:spPr/>
    </dgm:pt>
    <dgm:pt modelId="{3B401A5C-4F90-451A-A4AD-58B93BF55158}" type="pres">
      <dgm:prSet presAssocID="{0FDC2993-959E-4D0B-B7F7-6F65B36D6B2E}" presName="comp" presStyleCnt="0"/>
      <dgm:spPr/>
    </dgm:pt>
    <dgm:pt modelId="{64BAF53B-EA5F-4F7C-9AF9-7E99A3534F5D}" type="pres">
      <dgm:prSet presAssocID="{0FDC2993-959E-4D0B-B7F7-6F65B36D6B2E}" presName="box" presStyleLbl="node1" presStyleIdx="2" presStyleCnt="3"/>
      <dgm:spPr/>
      <dgm:t>
        <a:bodyPr/>
        <a:lstStyle/>
        <a:p>
          <a:endParaRPr lang="pt-BR"/>
        </a:p>
      </dgm:t>
    </dgm:pt>
    <dgm:pt modelId="{8F143B2C-A889-42CE-81B7-0C51CD10B86A}" type="pres">
      <dgm:prSet presAssocID="{0FDC2993-959E-4D0B-B7F7-6F65B36D6B2E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E7ED1012-7180-486D-9244-4B65B8467D73}" type="pres">
      <dgm:prSet presAssocID="{0FDC2993-959E-4D0B-B7F7-6F65B36D6B2E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E9910DA-9995-479D-A86B-F8FD2AB0CF51}" type="presOf" srcId="{1E34E15E-211D-488E-AF40-847BB9C79D08}" destId="{6EF81873-B57B-4EF2-8C42-BDE687608BEA}" srcOrd="0" destOrd="0" presId="urn:microsoft.com/office/officeart/2005/8/layout/vList4"/>
    <dgm:cxn modelId="{B7B49B99-31D6-4831-BA81-77AAD9876FAE}" srcId="{0FDC2993-959E-4D0B-B7F7-6F65B36D6B2E}" destId="{3B40BD38-9A30-4281-AAEE-EB8347D21AB7}" srcOrd="1" destOrd="0" parTransId="{FA7F6062-8D90-474C-8872-E6E4C201976E}" sibTransId="{A2727EA5-874D-41CA-93A6-45897187331D}"/>
    <dgm:cxn modelId="{EB394724-CB1A-484E-91DC-37D874E46F2D}" srcId="{0FDC2993-959E-4D0B-B7F7-6F65B36D6B2E}" destId="{1FAA630A-4D6F-45D4-820D-137F142DC772}" srcOrd="0" destOrd="0" parTransId="{A1CAA821-D415-48DD-B6F6-14A21A127774}" sibTransId="{DB7299DD-28BE-4219-BD71-C97869935392}"/>
    <dgm:cxn modelId="{0D97BB89-C8E9-49BD-A5D4-821EBE957BD9}" type="presOf" srcId="{39FDA70C-5984-4D5E-9C0C-892A5E9E6B24}" destId="{291F9AF1-8352-4104-9DCB-5163622B92BF}" srcOrd="0" destOrd="1" presId="urn:microsoft.com/office/officeart/2005/8/layout/vList4"/>
    <dgm:cxn modelId="{13B9C068-ED5C-43EB-9754-4B7830A26E09}" srcId="{9451B86A-F4C9-4EDA-80E2-32C5C107EE74}" destId="{39FDA70C-5984-4D5E-9C0C-892A5E9E6B24}" srcOrd="0" destOrd="0" parTransId="{87143BB8-9A21-4310-B2E7-063B35E08CB6}" sibTransId="{4F4ABB98-B5CD-43B6-8603-6719E1F6666F}"/>
    <dgm:cxn modelId="{266DC769-54C2-4E55-AC96-3C6EC79C1982}" type="presOf" srcId="{1FAA630A-4D6F-45D4-820D-137F142DC772}" destId="{E7ED1012-7180-486D-9244-4B65B8467D73}" srcOrd="1" destOrd="1" presId="urn:microsoft.com/office/officeart/2005/8/layout/vList4"/>
    <dgm:cxn modelId="{4E8CB93A-0270-4FAA-9EB5-C99E2C58C9DE}" srcId="{18263FBD-66BF-4B53-94F0-14037F5F8CF1}" destId="{D1DA119D-05FF-49F1-AFEA-D6CFFF1EF19A}" srcOrd="0" destOrd="0" parTransId="{F3E1FB5F-8FCB-40D0-BBDC-69B421F1BAF9}" sibTransId="{CCB6E372-B9F7-42D6-9F8F-2A626DFC8436}"/>
    <dgm:cxn modelId="{5F1AD28D-A96B-4013-9CB2-5B87B8986E24}" type="presOf" srcId="{3B40BD38-9A30-4281-AAEE-EB8347D21AB7}" destId="{64BAF53B-EA5F-4F7C-9AF9-7E99A3534F5D}" srcOrd="0" destOrd="2" presId="urn:microsoft.com/office/officeart/2005/8/layout/vList4"/>
    <dgm:cxn modelId="{CE3A50D4-D19E-4C91-9894-43DBBD5C6F98}" type="presOf" srcId="{973572B3-DC45-4232-B63E-CB5764EFD87E}" destId="{64185D6E-20A5-4B2F-8CCA-8B880EE27A47}" srcOrd="1" destOrd="2" presId="urn:microsoft.com/office/officeart/2005/8/layout/vList4"/>
    <dgm:cxn modelId="{4450BAB4-0993-4F99-9955-9B014A3CC637}" type="presOf" srcId="{B3E79AC0-530B-49F4-A845-87B668881FBA}" destId="{291F9AF1-8352-4104-9DCB-5163622B92BF}" srcOrd="0" destOrd="2" presId="urn:microsoft.com/office/officeart/2005/8/layout/vList4"/>
    <dgm:cxn modelId="{63A4E6B5-6D7C-4D53-88BB-4814294B61C8}" type="presOf" srcId="{9451B86A-F4C9-4EDA-80E2-32C5C107EE74}" destId="{51DA1DFB-B957-4E68-B51C-333F4E5E47AA}" srcOrd="1" destOrd="0" presId="urn:microsoft.com/office/officeart/2005/8/layout/vList4"/>
    <dgm:cxn modelId="{2A1EC33E-7FE1-41F6-9881-B09B0EA4BCFE}" type="presOf" srcId="{9451B86A-F4C9-4EDA-80E2-32C5C107EE74}" destId="{291F9AF1-8352-4104-9DCB-5163622B92BF}" srcOrd="0" destOrd="0" presId="urn:microsoft.com/office/officeart/2005/8/layout/vList4"/>
    <dgm:cxn modelId="{49EC606A-66C3-45B5-8339-D54FF6843D09}" type="presOf" srcId="{973572B3-DC45-4232-B63E-CB5764EFD87E}" destId="{0FB9AD3A-E0C7-493A-8C1E-EC6B841F3877}" srcOrd="0" destOrd="2" presId="urn:microsoft.com/office/officeart/2005/8/layout/vList4"/>
    <dgm:cxn modelId="{EEB60805-CE2D-4E16-9964-02862C95F05C}" type="presOf" srcId="{D1DA119D-05FF-49F1-AFEA-D6CFFF1EF19A}" destId="{0FB9AD3A-E0C7-493A-8C1E-EC6B841F3877}" srcOrd="0" destOrd="1" presId="urn:microsoft.com/office/officeart/2005/8/layout/vList4"/>
    <dgm:cxn modelId="{7A48973E-39C3-4CBF-95C5-D513BA4E4B96}" type="presOf" srcId="{B3E79AC0-530B-49F4-A845-87B668881FBA}" destId="{51DA1DFB-B957-4E68-B51C-333F4E5E47AA}" srcOrd="1" destOrd="2" presId="urn:microsoft.com/office/officeart/2005/8/layout/vList4"/>
    <dgm:cxn modelId="{B9CFD7F2-A7E6-4E13-BF1B-3E722C837A76}" type="presOf" srcId="{0FDC2993-959E-4D0B-B7F7-6F65B36D6B2E}" destId="{64BAF53B-EA5F-4F7C-9AF9-7E99A3534F5D}" srcOrd="0" destOrd="0" presId="urn:microsoft.com/office/officeart/2005/8/layout/vList4"/>
    <dgm:cxn modelId="{F4620DE6-D985-4F0A-8AA4-7E923B6EE524}" srcId="{18263FBD-66BF-4B53-94F0-14037F5F8CF1}" destId="{973572B3-DC45-4232-B63E-CB5764EFD87E}" srcOrd="1" destOrd="0" parTransId="{38CFF330-17C0-4FC6-B348-694A47D7DB2A}" sibTransId="{ABB969CC-6A71-49B4-8ADA-CC05476DB0F6}"/>
    <dgm:cxn modelId="{B5663406-2797-4330-9E06-67AFE7FDAD72}" type="presOf" srcId="{3B40BD38-9A30-4281-AAEE-EB8347D21AB7}" destId="{E7ED1012-7180-486D-9244-4B65B8467D73}" srcOrd="1" destOrd="2" presId="urn:microsoft.com/office/officeart/2005/8/layout/vList4"/>
    <dgm:cxn modelId="{C4058724-3F68-44B9-9125-560E2CC08837}" type="presOf" srcId="{39FDA70C-5984-4D5E-9C0C-892A5E9E6B24}" destId="{51DA1DFB-B957-4E68-B51C-333F4E5E47AA}" srcOrd="1" destOrd="1" presId="urn:microsoft.com/office/officeart/2005/8/layout/vList4"/>
    <dgm:cxn modelId="{9C024194-781E-45DD-A10A-D813F1B00065}" srcId="{1E34E15E-211D-488E-AF40-847BB9C79D08}" destId="{9451B86A-F4C9-4EDA-80E2-32C5C107EE74}" srcOrd="1" destOrd="0" parTransId="{F4334CE2-295C-4D02-85B5-9B5DDFDE0D33}" sibTransId="{4B156543-58BC-4DAA-A681-0BE061162045}"/>
    <dgm:cxn modelId="{C862F32C-D11D-42BD-95D0-67792F41CCF3}" srcId="{1E34E15E-211D-488E-AF40-847BB9C79D08}" destId="{18263FBD-66BF-4B53-94F0-14037F5F8CF1}" srcOrd="0" destOrd="0" parTransId="{2A2B0CA5-6029-48AF-9468-C7711BB997AE}" sibTransId="{0CF42E8B-BF45-47AF-A15A-652F45327318}"/>
    <dgm:cxn modelId="{1F2E988A-E513-4A4C-9D6E-8147317FFFBB}" srcId="{1E34E15E-211D-488E-AF40-847BB9C79D08}" destId="{0FDC2993-959E-4D0B-B7F7-6F65B36D6B2E}" srcOrd="2" destOrd="0" parTransId="{451FD244-170F-4C41-96DF-D4CFE30380C8}" sibTransId="{8DFC960B-3D2D-4445-A104-70861465F43B}"/>
    <dgm:cxn modelId="{2E13DA6F-00C2-4F4C-ABEF-9A99FE477A8D}" type="presOf" srcId="{1FAA630A-4D6F-45D4-820D-137F142DC772}" destId="{64BAF53B-EA5F-4F7C-9AF9-7E99A3534F5D}" srcOrd="0" destOrd="1" presId="urn:microsoft.com/office/officeart/2005/8/layout/vList4"/>
    <dgm:cxn modelId="{F3448145-CC9B-4A9A-9278-DC69062F030E}" type="presOf" srcId="{0FDC2993-959E-4D0B-B7F7-6F65B36D6B2E}" destId="{E7ED1012-7180-486D-9244-4B65B8467D73}" srcOrd="1" destOrd="0" presId="urn:microsoft.com/office/officeart/2005/8/layout/vList4"/>
    <dgm:cxn modelId="{AD726458-E1A2-453E-9592-56CE066D4CA4}" srcId="{9451B86A-F4C9-4EDA-80E2-32C5C107EE74}" destId="{B3E79AC0-530B-49F4-A845-87B668881FBA}" srcOrd="1" destOrd="0" parTransId="{C583AC0B-1EB0-4500-A45D-2B85966FEA15}" sibTransId="{AABBF980-3354-41D9-82AF-D6C8931F0D2C}"/>
    <dgm:cxn modelId="{E1237FE6-295B-461F-98F4-D76B0C8D1D9E}" type="presOf" srcId="{D1DA119D-05FF-49F1-AFEA-D6CFFF1EF19A}" destId="{64185D6E-20A5-4B2F-8CCA-8B880EE27A47}" srcOrd="1" destOrd="1" presId="urn:microsoft.com/office/officeart/2005/8/layout/vList4"/>
    <dgm:cxn modelId="{17AFBD76-0669-43F7-8F55-6C33837E7A23}" type="presOf" srcId="{18263FBD-66BF-4B53-94F0-14037F5F8CF1}" destId="{64185D6E-20A5-4B2F-8CCA-8B880EE27A47}" srcOrd="1" destOrd="0" presId="urn:microsoft.com/office/officeart/2005/8/layout/vList4"/>
    <dgm:cxn modelId="{FF2D61F7-FBB6-41B3-92FD-81630CE3C4D2}" type="presOf" srcId="{18263FBD-66BF-4B53-94F0-14037F5F8CF1}" destId="{0FB9AD3A-E0C7-493A-8C1E-EC6B841F3877}" srcOrd="0" destOrd="0" presId="urn:microsoft.com/office/officeart/2005/8/layout/vList4"/>
    <dgm:cxn modelId="{22DC2E03-1148-4342-8333-A5FE3214D46E}" type="presParOf" srcId="{6EF81873-B57B-4EF2-8C42-BDE687608BEA}" destId="{AA8788A9-D28D-42A8-8103-45837BC3C490}" srcOrd="0" destOrd="0" presId="urn:microsoft.com/office/officeart/2005/8/layout/vList4"/>
    <dgm:cxn modelId="{64CF6BE0-429F-4563-8CA2-06C50BA6BF0E}" type="presParOf" srcId="{AA8788A9-D28D-42A8-8103-45837BC3C490}" destId="{0FB9AD3A-E0C7-493A-8C1E-EC6B841F3877}" srcOrd="0" destOrd="0" presId="urn:microsoft.com/office/officeart/2005/8/layout/vList4"/>
    <dgm:cxn modelId="{D86E41AA-2715-4832-8388-C3F47C43C1FA}" type="presParOf" srcId="{AA8788A9-D28D-42A8-8103-45837BC3C490}" destId="{9902775D-4B8B-4091-90B9-B9263245B954}" srcOrd="1" destOrd="0" presId="urn:microsoft.com/office/officeart/2005/8/layout/vList4"/>
    <dgm:cxn modelId="{0C5C03FC-3491-453B-8A27-31897B02A0AC}" type="presParOf" srcId="{AA8788A9-D28D-42A8-8103-45837BC3C490}" destId="{64185D6E-20A5-4B2F-8CCA-8B880EE27A47}" srcOrd="2" destOrd="0" presId="urn:microsoft.com/office/officeart/2005/8/layout/vList4"/>
    <dgm:cxn modelId="{82DB6079-D275-4F7A-AB9F-A7ED0281C64F}" type="presParOf" srcId="{6EF81873-B57B-4EF2-8C42-BDE687608BEA}" destId="{FB88D206-947C-4A66-A991-80902DA37EA8}" srcOrd="1" destOrd="0" presId="urn:microsoft.com/office/officeart/2005/8/layout/vList4"/>
    <dgm:cxn modelId="{89A6FF3E-CA5F-4C63-BAE2-CC715C6DCEE5}" type="presParOf" srcId="{6EF81873-B57B-4EF2-8C42-BDE687608BEA}" destId="{B70B43C7-D2CE-4F75-BC1F-9C7EE62984CE}" srcOrd="2" destOrd="0" presId="urn:microsoft.com/office/officeart/2005/8/layout/vList4"/>
    <dgm:cxn modelId="{883EF4A0-7851-4E26-B13B-89C6BB208C65}" type="presParOf" srcId="{B70B43C7-D2CE-4F75-BC1F-9C7EE62984CE}" destId="{291F9AF1-8352-4104-9DCB-5163622B92BF}" srcOrd="0" destOrd="0" presId="urn:microsoft.com/office/officeart/2005/8/layout/vList4"/>
    <dgm:cxn modelId="{06605684-92A9-4951-ACA3-72A2174CF7CC}" type="presParOf" srcId="{B70B43C7-D2CE-4F75-BC1F-9C7EE62984CE}" destId="{D119B59C-A605-4EFD-9F3E-D36943E3651F}" srcOrd="1" destOrd="0" presId="urn:microsoft.com/office/officeart/2005/8/layout/vList4"/>
    <dgm:cxn modelId="{E70582C7-7428-4539-8332-597D5E5FE36A}" type="presParOf" srcId="{B70B43C7-D2CE-4F75-BC1F-9C7EE62984CE}" destId="{51DA1DFB-B957-4E68-B51C-333F4E5E47AA}" srcOrd="2" destOrd="0" presId="urn:microsoft.com/office/officeart/2005/8/layout/vList4"/>
    <dgm:cxn modelId="{3E778328-5B43-4E0C-B02F-5DA72851011F}" type="presParOf" srcId="{6EF81873-B57B-4EF2-8C42-BDE687608BEA}" destId="{3F679D2D-223E-48CB-9264-4920104CC8B3}" srcOrd="3" destOrd="0" presId="urn:microsoft.com/office/officeart/2005/8/layout/vList4"/>
    <dgm:cxn modelId="{711E9753-BD34-4AE9-8B08-5B1515B4AC70}" type="presParOf" srcId="{6EF81873-B57B-4EF2-8C42-BDE687608BEA}" destId="{3B401A5C-4F90-451A-A4AD-58B93BF55158}" srcOrd="4" destOrd="0" presId="urn:microsoft.com/office/officeart/2005/8/layout/vList4"/>
    <dgm:cxn modelId="{D0367251-5944-4D59-B984-8EFBC8890FB9}" type="presParOf" srcId="{3B401A5C-4F90-451A-A4AD-58B93BF55158}" destId="{64BAF53B-EA5F-4F7C-9AF9-7E99A3534F5D}" srcOrd="0" destOrd="0" presId="urn:microsoft.com/office/officeart/2005/8/layout/vList4"/>
    <dgm:cxn modelId="{52707B3A-EB50-46EB-9B0B-22932CF849E8}" type="presParOf" srcId="{3B401A5C-4F90-451A-A4AD-58B93BF55158}" destId="{8F143B2C-A889-42CE-81B7-0C51CD10B86A}" srcOrd="1" destOrd="0" presId="urn:microsoft.com/office/officeart/2005/8/layout/vList4"/>
    <dgm:cxn modelId="{89AE09F3-150B-418C-9918-E07485D4D7E6}" type="presParOf" srcId="{3B401A5C-4F90-451A-A4AD-58B93BF55158}" destId="{E7ED1012-7180-486D-9244-4B65B8467D73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F97010-EE21-4B96-9207-BF7CF070AEB3}" type="doc">
      <dgm:prSet loTypeId="urn:microsoft.com/office/officeart/2005/8/layout/bList2" loCatId="pictur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BDA47406-79D6-495F-A262-A6C55E5651DD}">
      <dgm:prSet custT="1"/>
      <dgm:spPr/>
      <dgm:t>
        <a:bodyPr lIns="0" rIns="0"/>
        <a:lstStyle/>
        <a:p>
          <a:pPr defTabSz="1250950"/>
          <a:r>
            <a:rPr lang="pt-BR" sz="1300" b="1" dirty="0" smtClean="0"/>
            <a:t>Confidencialidade</a:t>
          </a:r>
        </a:p>
      </dgm:t>
    </dgm:pt>
    <dgm:pt modelId="{7C50FB01-AC4C-4E3C-B1A2-1FC1C6405477}" type="parTrans" cxnId="{516B3509-1692-4B7C-A4CA-7477DDEED454}">
      <dgm:prSet/>
      <dgm:spPr/>
      <dgm:t>
        <a:bodyPr/>
        <a:lstStyle/>
        <a:p>
          <a:endParaRPr lang="pt-BR"/>
        </a:p>
      </dgm:t>
    </dgm:pt>
    <dgm:pt modelId="{45BB2BA5-9C17-4076-B671-7E93099DBD06}" type="sibTrans" cxnId="{516B3509-1692-4B7C-A4CA-7477DDEED454}">
      <dgm:prSet/>
      <dgm:spPr/>
      <dgm:t>
        <a:bodyPr/>
        <a:lstStyle/>
        <a:p>
          <a:endParaRPr lang="pt-BR"/>
        </a:p>
      </dgm:t>
    </dgm:pt>
    <dgm:pt modelId="{EE39EB7C-4FF2-4EAE-A290-073A06D0751B}">
      <dgm:prSet/>
      <dgm:spPr/>
      <dgm:t>
        <a:bodyPr/>
        <a:lstStyle/>
        <a:p>
          <a:r>
            <a:rPr lang="pt-BR" smtClean="0"/>
            <a:t>Somente quem tem direito pode ver a informação</a:t>
          </a:r>
          <a:endParaRPr lang="pt-BR" dirty="0" smtClean="0"/>
        </a:p>
      </dgm:t>
    </dgm:pt>
    <dgm:pt modelId="{FB3DB888-4BF4-4B69-89E8-B41C6D397240}" type="parTrans" cxnId="{97C7D67B-D6B3-42F1-8D62-04666BBD3F57}">
      <dgm:prSet/>
      <dgm:spPr/>
      <dgm:t>
        <a:bodyPr/>
        <a:lstStyle/>
        <a:p>
          <a:endParaRPr lang="pt-BR"/>
        </a:p>
      </dgm:t>
    </dgm:pt>
    <dgm:pt modelId="{FA8A18BC-3212-44C4-ACA6-9952068739A6}" type="sibTrans" cxnId="{97C7D67B-D6B3-42F1-8D62-04666BBD3F57}">
      <dgm:prSet/>
      <dgm:spPr/>
      <dgm:t>
        <a:bodyPr/>
        <a:lstStyle/>
        <a:p>
          <a:endParaRPr lang="pt-BR"/>
        </a:p>
      </dgm:t>
    </dgm:pt>
    <dgm:pt modelId="{7C6A6506-08B6-4498-916F-F62027EB49B4}">
      <dgm:prSet/>
      <dgm:spPr/>
      <dgm:t>
        <a:bodyPr/>
        <a:lstStyle/>
        <a:p>
          <a:r>
            <a:rPr lang="pt-BR" b="1" dirty="0" smtClean="0"/>
            <a:t> Autenticidade</a:t>
          </a:r>
        </a:p>
      </dgm:t>
    </dgm:pt>
    <dgm:pt modelId="{03DB2CF2-6243-4CF2-9564-C40118BBA89B}" type="parTrans" cxnId="{C90E015F-BB4A-4C2A-8DEE-3A519D0456FB}">
      <dgm:prSet/>
      <dgm:spPr/>
      <dgm:t>
        <a:bodyPr/>
        <a:lstStyle/>
        <a:p>
          <a:endParaRPr lang="pt-BR"/>
        </a:p>
      </dgm:t>
    </dgm:pt>
    <dgm:pt modelId="{BCC97F11-27A3-45C7-9311-A697F5CEF17D}" type="sibTrans" cxnId="{C90E015F-BB4A-4C2A-8DEE-3A519D0456FB}">
      <dgm:prSet/>
      <dgm:spPr/>
      <dgm:t>
        <a:bodyPr/>
        <a:lstStyle/>
        <a:p>
          <a:endParaRPr lang="pt-BR"/>
        </a:p>
      </dgm:t>
    </dgm:pt>
    <dgm:pt modelId="{1A17F904-5D47-46CA-9FAE-CE55AB66F986}">
      <dgm:prSet/>
      <dgm:spPr/>
      <dgm:t>
        <a:bodyPr/>
        <a:lstStyle/>
        <a:p>
          <a:r>
            <a:rPr lang="pt-BR" smtClean="0"/>
            <a:t>O autor é realmente quem diz ser</a:t>
          </a:r>
          <a:endParaRPr lang="pt-BR" dirty="0" smtClean="0"/>
        </a:p>
      </dgm:t>
    </dgm:pt>
    <dgm:pt modelId="{CB4B4583-408A-4185-8416-3887B11FBADA}" type="parTrans" cxnId="{BBF9527E-75AB-4533-91B1-760C6759DB90}">
      <dgm:prSet/>
      <dgm:spPr/>
      <dgm:t>
        <a:bodyPr/>
        <a:lstStyle/>
        <a:p>
          <a:endParaRPr lang="pt-BR"/>
        </a:p>
      </dgm:t>
    </dgm:pt>
    <dgm:pt modelId="{F0C4272C-7DD7-4D15-B595-27845F109302}" type="sibTrans" cxnId="{BBF9527E-75AB-4533-91B1-760C6759DB90}">
      <dgm:prSet/>
      <dgm:spPr/>
      <dgm:t>
        <a:bodyPr/>
        <a:lstStyle/>
        <a:p>
          <a:endParaRPr lang="pt-BR"/>
        </a:p>
      </dgm:t>
    </dgm:pt>
    <dgm:pt modelId="{5777BB32-ED03-41AD-AB7D-99019BF11EC3}">
      <dgm:prSet/>
      <dgm:spPr/>
      <dgm:t>
        <a:bodyPr/>
        <a:lstStyle/>
        <a:p>
          <a:r>
            <a:rPr lang="pt-BR" b="1" dirty="0" smtClean="0"/>
            <a:t> Integridade</a:t>
          </a:r>
        </a:p>
      </dgm:t>
    </dgm:pt>
    <dgm:pt modelId="{E9ED1B4F-DA3D-4179-99CE-A764125822A5}" type="parTrans" cxnId="{E3F19873-E1DD-4465-9B14-3D62EC1FBBC8}">
      <dgm:prSet/>
      <dgm:spPr/>
      <dgm:t>
        <a:bodyPr/>
        <a:lstStyle/>
        <a:p>
          <a:endParaRPr lang="pt-BR"/>
        </a:p>
      </dgm:t>
    </dgm:pt>
    <dgm:pt modelId="{E645EA52-CB65-47FD-89E1-14EAC4C494A8}" type="sibTrans" cxnId="{E3F19873-E1DD-4465-9B14-3D62EC1FBBC8}">
      <dgm:prSet/>
      <dgm:spPr/>
      <dgm:t>
        <a:bodyPr/>
        <a:lstStyle/>
        <a:p>
          <a:endParaRPr lang="pt-BR"/>
        </a:p>
      </dgm:t>
    </dgm:pt>
    <dgm:pt modelId="{27A9597C-9E08-4E9A-9B9C-3DC35023103D}">
      <dgm:prSet/>
      <dgm:spPr/>
      <dgm:t>
        <a:bodyPr/>
        <a:lstStyle/>
        <a:p>
          <a:r>
            <a:rPr lang="pt-BR" smtClean="0"/>
            <a:t>A informação não pode ser adulterada</a:t>
          </a:r>
          <a:endParaRPr lang="pt-BR" dirty="0" smtClean="0"/>
        </a:p>
      </dgm:t>
    </dgm:pt>
    <dgm:pt modelId="{0E21E4D2-70F9-46AD-BB98-4302B23DA8A5}" type="parTrans" cxnId="{90F936FA-137C-4836-AF21-75C25AE85615}">
      <dgm:prSet/>
      <dgm:spPr/>
      <dgm:t>
        <a:bodyPr/>
        <a:lstStyle/>
        <a:p>
          <a:endParaRPr lang="pt-BR"/>
        </a:p>
      </dgm:t>
    </dgm:pt>
    <dgm:pt modelId="{C6F2FF06-46AC-4648-99BB-6415483E8161}" type="sibTrans" cxnId="{90F936FA-137C-4836-AF21-75C25AE85615}">
      <dgm:prSet/>
      <dgm:spPr/>
      <dgm:t>
        <a:bodyPr/>
        <a:lstStyle/>
        <a:p>
          <a:endParaRPr lang="pt-BR"/>
        </a:p>
      </dgm:t>
    </dgm:pt>
    <dgm:pt modelId="{61F5F7E1-48EB-4289-91D5-0437A3DBDAD0}">
      <dgm:prSet/>
      <dgm:spPr/>
      <dgm:t>
        <a:bodyPr/>
        <a:lstStyle/>
        <a:p>
          <a:r>
            <a:rPr lang="pt-BR" b="1" dirty="0" smtClean="0"/>
            <a:t>Disponibilidade</a:t>
          </a:r>
        </a:p>
      </dgm:t>
    </dgm:pt>
    <dgm:pt modelId="{07AB8A6E-DC34-490C-8A33-52E6BE6BC618}" type="parTrans" cxnId="{0BDCD23E-C345-4E9C-B2B1-1BA28BBA11DD}">
      <dgm:prSet/>
      <dgm:spPr/>
      <dgm:t>
        <a:bodyPr/>
        <a:lstStyle/>
        <a:p>
          <a:endParaRPr lang="pt-BR"/>
        </a:p>
      </dgm:t>
    </dgm:pt>
    <dgm:pt modelId="{D9945624-2739-42D8-8B72-BD8AE2E903C2}" type="sibTrans" cxnId="{0BDCD23E-C345-4E9C-B2B1-1BA28BBA11DD}">
      <dgm:prSet/>
      <dgm:spPr/>
      <dgm:t>
        <a:bodyPr/>
        <a:lstStyle/>
        <a:p>
          <a:endParaRPr lang="pt-BR"/>
        </a:p>
      </dgm:t>
    </dgm:pt>
    <dgm:pt modelId="{0DA05408-8AB3-4B9D-98B3-20CBE4EBF7F6}">
      <dgm:prSet/>
      <dgm:spPr/>
      <dgm:t>
        <a:bodyPr/>
        <a:lstStyle/>
        <a:p>
          <a:r>
            <a:rPr lang="pt-BR" smtClean="0"/>
            <a:t>A informação deve estar acessível para usuários autorizados</a:t>
          </a:r>
          <a:endParaRPr lang="pt-BR" dirty="0" smtClean="0"/>
        </a:p>
      </dgm:t>
    </dgm:pt>
    <dgm:pt modelId="{5118AE34-5622-4254-8FBE-007C8D5F4AFD}" type="parTrans" cxnId="{9BDD9E23-64D0-488D-8BA4-6F55C74510A7}">
      <dgm:prSet/>
      <dgm:spPr/>
      <dgm:t>
        <a:bodyPr/>
        <a:lstStyle/>
        <a:p>
          <a:endParaRPr lang="pt-BR"/>
        </a:p>
      </dgm:t>
    </dgm:pt>
    <dgm:pt modelId="{F94F2A0E-470D-4C09-8319-64A64C8DDC8A}" type="sibTrans" cxnId="{9BDD9E23-64D0-488D-8BA4-6F55C74510A7}">
      <dgm:prSet/>
      <dgm:spPr/>
      <dgm:t>
        <a:bodyPr/>
        <a:lstStyle/>
        <a:p>
          <a:endParaRPr lang="pt-BR"/>
        </a:p>
      </dgm:t>
    </dgm:pt>
    <dgm:pt modelId="{DBC4455F-A4A8-47E0-9A14-392990D75B75}">
      <dgm:prSet/>
      <dgm:spPr/>
      <dgm:t>
        <a:bodyPr/>
        <a:lstStyle/>
        <a:p>
          <a:r>
            <a:rPr lang="pt-BR" b="1" dirty="0" smtClean="0"/>
            <a:t> Não repúdio</a:t>
          </a:r>
        </a:p>
      </dgm:t>
    </dgm:pt>
    <dgm:pt modelId="{56006D10-3AD1-45CD-8157-6A55636E2EED}" type="parTrans" cxnId="{FD6B8008-5882-426E-9538-8C5C3345C099}">
      <dgm:prSet/>
      <dgm:spPr/>
      <dgm:t>
        <a:bodyPr/>
        <a:lstStyle/>
        <a:p>
          <a:endParaRPr lang="pt-BR"/>
        </a:p>
      </dgm:t>
    </dgm:pt>
    <dgm:pt modelId="{DF2CB0AF-84D6-49A6-A8FE-3290F9143441}" type="sibTrans" cxnId="{FD6B8008-5882-426E-9538-8C5C3345C099}">
      <dgm:prSet/>
      <dgm:spPr/>
      <dgm:t>
        <a:bodyPr/>
        <a:lstStyle/>
        <a:p>
          <a:endParaRPr lang="pt-BR"/>
        </a:p>
      </dgm:t>
    </dgm:pt>
    <dgm:pt modelId="{CBE53A94-36AF-43E2-8A72-0999C73516B6}">
      <dgm:prSet/>
      <dgm:spPr/>
      <dgm:t>
        <a:bodyPr/>
        <a:lstStyle/>
        <a:p>
          <a:r>
            <a:rPr lang="pt-BR" smtClean="0"/>
            <a:t>O autor não pode negar a autoria</a:t>
          </a:r>
          <a:endParaRPr lang="pt-BR" dirty="0" smtClean="0"/>
        </a:p>
      </dgm:t>
    </dgm:pt>
    <dgm:pt modelId="{6A56047D-9262-421C-84D0-03112C83CA46}" type="parTrans" cxnId="{8398F920-983E-47CE-AD30-FB016750FE40}">
      <dgm:prSet/>
      <dgm:spPr/>
      <dgm:t>
        <a:bodyPr/>
        <a:lstStyle/>
        <a:p>
          <a:endParaRPr lang="pt-BR"/>
        </a:p>
      </dgm:t>
    </dgm:pt>
    <dgm:pt modelId="{DF19899D-458F-458F-ABD8-73E7EA37F381}" type="sibTrans" cxnId="{8398F920-983E-47CE-AD30-FB016750FE40}">
      <dgm:prSet/>
      <dgm:spPr/>
      <dgm:t>
        <a:bodyPr/>
        <a:lstStyle/>
        <a:p>
          <a:endParaRPr lang="pt-BR"/>
        </a:p>
      </dgm:t>
    </dgm:pt>
    <dgm:pt modelId="{05188F64-DB21-4984-813E-6A4004CB240E}">
      <dgm:prSet/>
      <dgm:spPr/>
      <dgm:t>
        <a:bodyPr/>
        <a:lstStyle/>
        <a:p>
          <a:r>
            <a:rPr lang="pt-BR" b="1" dirty="0" smtClean="0"/>
            <a:t> Autorização</a:t>
          </a:r>
        </a:p>
      </dgm:t>
    </dgm:pt>
    <dgm:pt modelId="{80B5C279-1EFE-425B-82A7-42C6A8597915}" type="parTrans" cxnId="{570D6AAD-9CBC-4D99-A72F-B9C02E678A54}">
      <dgm:prSet/>
      <dgm:spPr/>
      <dgm:t>
        <a:bodyPr/>
        <a:lstStyle/>
        <a:p>
          <a:endParaRPr lang="pt-BR"/>
        </a:p>
      </dgm:t>
    </dgm:pt>
    <dgm:pt modelId="{DA54CFB0-C8C1-4EC7-9CA2-613360656F1B}" type="sibTrans" cxnId="{570D6AAD-9CBC-4D99-A72F-B9C02E678A54}">
      <dgm:prSet/>
      <dgm:spPr/>
      <dgm:t>
        <a:bodyPr/>
        <a:lstStyle/>
        <a:p>
          <a:endParaRPr lang="pt-BR"/>
        </a:p>
      </dgm:t>
    </dgm:pt>
    <dgm:pt modelId="{AFC7F026-8234-4E64-80EF-93476BFEBA20}">
      <dgm:prSet/>
      <dgm:spPr/>
      <dgm:t>
        <a:bodyPr/>
        <a:lstStyle/>
        <a:p>
          <a:r>
            <a:rPr lang="pt-BR" smtClean="0"/>
            <a:t>Gestão de credenciais e acessos</a:t>
          </a:r>
          <a:endParaRPr lang="pt-BR" dirty="0" smtClean="0"/>
        </a:p>
      </dgm:t>
    </dgm:pt>
    <dgm:pt modelId="{52628C47-2531-48A1-A104-F7A86870F1BA}" type="parTrans" cxnId="{AF1C34B8-0D60-40A6-9F25-AAA646E4D24B}">
      <dgm:prSet/>
      <dgm:spPr/>
      <dgm:t>
        <a:bodyPr/>
        <a:lstStyle/>
        <a:p>
          <a:endParaRPr lang="pt-BR"/>
        </a:p>
      </dgm:t>
    </dgm:pt>
    <dgm:pt modelId="{C40690B0-A01A-4FCD-8491-ADD5B22C5D80}" type="sibTrans" cxnId="{AF1C34B8-0D60-40A6-9F25-AAA646E4D24B}">
      <dgm:prSet/>
      <dgm:spPr/>
      <dgm:t>
        <a:bodyPr/>
        <a:lstStyle/>
        <a:p>
          <a:endParaRPr lang="pt-BR"/>
        </a:p>
      </dgm:t>
    </dgm:pt>
    <dgm:pt modelId="{F65C0B13-4A53-43F1-83E2-0C21BFC5CC5B}">
      <dgm:prSet/>
      <dgm:spPr/>
      <dgm:t>
        <a:bodyPr/>
        <a:lstStyle/>
        <a:p>
          <a:r>
            <a:rPr lang="pt-BR" b="1" dirty="0" smtClean="0"/>
            <a:t> Auditoria</a:t>
          </a:r>
        </a:p>
      </dgm:t>
    </dgm:pt>
    <dgm:pt modelId="{68879160-44CB-4FDA-952B-32D01B7FEFDF}" type="parTrans" cxnId="{BE2A351B-C360-4D62-BD7D-E64E6F34C107}">
      <dgm:prSet/>
      <dgm:spPr/>
      <dgm:t>
        <a:bodyPr/>
        <a:lstStyle/>
        <a:p>
          <a:endParaRPr lang="pt-BR"/>
        </a:p>
      </dgm:t>
    </dgm:pt>
    <dgm:pt modelId="{F2E296F4-A114-43FC-A0FB-D5C801FC3310}" type="sibTrans" cxnId="{BE2A351B-C360-4D62-BD7D-E64E6F34C107}">
      <dgm:prSet/>
      <dgm:spPr/>
      <dgm:t>
        <a:bodyPr/>
        <a:lstStyle/>
        <a:p>
          <a:endParaRPr lang="pt-BR"/>
        </a:p>
      </dgm:t>
    </dgm:pt>
    <dgm:pt modelId="{D338A1B5-EC88-4BF6-961D-5FA134B247BC}">
      <dgm:prSet/>
      <dgm:spPr/>
      <dgm:t>
        <a:bodyPr/>
        <a:lstStyle/>
        <a:p>
          <a:r>
            <a:rPr lang="pt-BR" smtClean="0"/>
            <a:t>Registro e rastreabilidade de ações</a:t>
          </a:r>
          <a:endParaRPr lang="pt-BR" dirty="0" smtClean="0"/>
        </a:p>
      </dgm:t>
    </dgm:pt>
    <dgm:pt modelId="{5BEB0858-B2F1-4CEA-A581-352DACF5D20F}" type="parTrans" cxnId="{6434AA9C-1F49-4B0F-9FAE-3C41A1118E39}">
      <dgm:prSet/>
      <dgm:spPr/>
      <dgm:t>
        <a:bodyPr/>
        <a:lstStyle/>
        <a:p>
          <a:endParaRPr lang="pt-BR"/>
        </a:p>
      </dgm:t>
    </dgm:pt>
    <dgm:pt modelId="{35544DA5-EE9F-426D-B605-9CD72142C63D}" type="sibTrans" cxnId="{6434AA9C-1F49-4B0F-9FAE-3C41A1118E39}">
      <dgm:prSet/>
      <dgm:spPr/>
      <dgm:t>
        <a:bodyPr/>
        <a:lstStyle/>
        <a:p>
          <a:endParaRPr lang="pt-BR"/>
        </a:p>
      </dgm:t>
    </dgm:pt>
    <dgm:pt modelId="{7688FE9A-491B-44CF-AADC-0399A8CFC830}" type="pres">
      <dgm:prSet presAssocID="{54F97010-EE21-4B96-9207-BF7CF070AEB3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DC4E3CB-721E-4481-AF62-BF6EDBEE195F}" type="pres">
      <dgm:prSet presAssocID="{BDA47406-79D6-495F-A262-A6C55E5651DD}" presName="compNode" presStyleCnt="0"/>
      <dgm:spPr/>
    </dgm:pt>
    <dgm:pt modelId="{B7EEC727-3008-4783-91B8-EC07405BEE52}" type="pres">
      <dgm:prSet presAssocID="{BDA47406-79D6-495F-A262-A6C55E5651DD}" presName="childRect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CEACEE-05F4-4FAC-8B13-2F3FB740D5A4}" type="pres">
      <dgm:prSet presAssocID="{BDA47406-79D6-495F-A262-A6C55E5651D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06647CF-CF41-4E31-A9D6-89CDBC4ADBE5}" type="pres">
      <dgm:prSet presAssocID="{BDA47406-79D6-495F-A262-A6C55E5651DD}" presName="parentRect" presStyleLbl="alignNode1" presStyleIdx="0" presStyleCnt="7"/>
      <dgm:spPr/>
      <dgm:t>
        <a:bodyPr/>
        <a:lstStyle/>
        <a:p>
          <a:endParaRPr lang="pt-BR"/>
        </a:p>
      </dgm:t>
    </dgm:pt>
    <dgm:pt modelId="{C4495294-E7CE-4BC1-9CD8-0F911D91E9F9}" type="pres">
      <dgm:prSet presAssocID="{BDA47406-79D6-495F-A262-A6C55E5651DD}" presName="adorn" presStyleLbl="fgAccFollowNode1" presStyleIdx="0" presStyleCnt="7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40F1FF21-6461-410A-8D07-ABD61227CE39}" type="pres">
      <dgm:prSet presAssocID="{45BB2BA5-9C17-4076-B671-7E93099DBD06}" presName="sibTrans" presStyleLbl="sibTrans2D1" presStyleIdx="0" presStyleCnt="0"/>
      <dgm:spPr/>
      <dgm:t>
        <a:bodyPr/>
        <a:lstStyle/>
        <a:p>
          <a:endParaRPr lang="pt-BR"/>
        </a:p>
      </dgm:t>
    </dgm:pt>
    <dgm:pt modelId="{7EF8DC5A-9BA9-4F43-9774-6527AE19E00E}" type="pres">
      <dgm:prSet presAssocID="{7C6A6506-08B6-4498-916F-F62027EB49B4}" presName="compNode" presStyleCnt="0"/>
      <dgm:spPr/>
    </dgm:pt>
    <dgm:pt modelId="{9778AC15-82C7-4D36-904C-738BC283FB14}" type="pres">
      <dgm:prSet presAssocID="{7C6A6506-08B6-4498-916F-F62027EB49B4}" presName="childRect" presStyleLbl="bgAcc1" presStyleIdx="1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A7B3E80-02DD-4A63-A56F-F5DF6FEE4BBF}" type="pres">
      <dgm:prSet presAssocID="{7C6A6506-08B6-4498-916F-F62027EB49B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AE8A801-3A1E-4EAE-85B0-1C25742D7792}" type="pres">
      <dgm:prSet presAssocID="{7C6A6506-08B6-4498-916F-F62027EB49B4}" presName="parentRect" presStyleLbl="alignNode1" presStyleIdx="1" presStyleCnt="7"/>
      <dgm:spPr/>
      <dgm:t>
        <a:bodyPr/>
        <a:lstStyle/>
        <a:p>
          <a:endParaRPr lang="pt-BR"/>
        </a:p>
      </dgm:t>
    </dgm:pt>
    <dgm:pt modelId="{B0A92EC7-48A6-4B6A-A986-3BD4968028F3}" type="pres">
      <dgm:prSet presAssocID="{7C6A6506-08B6-4498-916F-F62027EB49B4}" presName="adorn" presStyleLbl="fgAccFollowNode1" presStyleIdx="1" presStyleCnt="7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78AF559B-C5B3-455C-9190-F4580151A52C}" type="pres">
      <dgm:prSet presAssocID="{BCC97F11-27A3-45C7-9311-A697F5CEF17D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365D98F-08E3-45E0-8A6A-0501D9137BA7}" type="pres">
      <dgm:prSet presAssocID="{5777BB32-ED03-41AD-AB7D-99019BF11EC3}" presName="compNode" presStyleCnt="0"/>
      <dgm:spPr/>
    </dgm:pt>
    <dgm:pt modelId="{D4B7EA7B-471A-4D44-B018-56CBAB6C7ECE}" type="pres">
      <dgm:prSet presAssocID="{5777BB32-ED03-41AD-AB7D-99019BF11EC3}" presName="childRect" presStyleLbl="bgAcc1" presStyleIdx="2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B57DD6B-5BD2-4B2C-90CF-98E8C514B434}" type="pres">
      <dgm:prSet presAssocID="{5777BB32-ED03-41AD-AB7D-99019BF11EC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1580EA5-AA53-4E92-B0DE-23838D0F70A7}" type="pres">
      <dgm:prSet presAssocID="{5777BB32-ED03-41AD-AB7D-99019BF11EC3}" presName="parentRect" presStyleLbl="alignNode1" presStyleIdx="2" presStyleCnt="7"/>
      <dgm:spPr/>
      <dgm:t>
        <a:bodyPr/>
        <a:lstStyle/>
        <a:p>
          <a:endParaRPr lang="pt-BR"/>
        </a:p>
      </dgm:t>
    </dgm:pt>
    <dgm:pt modelId="{3F1D4431-49E9-4273-A441-6C77D282298B}" type="pres">
      <dgm:prSet presAssocID="{5777BB32-ED03-41AD-AB7D-99019BF11EC3}" presName="adorn" presStyleLbl="fgAccFollowNode1" presStyleIdx="2" presStyleCnt="7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98464081-5E5F-4797-B085-C432CCE17DD5}" type="pres">
      <dgm:prSet presAssocID="{E645EA52-CB65-47FD-89E1-14EAC4C494A8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3B31C48-00F1-47EE-8AFD-22DACAC50C77}" type="pres">
      <dgm:prSet presAssocID="{61F5F7E1-48EB-4289-91D5-0437A3DBDAD0}" presName="compNode" presStyleCnt="0"/>
      <dgm:spPr/>
    </dgm:pt>
    <dgm:pt modelId="{B1DE148F-B9EE-467E-9F83-47FE6CE71ADC}" type="pres">
      <dgm:prSet presAssocID="{61F5F7E1-48EB-4289-91D5-0437A3DBDAD0}" presName="childRect" presStyleLbl="bgAcc1" presStyleIdx="3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6891D44-E3AC-4BD7-BA84-86CC50FE5A05}" type="pres">
      <dgm:prSet presAssocID="{61F5F7E1-48EB-4289-91D5-0437A3DBDAD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4705E43-D33A-4810-9719-E4B254F73C96}" type="pres">
      <dgm:prSet presAssocID="{61F5F7E1-48EB-4289-91D5-0437A3DBDAD0}" presName="parentRect" presStyleLbl="alignNode1" presStyleIdx="3" presStyleCnt="7"/>
      <dgm:spPr/>
      <dgm:t>
        <a:bodyPr/>
        <a:lstStyle/>
        <a:p>
          <a:endParaRPr lang="pt-BR"/>
        </a:p>
      </dgm:t>
    </dgm:pt>
    <dgm:pt modelId="{BFA80A96-F49C-4D71-B929-93E1414EFC7E}" type="pres">
      <dgm:prSet presAssocID="{61F5F7E1-48EB-4289-91D5-0437A3DBDAD0}" presName="adorn" presStyleLbl="fgAccFollowNode1" presStyleIdx="3" presStyleCnt="7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EFD7031A-178B-46D2-ABEE-9A5883944CB1}" type="pres">
      <dgm:prSet presAssocID="{D9945624-2739-42D8-8B72-BD8AE2E903C2}" presName="sibTrans" presStyleLbl="sibTrans2D1" presStyleIdx="0" presStyleCnt="0"/>
      <dgm:spPr/>
      <dgm:t>
        <a:bodyPr/>
        <a:lstStyle/>
        <a:p>
          <a:endParaRPr lang="pt-BR"/>
        </a:p>
      </dgm:t>
    </dgm:pt>
    <dgm:pt modelId="{EFC8AD2B-6E81-4E70-9D5F-DF0EAD518D73}" type="pres">
      <dgm:prSet presAssocID="{DBC4455F-A4A8-47E0-9A14-392990D75B75}" presName="compNode" presStyleCnt="0"/>
      <dgm:spPr/>
    </dgm:pt>
    <dgm:pt modelId="{6917D324-7BFD-47C7-9BF5-F76A50B06D52}" type="pres">
      <dgm:prSet presAssocID="{DBC4455F-A4A8-47E0-9A14-392990D75B75}" presName="childRect" presStyleLbl="bgAcc1" presStyleIdx="4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52EFD41-7249-4C94-93D6-CA4809812518}" type="pres">
      <dgm:prSet presAssocID="{DBC4455F-A4A8-47E0-9A14-392990D75B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073BDF8-EFD0-4BCF-AC56-59200811D3E4}" type="pres">
      <dgm:prSet presAssocID="{DBC4455F-A4A8-47E0-9A14-392990D75B75}" presName="parentRect" presStyleLbl="alignNode1" presStyleIdx="4" presStyleCnt="7"/>
      <dgm:spPr/>
      <dgm:t>
        <a:bodyPr/>
        <a:lstStyle/>
        <a:p>
          <a:endParaRPr lang="pt-BR"/>
        </a:p>
      </dgm:t>
    </dgm:pt>
    <dgm:pt modelId="{69DBCD21-135F-4ECD-9E68-7AE0E06F0CFB}" type="pres">
      <dgm:prSet presAssocID="{DBC4455F-A4A8-47E0-9A14-392990D75B75}" presName="adorn" presStyleLbl="fgAccFollowNode1" presStyleIdx="4" presStyleCnt="7"/>
      <dgm:spPr>
        <a:blipFill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7F72755B-DD06-4838-8778-D0F8DDF10B2B}" type="pres">
      <dgm:prSet presAssocID="{DF2CB0AF-84D6-49A6-A8FE-3290F9143441}" presName="sibTrans" presStyleLbl="sibTrans2D1" presStyleIdx="0" presStyleCnt="0"/>
      <dgm:spPr/>
      <dgm:t>
        <a:bodyPr/>
        <a:lstStyle/>
        <a:p>
          <a:endParaRPr lang="pt-BR"/>
        </a:p>
      </dgm:t>
    </dgm:pt>
    <dgm:pt modelId="{195BD23D-E427-4030-958F-84A05466C94E}" type="pres">
      <dgm:prSet presAssocID="{05188F64-DB21-4984-813E-6A4004CB240E}" presName="compNode" presStyleCnt="0"/>
      <dgm:spPr/>
    </dgm:pt>
    <dgm:pt modelId="{D9B812C9-E47F-4648-A157-AEB2B3F5F18B}" type="pres">
      <dgm:prSet presAssocID="{05188F64-DB21-4984-813E-6A4004CB240E}" presName="childRect" presStyleLbl="bgAcc1" presStyleIdx="5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6D79D62-1423-4AE5-8BA8-D606DBA76647}" type="pres">
      <dgm:prSet presAssocID="{05188F64-DB21-4984-813E-6A4004CB240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3BFC761-06B4-49FE-9E03-33E0B754C3DA}" type="pres">
      <dgm:prSet presAssocID="{05188F64-DB21-4984-813E-6A4004CB240E}" presName="parentRect" presStyleLbl="alignNode1" presStyleIdx="5" presStyleCnt="7"/>
      <dgm:spPr/>
      <dgm:t>
        <a:bodyPr/>
        <a:lstStyle/>
        <a:p>
          <a:endParaRPr lang="pt-BR"/>
        </a:p>
      </dgm:t>
    </dgm:pt>
    <dgm:pt modelId="{F131FD66-6329-43B1-9896-9FDDDD9CB839}" type="pres">
      <dgm:prSet presAssocID="{05188F64-DB21-4984-813E-6A4004CB240E}" presName="adorn" presStyleLbl="fgAccFollowNode1" presStyleIdx="5" presStyleCnt="7"/>
      <dgm:spPr>
        <a:blipFill rotWithShape="1"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2845DD86-F99C-4E10-A1A3-CAEBFDC90F88}" type="pres">
      <dgm:prSet presAssocID="{DA54CFB0-C8C1-4EC7-9CA2-613360656F1B}" presName="sibTrans" presStyleLbl="sibTrans2D1" presStyleIdx="0" presStyleCnt="0"/>
      <dgm:spPr/>
      <dgm:t>
        <a:bodyPr/>
        <a:lstStyle/>
        <a:p>
          <a:endParaRPr lang="pt-BR"/>
        </a:p>
      </dgm:t>
    </dgm:pt>
    <dgm:pt modelId="{9F77F543-7DA6-4C61-BDA1-7F429BC552FE}" type="pres">
      <dgm:prSet presAssocID="{F65C0B13-4A53-43F1-83E2-0C21BFC5CC5B}" presName="compNode" presStyleCnt="0"/>
      <dgm:spPr/>
    </dgm:pt>
    <dgm:pt modelId="{21227DF7-982A-4DC0-9DE2-C65D9DC3CE90}" type="pres">
      <dgm:prSet presAssocID="{F65C0B13-4A53-43F1-83E2-0C21BFC5CC5B}" presName="childRect" presStyleLbl="bgAcc1" presStyleIdx="6" presStyleCnt="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8717295-6959-41C2-83AE-FF4DD6CEF7F7}" type="pres">
      <dgm:prSet presAssocID="{F65C0B13-4A53-43F1-83E2-0C21BFC5CC5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C335BA4-87B0-40BE-A59B-0492E9C46CDF}" type="pres">
      <dgm:prSet presAssocID="{F65C0B13-4A53-43F1-83E2-0C21BFC5CC5B}" presName="parentRect" presStyleLbl="alignNode1" presStyleIdx="6" presStyleCnt="7"/>
      <dgm:spPr/>
      <dgm:t>
        <a:bodyPr/>
        <a:lstStyle/>
        <a:p>
          <a:endParaRPr lang="pt-BR"/>
        </a:p>
      </dgm:t>
    </dgm:pt>
    <dgm:pt modelId="{41227874-1895-4B31-8567-D48815385DD2}" type="pres">
      <dgm:prSet presAssocID="{F65C0B13-4A53-43F1-83E2-0C21BFC5CC5B}" presName="adorn" presStyleLbl="fgAccFollowNode1" presStyleIdx="6" presStyleCnt="7"/>
      <dgm:spPr>
        <a:blipFill rotWithShape="1"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</dgm:ptLst>
  <dgm:cxnLst>
    <dgm:cxn modelId="{65FFA8AD-967B-4AAA-8D81-7FB8FAEF1329}" type="presOf" srcId="{DBC4455F-A4A8-47E0-9A14-392990D75B75}" destId="{F52EFD41-7249-4C94-93D6-CA4809812518}" srcOrd="0" destOrd="0" presId="urn:microsoft.com/office/officeart/2005/8/layout/bList2"/>
    <dgm:cxn modelId="{92AE1297-483D-46E0-8A53-2AB36F35AB6D}" type="presOf" srcId="{05188F64-DB21-4984-813E-6A4004CB240E}" destId="{73BFC761-06B4-49FE-9E03-33E0B754C3DA}" srcOrd="1" destOrd="0" presId="urn:microsoft.com/office/officeart/2005/8/layout/bList2"/>
    <dgm:cxn modelId="{FE417AE9-6611-456B-8AF3-BFFB2906C87E}" type="presOf" srcId="{E645EA52-CB65-47FD-89E1-14EAC4C494A8}" destId="{98464081-5E5F-4797-B085-C432CCE17DD5}" srcOrd="0" destOrd="0" presId="urn:microsoft.com/office/officeart/2005/8/layout/bList2"/>
    <dgm:cxn modelId="{B50A0486-773D-4944-8488-FE43AD506B60}" type="presOf" srcId="{45BB2BA5-9C17-4076-B671-7E93099DBD06}" destId="{40F1FF21-6461-410A-8D07-ABD61227CE39}" srcOrd="0" destOrd="0" presId="urn:microsoft.com/office/officeart/2005/8/layout/bList2"/>
    <dgm:cxn modelId="{25CA4974-BCE1-4DD3-B7BA-49720915A6A7}" type="presOf" srcId="{EE39EB7C-4FF2-4EAE-A290-073A06D0751B}" destId="{B7EEC727-3008-4783-91B8-EC07405BEE52}" srcOrd="0" destOrd="0" presId="urn:microsoft.com/office/officeart/2005/8/layout/bList2"/>
    <dgm:cxn modelId="{B15531C1-B315-4C31-A8CC-920DDCE02149}" type="presOf" srcId="{F65C0B13-4A53-43F1-83E2-0C21BFC5CC5B}" destId="{6C335BA4-87B0-40BE-A59B-0492E9C46CDF}" srcOrd="1" destOrd="0" presId="urn:microsoft.com/office/officeart/2005/8/layout/bList2"/>
    <dgm:cxn modelId="{B0B91C5D-9E64-4FC9-A4B2-77ACB35F4704}" type="presOf" srcId="{27A9597C-9E08-4E9A-9B9C-3DC35023103D}" destId="{D4B7EA7B-471A-4D44-B018-56CBAB6C7ECE}" srcOrd="0" destOrd="0" presId="urn:microsoft.com/office/officeart/2005/8/layout/bList2"/>
    <dgm:cxn modelId="{C04AF3CA-9749-4283-8C19-49E19E6D8D0E}" type="presOf" srcId="{1A17F904-5D47-46CA-9FAE-CE55AB66F986}" destId="{9778AC15-82C7-4D36-904C-738BC283FB14}" srcOrd="0" destOrd="0" presId="urn:microsoft.com/office/officeart/2005/8/layout/bList2"/>
    <dgm:cxn modelId="{516B3509-1692-4B7C-A4CA-7477DDEED454}" srcId="{54F97010-EE21-4B96-9207-BF7CF070AEB3}" destId="{BDA47406-79D6-495F-A262-A6C55E5651DD}" srcOrd="0" destOrd="0" parTransId="{7C50FB01-AC4C-4E3C-B1A2-1FC1C6405477}" sibTransId="{45BB2BA5-9C17-4076-B671-7E93099DBD06}"/>
    <dgm:cxn modelId="{E3F19873-E1DD-4465-9B14-3D62EC1FBBC8}" srcId="{54F97010-EE21-4B96-9207-BF7CF070AEB3}" destId="{5777BB32-ED03-41AD-AB7D-99019BF11EC3}" srcOrd="2" destOrd="0" parTransId="{E9ED1B4F-DA3D-4179-99CE-A764125822A5}" sibTransId="{E645EA52-CB65-47FD-89E1-14EAC4C494A8}"/>
    <dgm:cxn modelId="{43716AE4-48E6-453B-8125-071E3D80AB60}" type="presOf" srcId="{7C6A6506-08B6-4498-916F-F62027EB49B4}" destId="{FAE8A801-3A1E-4EAE-85B0-1C25742D7792}" srcOrd="1" destOrd="0" presId="urn:microsoft.com/office/officeart/2005/8/layout/bList2"/>
    <dgm:cxn modelId="{1D5EA3AF-957F-4D91-B51C-98C4ECCDA331}" type="presOf" srcId="{61F5F7E1-48EB-4289-91D5-0437A3DBDAD0}" destId="{04705E43-D33A-4810-9719-E4B254F73C96}" srcOrd="1" destOrd="0" presId="urn:microsoft.com/office/officeart/2005/8/layout/bList2"/>
    <dgm:cxn modelId="{DC1A69CC-FF6C-4AB1-87B5-433A2F02599A}" type="presOf" srcId="{BDA47406-79D6-495F-A262-A6C55E5651DD}" destId="{F06647CF-CF41-4E31-A9D6-89CDBC4ADBE5}" srcOrd="1" destOrd="0" presId="urn:microsoft.com/office/officeart/2005/8/layout/bList2"/>
    <dgm:cxn modelId="{145A6E0C-DB17-4047-98FB-297DBB0749FA}" type="presOf" srcId="{BCC97F11-27A3-45C7-9311-A697F5CEF17D}" destId="{78AF559B-C5B3-455C-9190-F4580151A52C}" srcOrd="0" destOrd="0" presId="urn:microsoft.com/office/officeart/2005/8/layout/bList2"/>
    <dgm:cxn modelId="{A8F8A636-0A38-488B-A8B1-EA3AA3A3F3AF}" type="presOf" srcId="{DBC4455F-A4A8-47E0-9A14-392990D75B75}" destId="{6073BDF8-EFD0-4BCF-AC56-59200811D3E4}" srcOrd="1" destOrd="0" presId="urn:microsoft.com/office/officeart/2005/8/layout/bList2"/>
    <dgm:cxn modelId="{BBF9527E-75AB-4533-91B1-760C6759DB90}" srcId="{7C6A6506-08B6-4498-916F-F62027EB49B4}" destId="{1A17F904-5D47-46CA-9FAE-CE55AB66F986}" srcOrd="0" destOrd="0" parTransId="{CB4B4583-408A-4185-8416-3887B11FBADA}" sibTransId="{F0C4272C-7DD7-4D15-B595-27845F109302}"/>
    <dgm:cxn modelId="{570D6AAD-9CBC-4D99-A72F-B9C02E678A54}" srcId="{54F97010-EE21-4B96-9207-BF7CF070AEB3}" destId="{05188F64-DB21-4984-813E-6A4004CB240E}" srcOrd="5" destOrd="0" parTransId="{80B5C279-1EFE-425B-82A7-42C6A8597915}" sibTransId="{DA54CFB0-C8C1-4EC7-9CA2-613360656F1B}"/>
    <dgm:cxn modelId="{FD6B8008-5882-426E-9538-8C5C3345C099}" srcId="{54F97010-EE21-4B96-9207-BF7CF070AEB3}" destId="{DBC4455F-A4A8-47E0-9A14-392990D75B75}" srcOrd="4" destOrd="0" parTransId="{56006D10-3AD1-45CD-8157-6A55636E2EED}" sibTransId="{DF2CB0AF-84D6-49A6-A8FE-3290F9143441}"/>
    <dgm:cxn modelId="{42C03651-1B18-41A4-B075-AB904F7D859F}" type="presOf" srcId="{61F5F7E1-48EB-4289-91D5-0437A3DBDAD0}" destId="{66891D44-E3AC-4BD7-BA84-86CC50FE5A05}" srcOrd="0" destOrd="0" presId="urn:microsoft.com/office/officeart/2005/8/layout/bList2"/>
    <dgm:cxn modelId="{0BDCD23E-C345-4E9C-B2B1-1BA28BBA11DD}" srcId="{54F97010-EE21-4B96-9207-BF7CF070AEB3}" destId="{61F5F7E1-48EB-4289-91D5-0437A3DBDAD0}" srcOrd="3" destOrd="0" parTransId="{07AB8A6E-DC34-490C-8A33-52E6BE6BC618}" sibTransId="{D9945624-2739-42D8-8B72-BD8AE2E903C2}"/>
    <dgm:cxn modelId="{BC1CBB0F-4440-4395-8A90-8079FF499316}" type="presOf" srcId="{5777BB32-ED03-41AD-AB7D-99019BF11EC3}" destId="{4B57DD6B-5BD2-4B2C-90CF-98E8C514B434}" srcOrd="0" destOrd="0" presId="urn:microsoft.com/office/officeart/2005/8/layout/bList2"/>
    <dgm:cxn modelId="{93F51ABA-6BBA-4D34-A734-178B13A4B5D5}" type="presOf" srcId="{DF2CB0AF-84D6-49A6-A8FE-3290F9143441}" destId="{7F72755B-DD06-4838-8778-D0F8DDF10B2B}" srcOrd="0" destOrd="0" presId="urn:microsoft.com/office/officeart/2005/8/layout/bList2"/>
    <dgm:cxn modelId="{9BDD9E23-64D0-488D-8BA4-6F55C74510A7}" srcId="{61F5F7E1-48EB-4289-91D5-0437A3DBDAD0}" destId="{0DA05408-8AB3-4B9D-98B3-20CBE4EBF7F6}" srcOrd="0" destOrd="0" parTransId="{5118AE34-5622-4254-8FBE-007C8D5F4AFD}" sibTransId="{F94F2A0E-470D-4C09-8319-64A64C8DDC8A}"/>
    <dgm:cxn modelId="{F7D481F1-1AEE-4070-912E-526AA4A34A1C}" type="presOf" srcId="{CBE53A94-36AF-43E2-8A72-0999C73516B6}" destId="{6917D324-7BFD-47C7-9BF5-F76A50B06D52}" srcOrd="0" destOrd="0" presId="urn:microsoft.com/office/officeart/2005/8/layout/bList2"/>
    <dgm:cxn modelId="{6DFDBDA8-A10A-4E5B-B679-1940F6005CC0}" type="presOf" srcId="{05188F64-DB21-4984-813E-6A4004CB240E}" destId="{E6D79D62-1423-4AE5-8BA8-D606DBA76647}" srcOrd="0" destOrd="0" presId="urn:microsoft.com/office/officeart/2005/8/layout/bList2"/>
    <dgm:cxn modelId="{1E1E8603-7770-41B7-BD13-49BAB5E4FDAB}" type="presOf" srcId="{0DA05408-8AB3-4B9D-98B3-20CBE4EBF7F6}" destId="{B1DE148F-B9EE-467E-9F83-47FE6CE71ADC}" srcOrd="0" destOrd="0" presId="urn:microsoft.com/office/officeart/2005/8/layout/bList2"/>
    <dgm:cxn modelId="{991985F6-3A37-4DE9-9DD2-EBC5A3341373}" type="presOf" srcId="{7C6A6506-08B6-4498-916F-F62027EB49B4}" destId="{4A7B3E80-02DD-4A63-A56F-F5DF6FEE4BBF}" srcOrd="0" destOrd="0" presId="urn:microsoft.com/office/officeart/2005/8/layout/bList2"/>
    <dgm:cxn modelId="{6434AA9C-1F49-4B0F-9FAE-3C41A1118E39}" srcId="{F65C0B13-4A53-43F1-83E2-0C21BFC5CC5B}" destId="{D338A1B5-EC88-4BF6-961D-5FA134B247BC}" srcOrd="0" destOrd="0" parTransId="{5BEB0858-B2F1-4CEA-A581-352DACF5D20F}" sibTransId="{35544DA5-EE9F-426D-B605-9CD72142C63D}"/>
    <dgm:cxn modelId="{BE2A351B-C360-4D62-BD7D-E64E6F34C107}" srcId="{54F97010-EE21-4B96-9207-BF7CF070AEB3}" destId="{F65C0B13-4A53-43F1-83E2-0C21BFC5CC5B}" srcOrd="6" destOrd="0" parTransId="{68879160-44CB-4FDA-952B-32D01B7FEFDF}" sibTransId="{F2E296F4-A114-43FC-A0FB-D5C801FC3310}"/>
    <dgm:cxn modelId="{3FEDE89C-4412-4B23-98F2-85E2EF9BB15C}" type="presOf" srcId="{AFC7F026-8234-4E64-80EF-93476BFEBA20}" destId="{D9B812C9-E47F-4648-A157-AEB2B3F5F18B}" srcOrd="0" destOrd="0" presId="urn:microsoft.com/office/officeart/2005/8/layout/bList2"/>
    <dgm:cxn modelId="{A7E4F2E5-CE13-4B41-A3BB-5D4133832CB2}" type="presOf" srcId="{5777BB32-ED03-41AD-AB7D-99019BF11EC3}" destId="{51580EA5-AA53-4E92-B0DE-23838D0F70A7}" srcOrd="1" destOrd="0" presId="urn:microsoft.com/office/officeart/2005/8/layout/bList2"/>
    <dgm:cxn modelId="{65F19321-11BD-4A19-8C5C-05D4797FD424}" type="presOf" srcId="{54F97010-EE21-4B96-9207-BF7CF070AEB3}" destId="{7688FE9A-491B-44CF-AADC-0399A8CFC830}" srcOrd="0" destOrd="0" presId="urn:microsoft.com/office/officeart/2005/8/layout/bList2"/>
    <dgm:cxn modelId="{AF1C34B8-0D60-40A6-9F25-AAA646E4D24B}" srcId="{05188F64-DB21-4984-813E-6A4004CB240E}" destId="{AFC7F026-8234-4E64-80EF-93476BFEBA20}" srcOrd="0" destOrd="0" parTransId="{52628C47-2531-48A1-A104-F7A86870F1BA}" sibTransId="{C40690B0-A01A-4FCD-8491-ADD5B22C5D80}"/>
    <dgm:cxn modelId="{25C93C1D-97EC-422E-A411-424ACAD8E155}" type="presOf" srcId="{D338A1B5-EC88-4BF6-961D-5FA134B247BC}" destId="{21227DF7-982A-4DC0-9DE2-C65D9DC3CE90}" srcOrd="0" destOrd="0" presId="urn:microsoft.com/office/officeart/2005/8/layout/bList2"/>
    <dgm:cxn modelId="{C90E015F-BB4A-4C2A-8DEE-3A519D0456FB}" srcId="{54F97010-EE21-4B96-9207-BF7CF070AEB3}" destId="{7C6A6506-08B6-4498-916F-F62027EB49B4}" srcOrd="1" destOrd="0" parTransId="{03DB2CF2-6243-4CF2-9564-C40118BBA89B}" sibTransId="{BCC97F11-27A3-45C7-9311-A697F5CEF17D}"/>
    <dgm:cxn modelId="{90F936FA-137C-4836-AF21-75C25AE85615}" srcId="{5777BB32-ED03-41AD-AB7D-99019BF11EC3}" destId="{27A9597C-9E08-4E9A-9B9C-3DC35023103D}" srcOrd="0" destOrd="0" parTransId="{0E21E4D2-70F9-46AD-BB98-4302B23DA8A5}" sibTransId="{C6F2FF06-46AC-4648-99BB-6415483E8161}"/>
    <dgm:cxn modelId="{8398F920-983E-47CE-AD30-FB016750FE40}" srcId="{DBC4455F-A4A8-47E0-9A14-392990D75B75}" destId="{CBE53A94-36AF-43E2-8A72-0999C73516B6}" srcOrd="0" destOrd="0" parTransId="{6A56047D-9262-421C-84D0-03112C83CA46}" sibTransId="{DF19899D-458F-458F-ABD8-73E7EA37F381}"/>
    <dgm:cxn modelId="{F41149A5-697E-48A5-A64C-990D04A63720}" type="presOf" srcId="{BDA47406-79D6-495F-A262-A6C55E5651DD}" destId="{07CEACEE-05F4-4FAC-8B13-2F3FB740D5A4}" srcOrd="0" destOrd="0" presId="urn:microsoft.com/office/officeart/2005/8/layout/bList2"/>
    <dgm:cxn modelId="{B485F8C5-4323-4AE1-8422-998E10616BA7}" type="presOf" srcId="{D9945624-2739-42D8-8B72-BD8AE2E903C2}" destId="{EFD7031A-178B-46D2-ABEE-9A5883944CB1}" srcOrd="0" destOrd="0" presId="urn:microsoft.com/office/officeart/2005/8/layout/bList2"/>
    <dgm:cxn modelId="{17A1AE5E-E704-4B5E-9A57-5D0DB869DCF4}" type="presOf" srcId="{DA54CFB0-C8C1-4EC7-9CA2-613360656F1B}" destId="{2845DD86-F99C-4E10-A1A3-CAEBFDC90F88}" srcOrd="0" destOrd="0" presId="urn:microsoft.com/office/officeart/2005/8/layout/bList2"/>
    <dgm:cxn modelId="{97C7D67B-D6B3-42F1-8D62-04666BBD3F57}" srcId="{BDA47406-79D6-495F-A262-A6C55E5651DD}" destId="{EE39EB7C-4FF2-4EAE-A290-073A06D0751B}" srcOrd="0" destOrd="0" parTransId="{FB3DB888-4BF4-4B69-89E8-B41C6D397240}" sibTransId="{FA8A18BC-3212-44C4-ACA6-9952068739A6}"/>
    <dgm:cxn modelId="{76BD978D-F2B6-4AFD-A4BF-E8927558CAE2}" type="presOf" srcId="{F65C0B13-4A53-43F1-83E2-0C21BFC5CC5B}" destId="{D8717295-6959-41C2-83AE-FF4DD6CEF7F7}" srcOrd="0" destOrd="0" presId="urn:microsoft.com/office/officeart/2005/8/layout/bList2"/>
    <dgm:cxn modelId="{E4821F15-E33D-4B44-AA62-1DA9FD2FA4BE}" type="presParOf" srcId="{7688FE9A-491B-44CF-AADC-0399A8CFC830}" destId="{5DC4E3CB-721E-4481-AF62-BF6EDBEE195F}" srcOrd="0" destOrd="0" presId="urn:microsoft.com/office/officeart/2005/8/layout/bList2"/>
    <dgm:cxn modelId="{8565FFBA-6E7D-4447-BEFF-ECF4181E12A3}" type="presParOf" srcId="{5DC4E3CB-721E-4481-AF62-BF6EDBEE195F}" destId="{B7EEC727-3008-4783-91B8-EC07405BEE52}" srcOrd="0" destOrd="0" presId="urn:microsoft.com/office/officeart/2005/8/layout/bList2"/>
    <dgm:cxn modelId="{71BD8BFB-6F9C-4E64-906E-1A46CD5EB013}" type="presParOf" srcId="{5DC4E3CB-721E-4481-AF62-BF6EDBEE195F}" destId="{07CEACEE-05F4-4FAC-8B13-2F3FB740D5A4}" srcOrd="1" destOrd="0" presId="urn:microsoft.com/office/officeart/2005/8/layout/bList2"/>
    <dgm:cxn modelId="{2DF4A327-2D02-4D4F-95A6-F1C2CA96B7D9}" type="presParOf" srcId="{5DC4E3CB-721E-4481-AF62-BF6EDBEE195F}" destId="{F06647CF-CF41-4E31-A9D6-89CDBC4ADBE5}" srcOrd="2" destOrd="0" presId="urn:microsoft.com/office/officeart/2005/8/layout/bList2"/>
    <dgm:cxn modelId="{130E22CF-3F39-4B74-B448-73E6E796D199}" type="presParOf" srcId="{5DC4E3CB-721E-4481-AF62-BF6EDBEE195F}" destId="{C4495294-E7CE-4BC1-9CD8-0F911D91E9F9}" srcOrd="3" destOrd="0" presId="urn:microsoft.com/office/officeart/2005/8/layout/bList2"/>
    <dgm:cxn modelId="{361DB12C-68AF-449B-A5C8-7F70D8879E00}" type="presParOf" srcId="{7688FE9A-491B-44CF-AADC-0399A8CFC830}" destId="{40F1FF21-6461-410A-8D07-ABD61227CE39}" srcOrd="1" destOrd="0" presId="urn:microsoft.com/office/officeart/2005/8/layout/bList2"/>
    <dgm:cxn modelId="{D82A4579-ADB3-4979-BB21-236BD28BCFAB}" type="presParOf" srcId="{7688FE9A-491B-44CF-AADC-0399A8CFC830}" destId="{7EF8DC5A-9BA9-4F43-9774-6527AE19E00E}" srcOrd="2" destOrd="0" presId="urn:microsoft.com/office/officeart/2005/8/layout/bList2"/>
    <dgm:cxn modelId="{32CFE01E-F670-4DEC-B3E0-F134EC016BD9}" type="presParOf" srcId="{7EF8DC5A-9BA9-4F43-9774-6527AE19E00E}" destId="{9778AC15-82C7-4D36-904C-738BC283FB14}" srcOrd="0" destOrd="0" presId="urn:microsoft.com/office/officeart/2005/8/layout/bList2"/>
    <dgm:cxn modelId="{3F820537-11EB-4410-B149-5A1DD13E88C9}" type="presParOf" srcId="{7EF8DC5A-9BA9-4F43-9774-6527AE19E00E}" destId="{4A7B3E80-02DD-4A63-A56F-F5DF6FEE4BBF}" srcOrd="1" destOrd="0" presId="urn:microsoft.com/office/officeart/2005/8/layout/bList2"/>
    <dgm:cxn modelId="{84A9DB9A-920E-43D7-98F2-9268F4D29FFE}" type="presParOf" srcId="{7EF8DC5A-9BA9-4F43-9774-6527AE19E00E}" destId="{FAE8A801-3A1E-4EAE-85B0-1C25742D7792}" srcOrd="2" destOrd="0" presId="urn:microsoft.com/office/officeart/2005/8/layout/bList2"/>
    <dgm:cxn modelId="{458800DA-49F8-4844-A51F-F0B324B2EC38}" type="presParOf" srcId="{7EF8DC5A-9BA9-4F43-9774-6527AE19E00E}" destId="{B0A92EC7-48A6-4B6A-A986-3BD4968028F3}" srcOrd="3" destOrd="0" presId="urn:microsoft.com/office/officeart/2005/8/layout/bList2"/>
    <dgm:cxn modelId="{ADB6453C-C687-4EB5-B05F-619114268FD6}" type="presParOf" srcId="{7688FE9A-491B-44CF-AADC-0399A8CFC830}" destId="{78AF559B-C5B3-455C-9190-F4580151A52C}" srcOrd="3" destOrd="0" presId="urn:microsoft.com/office/officeart/2005/8/layout/bList2"/>
    <dgm:cxn modelId="{F0ECC89B-987A-48C3-AA3A-6378AACA1550}" type="presParOf" srcId="{7688FE9A-491B-44CF-AADC-0399A8CFC830}" destId="{9365D98F-08E3-45E0-8A6A-0501D9137BA7}" srcOrd="4" destOrd="0" presId="urn:microsoft.com/office/officeart/2005/8/layout/bList2"/>
    <dgm:cxn modelId="{12FDBE4B-7856-4AB9-820E-013DAC09D14B}" type="presParOf" srcId="{9365D98F-08E3-45E0-8A6A-0501D9137BA7}" destId="{D4B7EA7B-471A-4D44-B018-56CBAB6C7ECE}" srcOrd="0" destOrd="0" presId="urn:microsoft.com/office/officeart/2005/8/layout/bList2"/>
    <dgm:cxn modelId="{B066ED23-C505-452E-A033-82D891D3CF77}" type="presParOf" srcId="{9365D98F-08E3-45E0-8A6A-0501D9137BA7}" destId="{4B57DD6B-5BD2-4B2C-90CF-98E8C514B434}" srcOrd="1" destOrd="0" presId="urn:microsoft.com/office/officeart/2005/8/layout/bList2"/>
    <dgm:cxn modelId="{539751BD-3906-4F00-8670-D7CD4312E8F1}" type="presParOf" srcId="{9365D98F-08E3-45E0-8A6A-0501D9137BA7}" destId="{51580EA5-AA53-4E92-B0DE-23838D0F70A7}" srcOrd="2" destOrd="0" presId="urn:microsoft.com/office/officeart/2005/8/layout/bList2"/>
    <dgm:cxn modelId="{2DF88CA6-1075-4202-8E4A-E19F7D43D7AA}" type="presParOf" srcId="{9365D98F-08E3-45E0-8A6A-0501D9137BA7}" destId="{3F1D4431-49E9-4273-A441-6C77D282298B}" srcOrd="3" destOrd="0" presId="urn:microsoft.com/office/officeart/2005/8/layout/bList2"/>
    <dgm:cxn modelId="{9CF133D1-3C2C-4310-84B0-A8D547DFFC79}" type="presParOf" srcId="{7688FE9A-491B-44CF-AADC-0399A8CFC830}" destId="{98464081-5E5F-4797-B085-C432CCE17DD5}" srcOrd="5" destOrd="0" presId="urn:microsoft.com/office/officeart/2005/8/layout/bList2"/>
    <dgm:cxn modelId="{7A89A9A4-98E9-4905-BBCC-1B857E540323}" type="presParOf" srcId="{7688FE9A-491B-44CF-AADC-0399A8CFC830}" destId="{93B31C48-00F1-47EE-8AFD-22DACAC50C77}" srcOrd="6" destOrd="0" presId="urn:microsoft.com/office/officeart/2005/8/layout/bList2"/>
    <dgm:cxn modelId="{5C2217B4-2AD3-4751-89F7-7E4E198389E2}" type="presParOf" srcId="{93B31C48-00F1-47EE-8AFD-22DACAC50C77}" destId="{B1DE148F-B9EE-467E-9F83-47FE6CE71ADC}" srcOrd="0" destOrd="0" presId="urn:microsoft.com/office/officeart/2005/8/layout/bList2"/>
    <dgm:cxn modelId="{2A8870AD-C281-43BB-B470-E156580B6EA2}" type="presParOf" srcId="{93B31C48-00F1-47EE-8AFD-22DACAC50C77}" destId="{66891D44-E3AC-4BD7-BA84-86CC50FE5A05}" srcOrd="1" destOrd="0" presId="urn:microsoft.com/office/officeart/2005/8/layout/bList2"/>
    <dgm:cxn modelId="{AAEF1FF9-C5E5-472B-A34F-FA3C65393EF0}" type="presParOf" srcId="{93B31C48-00F1-47EE-8AFD-22DACAC50C77}" destId="{04705E43-D33A-4810-9719-E4B254F73C96}" srcOrd="2" destOrd="0" presId="urn:microsoft.com/office/officeart/2005/8/layout/bList2"/>
    <dgm:cxn modelId="{5319B05B-DE1F-4C80-95C5-8A34E8F9E122}" type="presParOf" srcId="{93B31C48-00F1-47EE-8AFD-22DACAC50C77}" destId="{BFA80A96-F49C-4D71-B929-93E1414EFC7E}" srcOrd="3" destOrd="0" presId="urn:microsoft.com/office/officeart/2005/8/layout/bList2"/>
    <dgm:cxn modelId="{B98A1775-FE11-42C4-BF7B-75D0B96E3DF1}" type="presParOf" srcId="{7688FE9A-491B-44CF-AADC-0399A8CFC830}" destId="{EFD7031A-178B-46D2-ABEE-9A5883944CB1}" srcOrd="7" destOrd="0" presId="urn:microsoft.com/office/officeart/2005/8/layout/bList2"/>
    <dgm:cxn modelId="{DB068712-3AEB-4B9B-B50C-8CC01BD6FE82}" type="presParOf" srcId="{7688FE9A-491B-44CF-AADC-0399A8CFC830}" destId="{EFC8AD2B-6E81-4E70-9D5F-DF0EAD518D73}" srcOrd="8" destOrd="0" presId="urn:microsoft.com/office/officeart/2005/8/layout/bList2"/>
    <dgm:cxn modelId="{EBF66B29-D99D-4977-A9B1-C896549EE87F}" type="presParOf" srcId="{EFC8AD2B-6E81-4E70-9D5F-DF0EAD518D73}" destId="{6917D324-7BFD-47C7-9BF5-F76A50B06D52}" srcOrd="0" destOrd="0" presId="urn:microsoft.com/office/officeart/2005/8/layout/bList2"/>
    <dgm:cxn modelId="{37031575-9DF6-4A76-9E17-157D922F47F2}" type="presParOf" srcId="{EFC8AD2B-6E81-4E70-9D5F-DF0EAD518D73}" destId="{F52EFD41-7249-4C94-93D6-CA4809812518}" srcOrd="1" destOrd="0" presId="urn:microsoft.com/office/officeart/2005/8/layout/bList2"/>
    <dgm:cxn modelId="{F36431CD-61D0-4511-A06F-D659BB20E1A9}" type="presParOf" srcId="{EFC8AD2B-6E81-4E70-9D5F-DF0EAD518D73}" destId="{6073BDF8-EFD0-4BCF-AC56-59200811D3E4}" srcOrd="2" destOrd="0" presId="urn:microsoft.com/office/officeart/2005/8/layout/bList2"/>
    <dgm:cxn modelId="{B7A89673-AFA1-42EA-A65C-72B99100FA75}" type="presParOf" srcId="{EFC8AD2B-6E81-4E70-9D5F-DF0EAD518D73}" destId="{69DBCD21-135F-4ECD-9E68-7AE0E06F0CFB}" srcOrd="3" destOrd="0" presId="urn:microsoft.com/office/officeart/2005/8/layout/bList2"/>
    <dgm:cxn modelId="{AFC46608-53DD-4920-9B11-B06BB7AB3A04}" type="presParOf" srcId="{7688FE9A-491B-44CF-AADC-0399A8CFC830}" destId="{7F72755B-DD06-4838-8778-D0F8DDF10B2B}" srcOrd="9" destOrd="0" presId="urn:microsoft.com/office/officeart/2005/8/layout/bList2"/>
    <dgm:cxn modelId="{3659AA7D-09E2-489F-A5E7-BAB7A1532151}" type="presParOf" srcId="{7688FE9A-491B-44CF-AADC-0399A8CFC830}" destId="{195BD23D-E427-4030-958F-84A05466C94E}" srcOrd="10" destOrd="0" presId="urn:microsoft.com/office/officeart/2005/8/layout/bList2"/>
    <dgm:cxn modelId="{4EF06F84-BAD4-4CBE-A8D2-B691D8DE5860}" type="presParOf" srcId="{195BD23D-E427-4030-958F-84A05466C94E}" destId="{D9B812C9-E47F-4648-A157-AEB2B3F5F18B}" srcOrd="0" destOrd="0" presId="urn:microsoft.com/office/officeart/2005/8/layout/bList2"/>
    <dgm:cxn modelId="{444211AD-A2A7-46DA-8934-4EC6193D73E6}" type="presParOf" srcId="{195BD23D-E427-4030-958F-84A05466C94E}" destId="{E6D79D62-1423-4AE5-8BA8-D606DBA76647}" srcOrd="1" destOrd="0" presId="urn:microsoft.com/office/officeart/2005/8/layout/bList2"/>
    <dgm:cxn modelId="{71383943-29B6-4D66-AF9B-C707603DAAC0}" type="presParOf" srcId="{195BD23D-E427-4030-958F-84A05466C94E}" destId="{73BFC761-06B4-49FE-9E03-33E0B754C3DA}" srcOrd="2" destOrd="0" presId="urn:microsoft.com/office/officeart/2005/8/layout/bList2"/>
    <dgm:cxn modelId="{D8D75B0C-B20D-45AD-AA27-08D84166D868}" type="presParOf" srcId="{195BD23D-E427-4030-958F-84A05466C94E}" destId="{F131FD66-6329-43B1-9896-9FDDDD9CB839}" srcOrd="3" destOrd="0" presId="urn:microsoft.com/office/officeart/2005/8/layout/bList2"/>
    <dgm:cxn modelId="{D88AB59D-3B18-479D-BC98-EE8CDC66A5E5}" type="presParOf" srcId="{7688FE9A-491B-44CF-AADC-0399A8CFC830}" destId="{2845DD86-F99C-4E10-A1A3-CAEBFDC90F88}" srcOrd="11" destOrd="0" presId="urn:microsoft.com/office/officeart/2005/8/layout/bList2"/>
    <dgm:cxn modelId="{A17F3B78-77B5-4DA8-ACB3-4A9EFEFC29A4}" type="presParOf" srcId="{7688FE9A-491B-44CF-AADC-0399A8CFC830}" destId="{9F77F543-7DA6-4C61-BDA1-7F429BC552FE}" srcOrd="12" destOrd="0" presId="urn:microsoft.com/office/officeart/2005/8/layout/bList2"/>
    <dgm:cxn modelId="{5D722E26-BA16-415A-865C-B77BC8190A26}" type="presParOf" srcId="{9F77F543-7DA6-4C61-BDA1-7F429BC552FE}" destId="{21227DF7-982A-4DC0-9DE2-C65D9DC3CE90}" srcOrd="0" destOrd="0" presId="urn:microsoft.com/office/officeart/2005/8/layout/bList2"/>
    <dgm:cxn modelId="{A224AAB5-AC38-451B-9E81-B4E0DA965BDD}" type="presParOf" srcId="{9F77F543-7DA6-4C61-BDA1-7F429BC552FE}" destId="{D8717295-6959-41C2-83AE-FF4DD6CEF7F7}" srcOrd="1" destOrd="0" presId="urn:microsoft.com/office/officeart/2005/8/layout/bList2"/>
    <dgm:cxn modelId="{5F7D72FC-68AF-4B8B-A6D8-D6CF047A7D66}" type="presParOf" srcId="{9F77F543-7DA6-4C61-BDA1-7F429BC552FE}" destId="{6C335BA4-87B0-40BE-A59B-0492E9C46CDF}" srcOrd="2" destOrd="0" presId="urn:microsoft.com/office/officeart/2005/8/layout/bList2"/>
    <dgm:cxn modelId="{093EFB41-CE89-4786-A021-AB451611ADF4}" type="presParOf" srcId="{9F77F543-7DA6-4C61-BDA1-7F429BC552FE}" destId="{41227874-1895-4B31-8567-D48815385DD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994C9A-5924-428F-98EB-BD44223BFC0F}" type="doc">
      <dgm:prSet loTypeId="urn:microsoft.com/office/officeart/2005/8/layout/vList5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D7010EAF-B8B1-4EF1-B373-7C13B8301D8D}">
      <dgm:prSet phldrT="[Texto]"/>
      <dgm:spPr/>
      <dgm:t>
        <a:bodyPr/>
        <a:lstStyle/>
        <a:p>
          <a:r>
            <a:rPr lang="en-US" noProof="0" dirty="0" smtClean="0"/>
            <a:t>Trojan Horse</a:t>
          </a:r>
          <a:endParaRPr lang="en-US" noProof="0" dirty="0"/>
        </a:p>
      </dgm:t>
    </dgm:pt>
    <dgm:pt modelId="{B2A9E6DD-870C-44CA-8D97-45A17E8A8DA8}" type="parTrans" cxnId="{AFE57E0A-D926-4560-8058-AFD09DFDC359}">
      <dgm:prSet/>
      <dgm:spPr/>
      <dgm:t>
        <a:bodyPr/>
        <a:lstStyle/>
        <a:p>
          <a:endParaRPr lang="pt-BR"/>
        </a:p>
      </dgm:t>
    </dgm:pt>
    <dgm:pt modelId="{96D69A1F-263C-46DE-A977-5E0E466E33E4}" type="sibTrans" cxnId="{AFE57E0A-D926-4560-8058-AFD09DFDC359}">
      <dgm:prSet/>
      <dgm:spPr/>
      <dgm:t>
        <a:bodyPr/>
        <a:lstStyle/>
        <a:p>
          <a:endParaRPr lang="pt-BR"/>
        </a:p>
      </dgm:t>
    </dgm:pt>
    <dgm:pt modelId="{C3023286-346D-4501-8AF8-16E295F556FD}">
      <dgm:prSet phldrT="[Texto]"/>
      <dgm:spPr/>
      <dgm:t>
        <a:bodyPr/>
        <a:lstStyle/>
        <a:p>
          <a:r>
            <a:rPr lang="pt-BR" dirty="0" smtClean="0"/>
            <a:t>Cavalo de Tróia:</a:t>
          </a:r>
          <a:endParaRPr lang="pt-BR" dirty="0"/>
        </a:p>
      </dgm:t>
    </dgm:pt>
    <dgm:pt modelId="{32F4B559-DDA8-4D5C-B0A5-10B8DEFD98A4}" type="parTrans" cxnId="{6DF23342-A187-404F-BE9E-E17EB039EE6D}">
      <dgm:prSet/>
      <dgm:spPr/>
      <dgm:t>
        <a:bodyPr/>
        <a:lstStyle/>
        <a:p>
          <a:endParaRPr lang="pt-BR"/>
        </a:p>
      </dgm:t>
    </dgm:pt>
    <dgm:pt modelId="{E4BDF42D-F423-4208-8698-F18A97C1637D}" type="sibTrans" cxnId="{6DF23342-A187-404F-BE9E-E17EB039EE6D}">
      <dgm:prSet/>
      <dgm:spPr/>
      <dgm:t>
        <a:bodyPr/>
        <a:lstStyle/>
        <a:p>
          <a:endParaRPr lang="pt-BR"/>
        </a:p>
      </dgm:t>
    </dgm:pt>
    <dgm:pt modelId="{B370EC86-A535-4003-8CC1-9FA161E6754B}">
      <dgm:prSet phldrT="[Texto]"/>
      <dgm:spPr/>
      <dgm:t>
        <a:bodyPr/>
        <a:lstStyle/>
        <a:p>
          <a:r>
            <a:rPr lang="pt-BR" dirty="0" smtClean="0"/>
            <a:t>Você recebe um “presente” (executável, script, macro, etc.) que lhe prejudica. Ex.: </a:t>
          </a:r>
          <a:r>
            <a:rPr lang="pt-BR" noProof="0" dirty="0" err="1" smtClean="0"/>
            <a:t>Keylogger</a:t>
          </a:r>
          <a:r>
            <a:rPr lang="pt-BR" noProof="0" dirty="0" smtClean="0"/>
            <a:t> e </a:t>
          </a:r>
          <a:r>
            <a:rPr lang="pt-BR" noProof="0" dirty="0" err="1" smtClean="0"/>
            <a:t>Mouselogger</a:t>
          </a:r>
          <a:r>
            <a:rPr lang="pt-BR" noProof="0" dirty="0" smtClean="0"/>
            <a:t>.</a:t>
          </a:r>
          <a:endParaRPr lang="en-US" noProof="0" dirty="0"/>
        </a:p>
      </dgm:t>
    </dgm:pt>
    <dgm:pt modelId="{921E6FE8-590C-4081-97A6-F0ED6E3DDAA5}" type="parTrans" cxnId="{403998D1-DA7D-4652-A3C5-4D23DF8BD22C}">
      <dgm:prSet/>
      <dgm:spPr/>
      <dgm:t>
        <a:bodyPr/>
        <a:lstStyle/>
        <a:p>
          <a:endParaRPr lang="pt-BR"/>
        </a:p>
      </dgm:t>
    </dgm:pt>
    <dgm:pt modelId="{C8A0E2B1-21C0-450B-AAFE-5AEA0C74E32B}" type="sibTrans" cxnId="{403998D1-DA7D-4652-A3C5-4D23DF8BD22C}">
      <dgm:prSet/>
      <dgm:spPr/>
      <dgm:t>
        <a:bodyPr/>
        <a:lstStyle/>
        <a:p>
          <a:endParaRPr lang="pt-BR"/>
        </a:p>
      </dgm:t>
    </dgm:pt>
    <dgm:pt modelId="{2317B458-AC00-436A-91E2-097B4EEBC864}">
      <dgm:prSet phldrT="[Texto]"/>
      <dgm:spPr/>
      <dgm:t>
        <a:bodyPr/>
        <a:lstStyle/>
        <a:p>
          <a:r>
            <a:rPr lang="en-US" noProof="0" dirty="0" smtClean="0"/>
            <a:t>Backdoor</a:t>
          </a:r>
          <a:endParaRPr lang="en-US" noProof="0" dirty="0"/>
        </a:p>
      </dgm:t>
    </dgm:pt>
    <dgm:pt modelId="{7B5A488D-8C94-496B-B0F1-238A510EF2D7}" type="parTrans" cxnId="{8412FF2A-0FD0-4B4D-BB67-1130C374FBFE}">
      <dgm:prSet/>
      <dgm:spPr/>
      <dgm:t>
        <a:bodyPr/>
        <a:lstStyle/>
        <a:p>
          <a:endParaRPr lang="pt-BR"/>
        </a:p>
      </dgm:t>
    </dgm:pt>
    <dgm:pt modelId="{7F4622BA-1E01-448B-B5E6-29E6F10ECB43}" type="sibTrans" cxnId="{8412FF2A-0FD0-4B4D-BB67-1130C374FBFE}">
      <dgm:prSet/>
      <dgm:spPr/>
      <dgm:t>
        <a:bodyPr/>
        <a:lstStyle/>
        <a:p>
          <a:endParaRPr lang="pt-BR"/>
        </a:p>
      </dgm:t>
    </dgm:pt>
    <dgm:pt modelId="{9A01E9DE-8233-4492-81DE-8C80B66A6DAB}">
      <dgm:prSet phldrT="[Texto]"/>
      <dgm:spPr/>
      <dgm:t>
        <a:bodyPr/>
        <a:lstStyle/>
        <a:p>
          <a:r>
            <a:rPr lang="pt-BR" dirty="0" smtClean="0"/>
            <a:t>Porta dos Fundos:</a:t>
          </a:r>
          <a:endParaRPr lang="pt-BR" dirty="0"/>
        </a:p>
      </dgm:t>
    </dgm:pt>
    <dgm:pt modelId="{0179047C-2C98-4625-9AA3-12FBE701C39B}" type="parTrans" cxnId="{D09BD2A5-9353-480E-8EEE-4E1D38C79CA5}">
      <dgm:prSet/>
      <dgm:spPr/>
      <dgm:t>
        <a:bodyPr/>
        <a:lstStyle/>
        <a:p>
          <a:endParaRPr lang="pt-BR"/>
        </a:p>
      </dgm:t>
    </dgm:pt>
    <dgm:pt modelId="{4DA903F1-B4D9-419E-8C82-38E365DCA4F0}" type="sibTrans" cxnId="{D09BD2A5-9353-480E-8EEE-4E1D38C79CA5}">
      <dgm:prSet/>
      <dgm:spPr/>
      <dgm:t>
        <a:bodyPr/>
        <a:lstStyle/>
        <a:p>
          <a:endParaRPr lang="pt-BR"/>
        </a:p>
      </dgm:t>
    </dgm:pt>
    <dgm:pt modelId="{BBA5DB3D-EBED-4D4D-9E9A-E34C23EDDB81}">
      <dgm:prSet phldrT="[Texto]"/>
      <dgm:spPr/>
      <dgm:t>
        <a:bodyPr/>
        <a:lstStyle/>
        <a:p>
          <a:r>
            <a:rPr lang="pt-BR" dirty="0" smtClean="0"/>
            <a:t>Explora uma vulnerabilidade instalada por você ou já existente em sua máquina. Ex.: Servidor FTP, Zumbi, etc.</a:t>
          </a:r>
          <a:endParaRPr lang="pt-BR" dirty="0"/>
        </a:p>
      </dgm:t>
    </dgm:pt>
    <dgm:pt modelId="{4D6204D0-283F-4B13-9946-6C341D92B4E8}" type="parTrans" cxnId="{5B486634-E119-48B8-88A9-C92930B6AC19}">
      <dgm:prSet/>
      <dgm:spPr/>
      <dgm:t>
        <a:bodyPr/>
        <a:lstStyle/>
        <a:p>
          <a:endParaRPr lang="pt-BR"/>
        </a:p>
      </dgm:t>
    </dgm:pt>
    <dgm:pt modelId="{5396F9AA-0DEC-4D2E-BF48-9C74A47CDB34}" type="sibTrans" cxnId="{5B486634-E119-48B8-88A9-C92930B6AC19}">
      <dgm:prSet/>
      <dgm:spPr/>
      <dgm:t>
        <a:bodyPr/>
        <a:lstStyle/>
        <a:p>
          <a:endParaRPr lang="pt-BR"/>
        </a:p>
      </dgm:t>
    </dgm:pt>
    <dgm:pt modelId="{89221FC0-EF48-4E9D-820B-2638A824865D}">
      <dgm:prSet phldrT="[Texto]"/>
      <dgm:spPr/>
      <dgm:t>
        <a:bodyPr/>
        <a:lstStyle/>
        <a:p>
          <a:r>
            <a:rPr lang="en-US" i="0" noProof="0" dirty="0" smtClean="0"/>
            <a:t>Session Hijacking</a:t>
          </a:r>
          <a:endParaRPr lang="pt-BR" i="0" dirty="0"/>
        </a:p>
      </dgm:t>
    </dgm:pt>
    <dgm:pt modelId="{67E0C8B9-97D0-4DCE-8560-A1E84C253BA4}" type="parTrans" cxnId="{07088633-D38A-4A0D-80B9-D3B954163C82}">
      <dgm:prSet/>
      <dgm:spPr/>
      <dgm:t>
        <a:bodyPr/>
        <a:lstStyle/>
        <a:p>
          <a:endParaRPr lang="pt-BR"/>
        </a:p>
      </dgm:t>
    </dgm:pt>
    <dgm:pt modelId="{5005F02B-292E-4479-9163-D39ECB47914F}" type="sibTrans" cxnId="{07088633-D38A-4A0D-80B9-D3B954163C82}">
      <dgm:prSet/>
      <dgm:spPr/>
      <dgm:t>
        <a:bodyPr/>
        <a:lstStyle/>
        <a:p>
          <a:endParaRPr lang="pt-BR"/>
        </a:p>
      </dgm:t>
    </dgm:pt>
    <dgm:pt modelId="{4D140116-304D-469A-AF85-1351F48590EA}">
      <dgm:prSet phldrT="[Texto]"/>
      <dgm:spPr/>
      <dgm:t>
        <a:bodyPr/>
        <a:lstStyle/>
        <a:p>
          <a:r>
            <a:rPr lang="pt-BR" dirty="0" smtClean="0"/>
            <a:t>Sequestro de Sessão:</a:t>
          </a:r>
          <a:endParaRPr lang="pt-BR" dirty="0"/>
        </a:p>
      </dgm:t>
    </dgm:pt>
    <dgm:pt modelId="{A34EA1CD-6256-4227-91F7-8AA311722417}" type="parTrans" cxnId="{497EBD06-0DC2-4F40-AED3-C5659248B7FD}">
      <dgm:prSet/>
      <dgm:spPr/>
      <dgm:t>
        <a:bodyPr/>
        <a:lstStyle/>
        <a:p>
          <a:endParaRPr lang="pt-BR"/>
        </a:p>
      </dgm:t>
    </dgm:pt>
    <dgm:pt modelId="{CA11E220-DE13-42CA-8F9D-6F7CE5A43160}" type="sibTrans" cxnId="{497EBD06-0DC2-4F40-AED3-C5659248B7FD}">
      <dgm:prSet/>
      <dgm:spPr/>
      <dgm:t>
        <a:bodyPr/>
        <a:lstStyle/>
        <a:p>
          <a:endParaRPr lang="pt-BR"/>
        </a:p>
      </dgm:t>
    </dgm:pt>
    <dgm:pt modelId="{2EA0456A-5AD1-457E-A5CA-8BC1874B9F86}">
      <dgm:prSet phldrT="[Texto]"/>
      <dgm:spPr/>
      <dgm:t>
        <a:bodyPr/>
        <a:lstStyle/>
        <a:p>
          <a:r>
            <a:rPr lang="pt-BR" dirty="0" smtClean="0"/>
            <a:t>O último pacote de uma sessão é cortado e o espião assume seu lugar. Ex.: Internet Banking.</a:t>
          </a:r>
          <a:endParaRPr lang="pt-BR" dirty="0"/>
        </a:p>
      </dgm:t>
    </dgm:pt>
    <dgm:pt modelId="{803E25C3-BE51-409B-947B-29C401C4DC8D}" type="parTrans" cxnId="{811F92EE-F9B8-4998-9DCE-C2C31E65E12E}">
      <dgm:prSet/>
      <dgm:spPr/>
      <dgm:t>
        <a:bodyPr/>
        <a:lstStyle/>
        <a:p>
          <a:endParaRPr lang="pt-BR"/>
        </a:p>
      </dgm:t>
    </dgm:pt>
    <dgm:pt modelId="{E02DB71F-3D50-4D3A-842E-EF4CC923AFAD}" type="sibTrans" cxnId="{811F92EE-F9B8-4998-9DCE-C2C31E65E12E}">
      <dgm:prSet/>
      <dgm:spPr/>
      <dgm:t>
        <a:bodyPr/>
        <a:lstStyle/>
        <a:p>
          <a:endParaRPr lang="pt-BR"/>
        </a:p>
      </dgm:t>
    </dgm:pt>
    <dgm:pt modelId="{27E6A73F-7329-4C8C-AF19-309F00A67E60}">
      <dgm:prSet phldrT="[Texto]"/>
      <dgm:spPr/>
      <dgm:t>
        <a:bodyPr/>
        <a:lstStyle/>
        <a:p>
          <a:r>
            <a:rPr lang="pt-BR" dirty="0" smtClean="0"/>
            <a:t>Root Kit</a:t>
          </a:r>
          <a:endParaRPr lang="pt-BR" dirty="0"/>
        </a:p>
      </dgm:t>
    </dgm:pt>
    <dgm:pt modelId="{F49F90E4-30D6-4838-A63A-7FAB17E2786F}" type="parTrans" cxnId="{2B514E1F-6537-4F3C-8072-612DEFEF00B4}">
      <dgm:prSet/>
      <dgm:spPr/>
      <dgm:t>
        <a:bodyPr/>
        <a:lstStyle/>
        <a:p>
          <a:endParaRPr lang="pt-BR"/>
        </a:p>
      </dgm:t>
    </dgm:pt>
    <dgm:pt modelId="{233FB9BB-03E8-44B0-AB74-3B0A6A4B152F}" type="sibTrans" cxnId="{2B514E1F-6537-4F3C-8072-612DEFEF00B4}">
      <dgm:prSet/>
      <dgm:spPr/>
      <dgm:t>
        <a:bodyPr/>
        <a:lstStyle/>
        <a:p>
          <a:endParaRPr lang="pt-BR"/>
        </a:p>
      </dgm:t>
    </dgm:pt>
    <dgm:pt modelId="{179873EC-FD14-4339-A660-0EC0A97A8050}">
      <dgm:prSet phldrT="[Texto]"/>
      <dgm:spPr/>
      <dgm:t>
        <a:bodyPr/>
        <a:lstStyle/>
        <a:p>
          <a:r>
            <a:rPr lang="pt-BR" dirty="0" smtClean="0"/>
            <a:t>Kit de Administração:</a:t>
          </a:r>
          <a:endParaRPr lang="pt-BR" dirty="0"/>
        </a:p>
      </dgm:t>
    </dgm:pt>
    <dgm:pt modelId="{35539CBF-B6B8-4775-B283-AEF064930443}" type="parTrans" cxnId="{FE9EA683-2EA2-4759-876C-817AC1CE9281}">
      <dgm:prSet/>
      <dgm:spPr/>
      <dgm:t>
        <a:bodyPr/>
        <a:lstStyle/>
        <a:p>
          <a:endParaRPr lang="pt-BR"/>
        </a:p>
      </dgm:t>
    </dgm:pt>
    <dgm:pt modelId="{45017A8F-C936-4DB4-B3A9-2C43DBAD87A0}" type="sibTrans" cxnId="{FE9EA683-2EA2-4759-876C-817AC1CE9281}">
      <dgm:prSet/>
      <dgm:spPr/>
      <dgm:t>
        <a:bodyPr/>
        <a:lstStyle/>
        <a:p>
          <a:endParaRPr lang="pt-BR"/>
        </a:p>
      </dgm:t>
    </dgm:pt>
    <dgm:pt modelId="{9AED776F-0F6D-4727-9BC2-807D8F153645}">
      <dgm:prSet phldrT="[Texto]"/>
      <dgm:spPr/>
      <dgm:t>
        <a:bodyPr/>
        <a:lstStyle/>
        <a:p>
          <a:r>
            <a:rPr lang="pt-BR" dirty="0" smtClean="0"/>
            <a:t>Distribui um cavalo de Tróia através das atualizações do Sistema Operacional (Windows) ou outros (utilitários).</a:t>
          </a:r>
          <a:endParaRPr lang="pt-BR" dirty="0"/>
        </a:p>
      </dgm:t>
    </dgm:pt>
    <dgm:pt modelId="{70E83416-F921-43B9-9659-6BE93CC2FD7A}" type="parTrans" cxnId="{6EF3201C-25A3-44C1-8A0A-F5EFA47458FC}">
      <dgm:prSet/>
      <dgm:spPr/>
      <dgm:t>
        <a:bodyPr/>
        <a:lstStyle/>
        <a:p>
          <a:endParaRPr lang="pt-BR"/>
        </a:p>
      </dgm:t>
    </dgm:pt>
    <dgm:pt modelId="{E3FBCB42-09CC-4ACD-A1E1-6CC2DEBC794B}" type="sibTrans" cxnId="{6EF3201C-25A3-44C1-8A0A-F5EFA47458FC}">
      <dgm:prSet/>
      <dgm:spPr/>
      <dgm:t>
        <a:bodyPr/>
        <a:lstStyle/>
        <a:p>
          <a:endParaRPr lang="pt-BR"/>
        </a:p>
      </dgm:t>
    </dgm:pt>
    <dgm:pt modelId="{0AABA96D-8F69-4C26-B4BC-14066391CF6D}">
      <dgm:prSet phldrT="[Texto]"/>
      <dgm:spPr/>
      <dgm:t>
        <a:bodyPr/>
        <a:lstStyle/>
        <a:p>
          <a:r>
            <a:rPr lang="en-US" noProof="0" dirty="0" smtClean="0"/>
            <a:t>Virus &amp; Worm</a:t>
          </a:r>
          <a:endParaRPr lang="en-US" noProof="0" dirty="0"/>
        </a:p>
      </dgm:t>
    </dgm:pt>
    <dgm:pt modelId="{3BA55935-70DB-479D-87E3-8BA15B7056DA}" type="parTrans" cxnId="{6987BE06-603A-4047-8E60-7A7A7639619C}">
      <dgm:prSet/>
      <dgm:spPr/>
      <dgm:t>
        <a:bodyPr/>
        <a:lstStyle/>
        <a:p>
          <a:endParaRPr lang="pt-BR"/>
        </a:p>
      </dgm:t>
    </dgm:pt>
    <dgm:pt modelId="{69CAC6BE-2D17-4D73-99D6-65A71F9867B0}" type="sibTrans" cxnId="{6987BE06-603A-4047-8E60-7A7A7639619C}">
      <dgm:prSet/>
      <dgm:spPr/>
      <dgm:t>
        <a:bodyPr/>
        <a:lstStyle/>
        <a:p>
          <a:endParaRPr lang="pt-BR"/>
        </a:p>
      </dgm:t>
    </dgm:pt>
    <dgm:pt modelId="{EFF1BE0A-5A64-4727-B3BE-51AF5C835648}">
      <dgm:prSet phldrT="[Texto]"/>
      <dgm:spPr/>
      <dgm:t>
        <a:bodyPr/>
        <a:lstStyle/>
        <a:p>
          <a:r>
            <a:rPr lang="pt-BR" dirty="0" smtClean="0"/>
            <a:t>Vírus &amp; Código Malicioso:</a:t>
          </a:r>
          <a:endParaRPr lang="pt-BR" dirty="0"/>
        </a:p>
      </dgm:t>
    </dgm:pt>
    <dgm:pt modelId="{C43A5383-C8A7-4451-86CF-555858BC59C2}" type="parTrans" cxnId="{A0ABB579-6352-44B9-9356-24648E82433A}">
      <dgm:prSet/>
      <dgm:spPr/>
      <dgm:t>
        <a:bodyPr/>
        <a:lstStyle/>
        <a:p>
          <a:endParaRPr lang="pt-BR"/>
        </a:p>
      </dgm:t>
    </dgm:pt>
    <dgm:pt modelId="{DD69DDAB-048F-4C8E-A4DE-F6D0AB67921C}" type="sibTrans" cxnId="{A0ABB579-6352-44B9-9356-24648E82433A}">
      <dgm:prSet/>
      <dgm:spPr/>
      <dgm:t>
        <a:bodyPr/>
        <a:lstStyle/>
        <a:p>
          <a:endParaRPr lang="pt-BR"/>
        </a:p>
      </dgm:t>
    </dgm:pt>
    <dgm:pt modelId="{C61A94DC-47BD-4E43-88E4-FA554BFD4A7B}">
      <dgm:prSet phldrT="[Texto]"/>
      <dgm:spPr/>
      <dgm:t>
        <a:bodyPr/>
        <a:lstStyle/>
        <a:p>
          <a:r>
            <a:rPr lang="pt-BR" dirty="0" smtClean="0"/>
            <a:t>Executam tarefas indesejadas. Ex.: Apagam arquivos, mandam e-mails, mensagens, etc.</a:t>
          </a:r>
          <a:endParaRPr lang="pt-BR" dirty="0"/>
        </a:p>
      </dgm:t>
    </dgm:pt>
    <dgm:pt modelId="{F8CEB3BE-9C27-4E20-A555-17BA3AB07950}" type="parTrans" cxnId="{672C6859-EFDB-4E13-8F65-3C32C1D87172}">
      <dgm:prSet/>
      <dgm:spPr/>
      <dgm:t>
        <a:bodyPr/>
        <a:lstStyle/>
        <a:p>
          <a:endParaRPr lang="pt-BR"/>
        </a:p>
      </dgm:t>
    </dgm:pt>
    <dgm:pt modelId="{569D7ED4-B3A5-4E96-BA3B-75028111B814}" type="sibTrans" cxnId="{672C6859-EFDB-4E13-8F65-3C32C1D87172}">
      <dgm:prSet/>
      <dgm:spPr/>
      <dgm:t>
        <a:bodyPr/>
        <a:lstStyle/>
        <a:p>
          <a:endParaRPr lang="pt-BR"/>
        </a:p>
      </dgm:t>
    </dgm:pt>
    <dgm:pt modelId="{DE237BCF-BC4B-4AF9-9CC6-BAED689CA330}">
      <dgm:prSet phldrT="[Texto]"/>
      <dgm:spPr/>
      <dgm:t>
        <a:bodyPr/>
        <a:lstStyle/>
        <a:p>
          <a:r>
            <a:rPr lang="en-US" noProof="0" dirty="0" smtClean="0"/>
            <a:t>Denial of Service</a:t>
          </a:r>
          <a:endParaRPr lang="en-US" noProof="0" dirty="0"/>
        </a:p>
      </dgm:t>
    </dgm:pt>
    <dgm:pt modelId="{23C4FB03-7521-464E-8C8E-0CB69E6E6A15}" type="parTrans" cxnId="{A0716383-E5E6-4C26-9680-091D9CAEE5C3}">
      <dgm:prSet/>
      <dgm:spPr/>
      <dgm:t>
        <a:bodyPr/>
        <a:lstStyle/>
        <a:p>
          <a:endParaRPr lang="pt-BR"/>
        </a:p>
      </dgm:t>
    </dgm:pt>
    <dgm:pt modelId="{EBC93339-7850-446A-B2BA-B352D6628550}" type="sibTrans" cxnId="{A0716383-E5E6-4C26-9680-091D9CAEE5C3}">
      <dgm:prSet/>
      <dgm:spPr/>
      <dgm:t>
        <a:bodyPr/>
        <a:lstStyle/>
        <a:p>
          <a:endParaRPr lang="pt-BR"/>
        </a:p>
      </dgm:t>
    </dgm:pt>
    <dgm:pt modelId="{F4FA8D47-8148-4205-8E37-6E743437668F}">
      <dgm:prSet phldrT="[Texto]"/>
      <dgm:spPr/>
      <dgm:t>
        <a:bodyPr/>
        <a:lstStyle/>
        <a:p>
          <a:r>
            <a:rPr lang="pt-BR" dirty="0" smtClean="0"/>
            <a:t>Negação de Serviços:</a:t>
          </a:r>
          <a:endParaRPr lang="pt-BR" dirty="0"/>
        </a:p>
      </dgm:t>
    </dgm:pt>
    <dgm:pt modelId="{CB71B9D9-3DFE-4B6A-9545-77B070E9AD98}" type="parTrans" cxnId="{764618A4-03E4-414A-9362-5B5686116D0E}">
      <dgm:prSet/>
      <dgm:spPr/>
      <dgm:t>
        <a:bodyPr/>
        <a:lstStyle/>
        <a:p>
          <a:endParaRPr lang="pt-BR"/>
        </a:p>
      </dgm:t>
    </dgm:pt>
    <dgm:pt modelId="{8136240D-55DD-4740-881F-3560B8CB9123}" type="sibTrans" cxnId="{764618A4-03E4-414A-9362-5B5686116D0E}">
      <dgm:prSet/>
      <dgm:spPr/>
      <dgm:t>
        <a:bodyPr/>
        <a:lstStyle/>
        <a:p>
          <a:endParaRPr lang="pt-BR"/>
        </a:p>
      </dgm:t>
    </dgm:pt>
    <dgm:pt modelId="{16CAF7FA-4163-4E01-A078-2BF1FD2F5C25}">
      <dgm:prSet phldrT="[Texto]"/>
      <dgm:spPr/>
      <dgm:t>
        <a:bodyPr/>
        <a:lstStyle/>
        <a:p>
          <a:r>
            <a:rPr lang="pt-BR" dirty="0" smtClean="0"/>
            <a:t>Inundação do serviço com requisições falsas para derrubá-lo. Ex.: Requisições a um site.</a:t>
          </a:r>
          <a:endParaRPr lang="pt-BR" dirty="0"/>
        </a:p>
      </dgm:t>
    </dgm:pt>
    <dgm:pt modelId="{49A30A0C-9D17-47D0-AA62-80A447B9EA14}" type="parTrans" cxnId="{AB0EAAC0-9046-41C3-BE24-F1BFA08DF68E}">
      <dgm:prSet/>
      <dgm:spPr/>
      <dgm:t>
        <a:bodyPr/>
        <a:lstStyle/>
        <a:p>
          <a:endParaRPr lang="pt-BR"/>
        </a:p>
      </dgm:t>
    </dgm:pt>
    <dgm:pt modelId="{A539DC84-7EB0-45C7-9781-FAC9BD3A1681}" type="sibTrans" cxnId="{AB0EAAC0-9046-41C3-BE24-F1BFA08DF68E}">
      <dgm:prSet/>
      <dgm:spPr/>
      <dgm:t>
        <a:bodyPr/>
        <a:lstStyle/>
        <a:p>
          <a:endParaRPr lang="pt-BR"/>
        </a:p>
      </dgm:t>
    </dgm:pt>
    <dgm:pt modelId="{A2A298D2-FCF3-4514-A850-8927F8C65D1D}">
      <dgm:prSet phldrT="[Texto]"/>
      <dgm:spPr/>
      <dgm:t>
        <a:bodyPr/>
        <a:lstStyle/>
        <a:p>
          <a:r>
            <a:rPr lang="en-US" noProof="0" dirty="0" smtClean="0"/>
            <a:t>Dictionary</a:t>
          </a:r>
          <a:endParaRPr lang="en-US" noProof="0" dirty="0"/>
        </a:p>
      </dgm:t>
    </dgm:pt>
    <dgm:pt modelId="{1B536332-7C61-477E-AB6F-7471CDE35F51}" type="parTrans" cxnId="{B7CA3639-F0D6-4516-AE82-24936DB3BE67}">
      <dgm:prSet/>
      <dgm:spPr/>
      <dgm:t>
        <a:bodyPr/>
        <a:lstStyle/>
        <a:p>
          <a:endParaRPr lang="pt-BR"/>
        </a:p>
      </dgm:t>
    </dgm:pt>
    <dgm:pt modelId="{8D57A207-A260-4AE7-B01F-B57372C2F2BD}" type="sibTrans" cxnId="{B7CA3639-F0D6-4516-AE82-24936DB3BE67}">
      <dgm:prSet/>
      <dgm:spPr/>
      <dgm:t>
        <a:bodyPr/>
        <a:lstStyle/>
        <a:p>
          <a:endParaRPr lang="pt-BR"/>
        </a:p>
      </dgm:t>
    </dgm:pt>
    <dgm:pt modelId="{4AA1FCD0-3FD5-414A-AA30-38BD8AE4884C}">
      <dgm:prSet phldrT="[Texto]"/>
      <dgm:spPr/>
      <dgm:t>
        <a:bodyPr/>
        <a:lstStyle/>
        <a:p>
          <a:r>
            <a:rPr lang="pt-BR" dirty="0" smtClean="0"/>
            <a:t>Dicionário:</a:t>
          </a:r>
          <a:endParaRPr lang="pt-BR" dirty="0"/>
        </a:p>
      </dgm:t>
    </dgm:pt>
    <dgm:pt modelId="{95AE83A1-AC7A-451B-A81C-6270E8ADA88F}" type="parTrans" cxnId="{B9C6560F-E3B0-4D51-9672-01B01559BE80}">
      <dgm:prSet/>
      <dgm:spPr/>
      <dgm:t>
        <a:bodyPr/>
        <a:lstStyle/>
        <a:p>
          <a:endParaRPr lang="pt-BR"/>
        </a:p>
      </dgm:t>
    </dgm:pt>
    <dgm:pt modelId="{77213230-7236-4D6B-9864-6786AF855199}" type="sibTrans" cxnId="{B9C6560F-E3B0-4D51-9672-01B01559BE80}">
      <dgm:prSet/>
      <dgm:spPr/>
      <dgm:t>
        <a:bodyPr/>
        <a:lstStyle/>
        <a:p>
          <a:endParaRPr lang="pt-BR"/>
        </a:p>
      </dgm:t>
    </dgm:pt>
    <dgm:pt modelId="{30B5BA38-9171-456D-A60B-58F29E8F3DA4}">
      <dgm:prSet phldrT="[Texto]"/>
      <dgm:spPr/>
      <dgm:t>
        <a:bodyPr/>
        <a:lstStyle/>
        <a:p>
          <a:r>
            <a:rPr lang="pt-BR" dirty="0" smtClean="0"/>
            <a:t>As senhas mais comuns são testadas a partir de um dicionário. Ex.: 123456, senha, </a:t>
          </a:r>
          <a:r>
            <a:rPr lang="pt-BR" dirty="0" err="1" smtClean="0"/>
            <a:t>admin</a:t>
          </a:r>
          <a:r>
            <a:rPr lang="pt-BR" dirty="0" smtClean="0"/>
            <a:t>, etc.</a:t>
          </a:r>
          <a:endParaRPr lang="pt-BR" dirty="0"/>
        </a:p>
      </dgm:t>
    </dgm:pt>
    <dgm:pt modelId="{5CAC0D24-1AD9-458F-94BF-43C8F86DCF31}" type="parTrans" cxnId="{56F94A73-AC23-4343-9D52-C58279CA360F}">
      <dgm:prSet/>
      <dgm:spPr/>
      <dgm:t>
        <a:bodyPr/>
        <a:lstStyle/>
        <a:p>
          <a:endParaRPr lang="pt-BR"/>
        </a:p>
      </dgm:t>
    </dgm:pt>
    <dgm:pt modelId="{637C36D5-F4DD-4938-812C-FCA5E9BC84E9}" type="sibTrans" cxnId="{56F94A73-AC23-4343-9D52-C58279CA360F}">
      <dgm:prSet/>
      <dgm:spPr/>
      <dgm:t>
        <a:bodyPr/>
        <a:lstStyle/>
        <a:p>
          <a:endParaRPr lang="pt-BR"/>
        </a:p>
      </dgm:t>
    </dgm:pt>
    <dgm:pt modelId="{3005E7DF-BE6E-42D7-9A8C-70F61DEBC0C2}">
      <dgm:prSet phldrT="[Texto]"/>
      <dgm:spPr/>
      <dgm:t>
        <a:bodyPr/>
        <a:lstStyle/>
        <a:p>
          <a:r>
            <a:rPr lang="en-US" noProof="0" dirty="0" smtClean="0"/>
            <a:t>Brute Force</a:t>
          </a:r>
          <a:endParaRPr lang="en-US" noProof="0" dirty="0"/>
        </a:p>
      </dgm:t>
    </dgm:pt>
    <dgm:pt modelId="{7A6BA9DC-22C9-4580-A679-43BDC9385EA1}" type="parTrans" cxnId="{099BAD10-68E0-47CC-A561-EB4DDB00B70F}">
      <dgm:prSet/>
      <dgm:spPr/>
      <dgm:t>
        <a:bodyPr/>
        <a:lstStyle/>
        <a:p>
          <a:endParaRPr lang="pt-BR"/>
        </a:p>
      </dgm:t>
    </dgm:pt>
    <dgm:pt modelId="{F1A9591A-0F80-4220-8BD9-FBE8AE1EF685}" type="sibTrans" cxnId="{099BAD10-68E0-47CC-A561-EB4DDB00B70F}">
      <dgm:prSet/>
      <dgm:spPr/>
      <dgm:t>
        <a:bodyPr/>
        <a:lstStyle/>
        <a:p>
          <a:endParaRPr lang="pt-BR"/>
        </a:p>
      </dgm:t>
    </dgm:pt>
    <dgm:pt modelId="{589AF87D-473E-4492-9C3F-8A59E230B241}">
      <dgm:prSet phldrT="[Texto]"/>
      <dgm:spPr/>
      <dgm:t>
        <a:bodyPr/>
        <a:lstStyle/>
        <a:p>
          <a:r>
            <a:rPr lang="pt-BR" dirty="0" smtClean="0"/>
            <a:t>Força Bruta:</a:t>
          </a:r>
          <a:endParaRPr lang="pt-BR" dirty="0"/>
        </a:p>
      </dgm:t>
    </dgm:pt>
    <dgm:pt modelId="{E359E3DF-43AB-47C0-8100-604263D780BB}" type="parTrans" cxnId="{799A687A-77BA-429F-8A5E-A24A82D5265B}">
      <dgm:prSet/>
      <dgm:spPr/>
      <dgm:t>
        <a:bodyPr/>
        <a:lstStyle/>
        <a:p>
          <a:endParaRPr lang="pt-BR"/>
        </a:p>
      </dgm:t>
    </dgm:pt>
    <dgm:pt modelId="{0FF3C82D-3105-4B99-8D6E-AA38CB8FBBC5}" type="sibTrans" cxnId="{799A687A-77BA-429F-8A5E-A24A82D5265B}">
      <dgm:prSet/>
      <dgm:spPr/>
      <dgm:t>
        <a:bodyPr/>
        <a:lstStyle/>
        <a:p>
          <a:endParaRPr lang="pt-BR"/>
        </a:p>
      </dgm:t>
    </dgm:pt>
    <dgm:pt modelId="{10F9DA00-8E11-4D33-BFC8-4FA1AF4E5F35}">
      <dgm:prSet phldrT="[Texto]"/>
      <dgm:spPr/>
      <dgm:t>
        <a:bodyPr/>
        <a:lstStyle/>
        <a:p>
          <a:r>
            <a:rPr lang="pt-BR" dirty="0" smtClean="0"/>
            <a:t>O atacante varre todas as possibilidades até descobrir a senha.</a:t>
          </a:r>
          <a:endParaRPr lang="pt-BR" dirty="0"/>
        </a:p>
      </dgm:t>
    </dgm:pt>
    <dgm:pt modelId="{0F82A461-CD87-4233-AD7A-D734818542F0}" type="parTrans" cxnId="{21748525-4895-411C-9904-F7D9359FE405}">
      <dgm:prSet/>
      <dgm:spPr/>
      <dgm:t>
        <a:bodyPr/>
        <a:lstStyle/>
        <a:p>
          <a:endParaRPr lang="pt-BR"/>
        </a:p>
      </dgm:t>
    </dgm:pt>
    <dgm:pt modelId="{74AAC1FB-5A69-4A5F-90BE-90D768462DF5}" type="sibTrans" cxnId="{21748525-4895-411C-9904-F7D9359FE405}">
      <dgm:prSet/>
      <dgm:spPr/>
      <dgm:t>
        <a:bodyPr/>
        <a:lstStyle/>
        <a:p>
          <a:endParaRPr lang="pt-BR"/>
        </a:p>
      </dgm:t>
    </dgm:pt>
    <dgm:pt modelId="{33CE61E3-10D7-4DD6-9B89-7E37F76657E5}" type="pres">
      <dgm:prSet presAssocID="{3A994C9A-5924-428F-98EB-BD44223BFC0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D3FA2CAA-8482-48B8-A0C8-119F071C1CB5}" type="pres">
      <dgm:prSet presAssocID="{D7010EAF-B8B1-4EF1-B373-7C13B8301D8D}" presName="linNode" presStyleCnt="0"/>
      <dgm:spPr/>
    </dgm:pt>
    <dgm:pt modelId="{413E6A05-7E63-4B11-9533-EE6CD553C264}" type="pres">
      <dgm:prSet presAssocID="{D7010EAF-B8B1-4EF1-B373-7C13B8301D8D}" presName="parentText" presStyleLbl="node1" presStyleIdx="0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78AEF0A-A1FC-491F-9C5A-1C2504DE417C}" type="pres">
      <dgm:prSet presAssocID="{D7010EAF-B8B1-4EF1-B373-7C13B8301D8D}" presName="descendantText" presStyleLbl="align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BA4496-472A-4962-B3EA-F7FC30FF5721}" type="pres">
      <dgm:prSet presAssocID="{96D69A1F-263C-46DE-A977-5E0E466E33E4}" presName="sp" presStyleCnt="0"/>
      <dgm:spPr/>
    </dgm:pt>
    <dgm:pt modelId="{5464DFD0-0B53-4E9D-9B55-02D26E3D25BD}" type="pres">
      <dgm:prSet presAssocID="{2317B458-AC00-436A-91E2-097B4EEBC864}" presName="linNode" presStyleCnt="0"/>
      <dgm:spPr/>
    </dgm:pt>
    <dgm:pt modelId="{F2AE00EE-D1A2-4E2C-8E0C-029A095F4118}" type="pres">
      <dgm:prSet presAssocID="{2317B458-AC00-436A-91E2-097B4EEBC864}" presName="parentText" presStyleLbl="node1" presStyleIdx="1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9E364D2-C633-4119-BB71-8493C15560E8}" type="pres">
      <dgm:prSet presAssocID="{2317B458-AC00-436A-91E2-097B4EEBC864}" presName="descendantText" presStyleLbl="align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8ABA28-CF7A-4E8D-8C84-D4A71BFBA524}" type="pres">
      <dgm:prSet presAssocID="{7F4622BA-1E01-448B-B5E6-29E6F10ECB43}" presName="sp" presStyleCnt="0"/>
      <dgm:spPr/>
    </dgm:pt>
    <dgm:pt modelId="{656D5F4F-3939-44FD-A916-700E7E6BC94E}" type="pres">
      <dgm:prSet presAssocID="{89221FC0-EF48-4E9D-820B-2638A824865D}" presName="linNode" presStyleCnt="0"/>
      <dgm:spPr/>
    </dgm:pt>
    <dgm:pt modelId="{9953CFBD-6BA8-465A-87A0-EB1FB658A361}" type="pres">
      <dgm:prSet presAssocID="{89221FC0-EF48-4E9D-820B-2638A824865D}" presName="parentText" presStyleLbl="node1" presStyleIdx="2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0CC601D-B045-4805-8762-E7C77850592A}" type="pres">
      <dgm:prSet presAssocID="{89221FC0-EF48-4E9D-820B-2638A824865D}" presName="descendantText" presStyleLbl="align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DFA35BE-9639-42C7-A148-A80491798D58}" type="pres">
      <dgm:prSet presAssocID="{5005F02B-292E-4479-9163-D39ECB47914F}" presName="sp" presStyleCnt="0"/>
      <dgm:spPr/>
    </dgm:pt>
    <dgm:pt modelId="{4F96EDE4-83DF-4C03-8760-64C1924588F1}" type="pres">
      <dgm:prSet presAssocID="{27E6A73F-7329-4C8C-AF19-309F00A67E60}" presName="linNode" presStyleCnt="0"/>
      <dgm:spPr/>
    </dgm:pt>
    <dgm:pt modelId="{252D5562-C619-45B7-B50E-221A9EDE9B8D}" type="pres">
      <dgm:prSet presAssocID="{27E6A73F-7329-4C8C-AF19-309F00A67E60}" presName="parentText" presStyleLbl="node1" presStyleIdx="3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1BADEB-D7D3-407A-BA8F-3AA1BD7E1640}" type="pres">
      <dgm:prSet presAssocID="{27E6A73F-7329-4C8C-AF19-309F00A67E60}" presName="descendantText" presStyleLbl="align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1198862-09FF-4E66-ADAE-3CFC7334A544}" type="pres">
      <dgm:prSet presAssocID="{233FB9BB-03E8-44B0-AB74-3B0A6A4B152F}" presName="sp" presStyleCnt="0"/>
      <dgm:spPr/>
    </dgm:pt>
    <dgm:pt modelId="{F4336542-A57A-4A70-8925-FA8D430293BC}" type="pres">
      <dgm:prSet presAssocID="{0AABA96D-8F69-4C26-B4BC-14066391CF6D}" presName="linNode" presStyleCnt="0"/>
      <dgm:spPr/>
    </dgm:pt>
    <dgm:pt modelId="{1952426D-80BC-415A-B005-6D193295966C}" type="pres">
      <dgm:prSet presAssocID="{0AABA96D-8F69-4C26-B4BC-14066391CF6D}" presName="parentText" presStyleLbl="node1" presStyleIdx="4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38E325D-7BFA-4F46-B2C5-ABFB5CD62AC8}" type="pres">
      <dgm:prSet presAssocID="{0AABA96D-8F69-4C26-B4BC-14066391CF6D}" presName="descendantText" presStyleLbl="align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FAAA6E7-EE72-4687-935D-1B09ACCC4A20}" type="pres">
      <dgm:prSet presAssocID="{69CAC6BE-2D17-4D73-99D6-65A71F9867B0}" presName="sp" presStyleCnt="0"/>
      <dgm:spPr/>
    </dgm:pt>
    <dgm:pt modelId="{0A210EDC-C272-49CE-A76A-19438A2C4629}" type="pres">
      <dgm:prSet presAssocID="{DE237BCF-BC4B-4AF9-9CC6-BAED689CA330}" presName="linNode" presStyleCnt="0"/>
      <dgm:spPr/>
    </dgm:pt>
    <dgm:pt modelId="{E4A1A8DF-41D0-4836-B33F-465BF965423B}" type="pres">
      <dgm:prSet presAssocID="{DE237BCF-BC4B-4AF9-9CC6-BAED689CA330}" presName="parentText" presStyleLbl="node1" presStyleIdx="5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57115AA-04A5-4992-B0F7-0536DC124189}" type="pres">
      <dgm:prSet presAssocID="{DE237BCF-BC4B-4AF9-9CC6-BAED689CA330}" presName="descendantText" presStyleLbl="align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3E6A304-712E-4880-900D-8CC38079EB01}" type="pres">
      <dgm:prSet presAssocID="{EBC93339-7850-446A-B2BA-B352D6628550}" presName="sp" presStyleCnt="0"/>
      <dgm:spPr/>
    </dgm:pt>
    <dgm:pt modelId="{7DB00C43-FDCA-4CDA-AA2D-17765565E0F7}" type="pres">
      <dgm:prSet presAssocID="{A2A298D2-FCF3-4514-A850-8927F8C65D1D}" presName="linNode" presStyleCnt="0"/>
      <dgm:spPr/>
    </dgm:pt>
    <dgm:pt modelId="{84F7F53A-9394-4695-ADFD-5506F01C5C61}" type="pres">
      <dgm:prSet presAssocID="{A2A298D2-FCF3-4514-A850-8927F8C65D1D}" presName="parentText" presStyleLbl="node1" presStyleIdx="6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F35EBD-B11C-4AB5-A894-A5D336BF1ABD}" type="pres">
      <dgm:prSet presAssocID="{A2A298D2-FCF3-4514-A850-8927F8C65D1D}" presName="descendantText" presStyleLbl="align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F8A53E9-2E80-44D6-8752-F0B4BA188F27}" type="pres">
      <dgm:prSet presAssocID="{8D57A207-A260-4AE7-B01F-B57372C2F2BD}" presName="sp" presStyleCnt="0"/>
      <dgm:spPr/>
    </dgm:pt>
    <dgm:pt modelId="{BD7DE62A-CB5F-43CF-AE20-CEBBFA1DB686}" type="pres">
      <dgm:prSet presAssocID="{3005E7DF-BE6E-42D7-9A8C-70F61DEBC0C2}" presName="linNode" presStyleCnt="0"/>
      <dgm:spPr/>
    </dgm:pt>
    <dgm:pt modelId="{6E80472C-DAEA-4582-AC5D-05A563AEC321}" type="pres">
      <dgm:prSet presAssocID="{3005E7DF-BE6E-42D7-9A8C-70F61DEBC0C2}" presName="parentText" presStyleLbl="node1" presStyleIdx="7" presStyleCnt="8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50353E7-4E14-4AF6-967A-17F6EC698766}" type="pres">
      <dgm:prSet presAssocID="{3005E7DF-BE6E-42D7-9A8C-70F61DEBC0C2}" presName="descendantText" presStyleLbl="align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87140B3-E6EE-4D68-975D-196C575BE2CB}" type="presOf" srcId="{589AF87D-473E-4492-9C3F-8A59E230B241}" destId="{750353E7-4E14-4AF6-967A-17F6EC698766}" srcOrd="0" destOrd="0" presId="urn:microsoft.com/office/officeart/2005/8/layout/vList5"/>
    <dgm:cxn modelId="{6ADEA76A-F105-4B5C-A621-33B1AE16B5FE}" type="presOf" srcId="{0AABA96D-8F69-4C26-B4BC-14066391CF6D}" destId="{1952426D-80BC-415A-B005-6D193295966C}" srcOrd="0" destOrd="0" presId="urn:microsoft.com/office/officeart/2005/8/layout/vList5"/>
    <dgm:cxn modelId="{65A93896-BEF9-4AB2-809C-D479E862190D}" type="presOf" srcId="{179873EC-FD14-4339-A660-0EC0A97A8050}" destId="{F31BADEB-D7D3-407A-BA8F-3AA1BD7E1640}" srcOrd="0" destOrd="0" presId="urn:microsoft.com/office/officeart/2005/8/layout/vList5"/>
    <dgm:cxn modelId="{BAE9F9AC-742B-491C-B5F8-0A8C1570A1E1}" type="presOf" srcId="{4D140116-304D-469A-AF85-1351F48590EA}" destId="{70CC601D-B045-4805-8762-E7C77850592A}" srcOrd="0" destOrd="0" presId="urn:microsoft.com/office/officeart/2005/8/layout/vList5"/>
    <dgm:cxn modelId="{6DF23342-A187-404F-BE9E-E17EB039EE6D}" srcId="{D7010EAF-B8B1-4EF1-B373-7C13B8301D8D}" destId="{C3023286-346D-4501-8AF8-16E295F556FD}" srcOrd="0" destOrd="0" parTransId="{32F4B559-DDA8-4D5C-B0A5-10B8DEFD98A4}" sibTransId="{E4BDF42D-F423-4208-8698-F18A97C1637D}"/>
    <dgm:cxn modelId="{A0ABB579-6352-44B9-9356-24648E82433A}" srcId="{0AABA96D-8F69-4C26-B4BC-14066391CF6D}" destId="{EFF1BE0A-5A64-4727-B3BE-51AF5C835648}" srcOrd="0" destOrd="0" parTransId="{C43A5383-C8A7-4451-86CF-555858BC59C2}" sibTransId="{DD69DDAB-048F-4C8E-A4DE-F6D0AB67921C}"/>
    <dgm:cxn modelId="{099BAD10-68E0-47CC-A561-EB4DDB00B70F}" srcId="{3A994C9A-5924-428F-98EB-BD44223BFC0F}" destId="{3005E7DF-BE6E-42D7-9A8C-70F61DEBC0C2}" srcOrd="7" destOrd="0" parTransId="{7A6BA9DC-22C9-4580-A679-43BDC9385EA1}" sibTransId="{F1A9591A-0F80-4220-8BD9-FBE8AE1EF685}"/>
    <dgm:cxn modelId="{B3CBB33D-CF33-4640-AD84-99D6396703E9}" type="presOf" srcId="{D7010EAF-B8B1-4EF1-B373-7C13B8301D8D}" destId="{413E6A05-7E63-4B11-9533-EE6CD553C264}" srcOrd="0" destOrd="0" presId="urn:microsoft.com/office/officeart/2005/8/layout/vList5"/>
    <dgm:cxn modelId="{B7CA3639-F0D6-4516-AE82-24936DB3BE67}" srcId="{3A994C9A-5924-428F-98EB-BD44223BFC0F}" destId="{A2A298D2-FCF3-4514-A850-8927F8C65D1D}" srcOrd="6" destOrd="0" parTransId="{1B536332-7C61-477E-AB6F-7471CDE35F51}" sibTransId="{8D57A207-A260-4AE7-B01F-B57372C2F2BD}"/>
    <dgm:cxn modelId="{6EF3201C-25A3-44C1-8A0A-F5EFA47458FC}" srcId="{179873EC-FD14-4339-A660-0EC0A97A8050}" destId="{9AED776F-0F6D-4727-9BC2-807D8F153645}" srcOrd="0" destOrd="0" parTransId="{70E83416-F921-43B9-9659-6BE93CC2FD7A}" sibTransId="{E3FBCB42-09CC-4ACD-A1E1-6CC2DEBC794B}"/>
    <dgm:cxn modelId="{B9C6560F-E3B0-4D51-9672-01B01559BE80}" srcId="{A2A298D2-FCF3-4514-A850-8927F8C65D1D}" destId="{4AA1FCD0-3FD5-414A-AA30-38BD8AE4884C}" srcOrd="0" destOrd="0" parTransId="{95AE83A1-AC7A-451B-A81C-6270E8ADA88F}" sibTransId="{77213230-7236-4D6B-9864-6786AF855199}"/>
    <dgm:cxn modelId="{BD545BD5-6CF0-483E-8C11-5B5A7285B676}" type="presOf" srcId="{B370EC86-A535-4003-8CC1-9FA161E6754B}" destId="{778AEF0A-A1FC-491F-9C5A-1C2504DE417C}" srcOrd="0" destOrd="1" presId="urn:microsoft.com/office/officeart/2005/8/layout/vList5"/>
    <dgm:cxn modelId="{88164F43-FCC2-4B24-A9E8-929E9CDB1536}" type="presOf" srcId="{89221FC0-EF48-4E9D-820B-2638A824865D}" destId="{9953CFBD-6BA8-465A-87A0-EB1FB658A361}" srcOrd="0" destOrd="0" presId="urn:microsoft.com/office/officeart/2005/8/layout/vList5"/>
    <dgm:cxn modelId="{5241B4FF-BBDC-4DD3-BCD4-27434E3FF678}" type="presOf" srcId="{10F9DA00-8E11-4D33-BFC8-4FA1AF4E5F35}" destId="{750353E7-4E14-4AF6-967A-17F6EC698766}" srcOrd="0" destOrd="1" presId="urn:microsoft.com/office/officeart/2005/8/layout/vList5"/>
    <dgm:cxn modelId="{672C6859-EFDB-4E13-8F65-3C32C1D87172}" srcId="{EFF1BE0A-5A64-4727-B3BE-51AF5C835648}" destId="{C61A94DC-47BD-4E43-88E4-FA554BFD4A7B}" srcOrd="0" destOrd="0" parTransId="{F8CEB3BE-9C27-4E20-A555-17BA3AB07950}" sibTransId="{569D7ED4-B3A5-4E96-BA3B-75028111B814}"/>
    <dgm:cxn modelId="{E3F15038-D036-483D-BDB6-CECEA4989690}" type="presOf" srcId="{EFF1BE0A-5A64-4727-B3BE-51AF5C835648}" destId="{038E325D-7BFA-4F46-B2C5-ABFB5CD62AC8}" srcOrd="0" destOrd="0" presId="urn:microsoft.com/office/officeart/2005/8/layout/vList5"/>
    <dgm:cxn modelId="{6987BE06-603A-4047-8E60-7A7A7639619C}" srcId="{3A994C9A-5924-428F-98EB-BD44223BFC0F}" destId="{0AABA96D-8F69-4C26-B4BC-14066391CF6D}" srcOrd="4" destOrd="0" parTransId="{3BA55935-70DB-479D-87E3-8BA15B7056DA}" sibTransId="{69CAC6BE-2D17-4D73-99D6-65A71F9867B0}"/>
    <dgm:cxn modelId="{764618A4-03E4-414A-9362-5B5686116D0E}" srcId="{DE237BCF-BC4B-4AF9-9CC6-BAED689CA330}" destId="{F4FA8D47-8148-4205-8E37-6E743437668F}" srcOrd="0" destOrd="0" parTransId="{CB71B9D9-3DFE-4B6A-9545-77B070E9AD98}" sibTransId="{8136240D-55DD-4740-881F-3560B8CB9123}"/>
    <dgm:cxn modelId="{21748525-4895-411C-9904-F7D9359FE405}" srcId="{589AF87D-473E-4492-9C3F-8A59E230B241}" destId="{10F9DA00-8E11-4D33-BFC8-4FA1AF4E5F35}" srcOrd="0" destOrd="0" parTransId="{0F82A461-CD87-4233-AD7A-D734818542F0}" sibTransId="{74AAC1FB-5A69-4A5F-90BE-90D768462DF5}"/>
    <dgm:cxn modelId="{497EBD06-0DC2-4F40-AED3-C5659248B7FD}" srcId="{89221FC0-EF48-4E9D-820B-2638A824865D}" destId="{4D140116-304D-469A-AF85-1351F48590EA}" srcOrd="0" destOrd="0" parTransId="{A34EA1CD-6256-4227-91F7-8AA311722417}" sibTransId="{CA11E220-DE13-42CA-8F9D-6F7CE5A43160}"/>
    <dgm:cxn modelId="{56F94A73-AC23-4343-9D52-C58279CA360F}" srcId="{4AA1FCD0-3FD5-414A-AA30-38BD8AE4884C}" destId="{30B5BA38-9171-456D-A60B-58F29E8F3DA4}" srcOrd="0" destOrd="0" parTransId="{5CAC0D24-1AD9-458F-94BF-43C8F86DCF31}" sibTransId="{637C36D5-F4DD-4938-812C-FCA5E9BC84E9}"/>
    <dgm:cxn modelId="{8412FF2A-0FD0-4B4D-BB67-1130C374FBFE}" srcId="{3A994C9A-5924-428F-98EB-BD44223BFC0F}" destId="{2317B458-AC00-436A-91E2-097B4EEBC864}" srcOrd="1" destOrd="0" parTransId="{7B5A488D-8C94-496B-B0F1-238A510EF2D7}" sibTransId="{7F4622BA-1E01-448B-B5E6-29E6F10ECB43}"/>
    <dgm:cxn modelId="{5F9FAB0A-A3A5-428E-BEEE-66346EAB39DA}" type="presOf" srcId="{C3023286-346D-4501-8AF8-16E295F556FD}" destId="{778AEF0A-A1FC-491F-9C5A-1C2504DE417C}" srcOrd="0" destOrd="0" presId="urn:microsoft.com/office/officeart/2005/8/layout/vList5"/>
    <dgm:cxn modelId="{799A687A-77BA-429F-8A5E-A24A82D5265B}" srcId="{3005E7DF-BE6E-42D7-9A8C-70F61DEBC0C2}" destId="{589AF87D-473E-4492-9C3F-8A59E230B241}" srcOrd="0" destOrd="0" parTransId="{E359E3DF-43AB-47C0-8100-604263D780BB}" sibTransId="{0FF3C82D-3105-4B99-8D6E-AA38CB8FBBC5}"/>
    <dgm:cxn modelId="{28C74951-AE20-48EA-B79F-F9A085D9492A}" type="presOf" srcId="{A2A298D2-FCF3-4514-A850-8927F8C65D1D}" destId="{84F7F53A-9394-4695-ADFD-5506F01C5C61}" srcOrd="0" destOrd="0" presId="urn:microsoft.com/office/officeart/2005/8/layout/vList5"/>
    <dgm:cxn modelId="{BDDF0BE9-07B6-4D94-ABF3-4F9B57AF4DC4}" type="presOf" srcId="{9AED776F-0F6D-4727-9BC2-807D8F153645}" destId="{F31BADEB-D7D3-407A-BA8F-3AA1BD7E1640}" srcOrd="0" destOrd="1" presId="urn:microsoft.com/office/officeart/2005/8/layout/vList5"/>
    <dgm:cxn modelId="{4C1AD2F3-D79D-4869-B16B-34B800744524}" type="presOf" srcId="{F4FA8D47-8148-4205-8E37-6E743437668F}" destId="{A57115AA-04A5-4992-B0F7-0536DC124189}" srcOrd="0" destOrd="0" presId="urn:microsoft.com/office/officeart/2005/8/layout/vList5"/>
    <dgm:cxn modelId="{FE9EA683-2EA2-4759-876C-817AC1CE9281}" srcId="{27E6A73F-7329-4C8C-AF19-309F00A67E60}" destId="{179873EC-FD14-4339-A660-0EC0A97A8050}" srcOrd="0" destOrd="0" parTransId="{35539CBF-B6B8-4775-B283-AEF064930443}" sibTransId="{45017A8F-C936-4DB4-B3A9-2C43DBAD87A0}"/>
    <dgm:cxn modelId="{BF210FE6-40D1-4192-B2ED-710A7D359B06}" type="presOf" srcId="{30B5BA38-9171-456D-A60B-58F29E8F3DA4}" destId="{91F35EBD-B11C-4AB5-A894-A5D336BF1ABD}" srcOrd="0" destOrd="1" presId="urn:microsoft.com/office/officeart/2005/8/layout/vList5"/>
    <dgm:cxn modelId="{214FA34A-48C7-41F2-954A-769FFEFBF280}" type="presOf" srcId="{C61A94DC-47BD-4E43-88E4-FA554BFD4A7B}" destId="{038E325D-7BFA-4F46-B2C5-ABFB5CD62AC8}" srcOrd="0" destOrd="1" presId="urn:microsoft.com/office/officeart/2005/8/layout/vList5"/>
    <dgm:cxn modelId="{403998D1-DA7D-4652-A3C5-4D23DF8BD22C}" srcId="{C3023286-346D-4501-8AF8-16E295F556FD}" destId="{B370EC86-A535-4003-8CC1-9FA161E6754B}" srcOrd="0" destOrd="0" parTransId="{921E6FE8-590C-4081-97A6-F0ED6E3DDAA5}" sibTransId="{C8A0E2B1-21C0-450B-AAFE-5AEA0C74E32B}"/>
    <dgm:cxn modelId="{811F92EE-F9B8-4998-9DCE-C2C31E65E12E}" srcId="{4D140116-304D-469A-AF85-1351F48590EA}" destId="{2EA0456A-5AD1-457E-A5CA-8BC1874B9F86}" srcOrd="0" destOrd="0" parTransId="{803E25C3-BE51-409B-947B-29C401C4DC8D}" sibTransId="{E02DB71F-3D50-4D3A-842E-EF4CC923AFAD}"/>
    <dgm:cxn modelId="{AB0EAAC0-9046-41C3-BE24-F1BFA08DF68E}" srcId="{F4FA8D47-8148-4205-8E37-6E743437668F}" destId="{16CAF7FA-4163-4E01-A078-2BF1FD2F5C25}" srcOrd="0" destOrd="0" parTransId="{49A30A0C-9D17-47D0-AA62-80A447B9EA14}" sibTransId="{A539DC84-7EB0-45C7-9781-FAC9BD3A1681}"/>
    <dgm:cxn modelId="{AAD04EDD-5D36-49E0-A0C6-52EC6ED45B76}" type="presOf" srcId="{4AA1FCD0-3FD5-414A-AA30-38BD8AE4884C}" destId="{91F35EBD-B11C-4AB5-A894-A5D336BF1ABD}" srcOrd="0" destOrd="0" presId="urn:microsoft.com/office/officeart/2005/8/layout/vList5"/>
    <dgm:cxn modelId="{C999F5A3-21BF-4A5C-8C47-9BB6623BAE91}" type="presOf" srcId="{DE237BCF-BC4B-4AF9-9CC6-BAED689CA330}" destId="{E4A1A8DF-41D0-4836-B33F-465BF965423B}" srcOrd="0" destOrd="0" presId="urn:microsoft.com/office/officeart/2005/8/layout/vList5"/>
    <dgm:cxn modelId="{E7E1E533-FA18-4541-9AAE-D5B1A146BC77}" type="presOf" srcId="{3A994C9A-5924-428F-98EB-BD44223BFC0F}" destId="{33CE61E3-10D7-4DD6-9B89-7E37F76657E5}" srcOrd="0" destOrd="0" presId="urn:microsoft.com/office/officeart/2005/8/layout/vList5"/>
    <dgm:cxn modelId="{3988E163-D4CB-4D1E-9BC4-A7C7A1B39B0E}" type="presOf" srcId="{2EA0456A-5AD1-457E-A5CA-8BC1874B9F86}" destId="{70CC601D-B045-4805-8762-E7C77850592A}" srcOrd="0" destOrd="1" presId="urn:microsoft.com/office/officeart/2005/8/layout/vList5"/>
    <dgm:cxn modelId="{A0716383-E5E6-4C26-9680-091D9CAEE5C3}" srcId="{3A994C9A-5924-428F-98EB-BD44223BFC0F}" destId="{DE237BCF-BC4B-4AF9-9CC6-BAED689CA330}" srcOrd="5" destOrd="0" parTransId="{23C4FB03-7521-464E-8C8E-0CB69E6E6A15}" sibTransId="{EBC93339-7850-446A-B2BA-B352D6628550}"/>
    <dgm:cxn modelId="{AFE57E0A-D926-4560-8058-AFD09DFDC359}" srcId="{3A994C9A-5924-428F-98EB-BD44223BFC0F}" destId="{D7010EAF-B8B1-4EF1-B373-7C13B8301D8D}" srcOrd="0" destOrd="0" parTransId="{B2A9E6DD-870C-44CA-8D97-45A17E8A8DA8}" sibTransId="{96D69A1F-263C-46DE-A977-5E0E466E33E4}"/>
    <dgm:cxn modelId="{6688FE72-5850-4658-ABA7-4F8349C25E4C}" type="presOf" srcId="{16CAF7FA-4163-4E01-A078-2BF1FD2F5C25}" destId="{A57115AA-04A5-4992-B0F7-0536DC124189}" srcOrd="0" destOrd="1" presId="urn:microsoft.com/office/officeart/2005/8/layout/vList5"/>
    <dgm:cxn modelId="{D09BD2A5-9353-480E-8EEE-4E1D38C79CA5}" srcId="{2317B458-AC00-436A-91E2-097B4EEBC864}" destId="{9A01E9DE-8233-4492-81DE-8C80B66A6DAB}" srcOrd="0" destOrd="0" parTransId="{0179047C-2C98-4625-9AA3-12FBE701C39B}" sibTransId="{4DA903F1-B4D9-419E-8C82-38E365DCA4F0}"/>
    <dgm:cxn modelId="{D6E8B5DB-1C12-4F6B-A28A-258A86AE032D}" type="presOf" srcId="{2317B458-AC00-436A-91E2-097B4EEBC864}" destId="{F2AE00EE-D1A2-4E2C-8E0C-029A095F4118}" srcOrd="0" destOrd="0" presId="urn:microsoft.com/office/officeart/2005/8/layout/vList5"/>
    <dgm:cxn modelId="{07088633-D38A-4A0D-80B9-D3B954163C82}" srcId="{3A994C9A-5924-428F-98EB-BD44223BFC0F}" destId="{89221FC0-EF48-4E9D-820B-2638A824865D}" srcOrd="2" destOrd="0" parTransId="{67E0C8B9-97D0-4DCE-8560-A1E84C253BA4}" sibTransId="{5005F02B-292E-4479-9163-D39ECB47914F}"/>
    <dgm:cxn modelId="{2F4970DF-EB8D-4C31-9529-ADE701203A88}" type="presOf" srcId="{9A01E9DE-8233-4492-81DE-8C80B66A6DAB}" destId="{C9E364D2-C633-4119-BB71-8493C15560E8}" srcOrd="0" destOrd="0" presId="urn:microsoft.com/office/officeart/2005/8/layout/vList5"/>
    <dgm:cxn modelId="{5B486634-E119-48B8-88A9-C92930B6AC19}" srcId="{9A01E9DE-8233-4492-81DE-8C80B66A6DAB}" destId="{BBA5DB3D-EBED-4D4D-9E9A-E34C23EDDB81}" srcOrd="0" destOrd="0" parTransId="{4D6204D0-283F-4B13-9946-6C341D92B4E8}" sibTransId="{5396F9AA-0DEC-4D2E-BF48-9C74A47CDB34}"/>
    <dgm:cxn modelId="{2B514E1F-6537-4F3C-8072-612DEFEF00B4}" srcId="{3A994C9A-5924-428F-98EB-BD44223BFC0F}" destId="{27E6A73F-7329-4C8C-AF19-309F00A67E60}" srcOrd="3" destOrd="0" parTransId="{F49F90E4-30D6-4838-A63A-7FAB17E2786F}" sibTransId="{233FB9BB-03E8-44B0-AB74-3B0A6A4B152F}"/>
    <dgm:cxn modelId="{AE3FF1EB-DE70-4B9A-A001-52436E481FAF}" type="presOf" srcId="{3005E7DF-BE6E-42D7-9A8C-70F61DEBC0C2}" destId="{6E80472C-DAEA-4582-AC5D-05A563AEC321}" srcOrd="0" destOrd="0" presId="urn:microsoft.com/office/officeart/2005/8/layout/vList5"/>
    <dgm:cxn modelId="{E1D432BF-802D-40A6-9B39-07205933F46A}" type="presOf" srcId="{27E6A73F-7329-4C8C-AF19-309F00A67E60}" destId="{252D5562-C619-45B7-B50E-221A9EDE9B8D}" srcOrd="0" destOrd="0" presId="urn:microsoft.com/office/officeart/2005/8/layout/vList5"/>
    <dgm:cxn modelId="{1CDC07C0-0104-407F-A57C-31501B7DA312}" type="presOf" srcId="{BBA5DB3D-EBED-4D4D-9E9A-E34C23EDDB81}" destId="{C9E364D2-C633-4119-BB71-8493C15560E8}" srcOrd="0" destOrd="1" presId="urn:microsoft.com/office/officeart/2005/8/layout/vList5"/>
    <dgm:cxn modelId="{60F495B8-33C6-4FA2-97D6-426CF1DB9B62}" type="presParOf" srcId="{33CE61E3-10D7-4DD6-9B89-7E37F76657E5}" destId="{D3FA2CAA-8482-48B8-A0C8-119F071C1CB5}" srcOrd="0" destOrd="0" presId="urn:microsoft.com/office/officeart/2005/8/layout/vList5"/>
    <dgm:cxn modelId="{855C9C5D-2F5C-44B3-9113-C7B199BCE6C7}" type="presParOf" srcId="{D3FA2CAA-8482-48B8-A0C8-119F071C1CB5}" destId="{413E6A05-7E63-4B11-9533-EE6CD553C264}" srcOrd="0" destOrd="0" presId="urn:microsoft.com/office/officeart/2005/8/layout/vList5"/>
    <dgm:cxn modelId="{76D62341-B8DF-427A-9626-E42A98533B5A}" type="presParOf" srcId="{D3FA2CAA-8482-48B8-A0C8-119F071C1CB5}" destId="{778AEF0A-A1FC-491F-9C5A-1C2504DE417C}" srcOrd="1" destOrd="0" presId="urn:microsoft.com/office/officeart/2005/8/layout/vList5"/>
    <dgm:cxn modelId="{B420628F-DC52-415F-BF59-DA8F145C137F}" type="presParOf" srcId="{33CE61E3-10D7-4DD6-9B89-7E37F76657E5}" destId="{40BA4496-472A-4962-B3EA-F7FC30FF5721}" srcOrd="1" destOrd="0" presId="urn:microsoft.com/office/officeart/2005/8/layout/vList5"/>
    <dgm:cxn modelId="{2819BD8E-A165-48C1-9B33-C0777D599B2B}" type="presParOf" srcId="{33CE61E3-10D7-4DD6-9B89-7E37F76657E5}" destId="{5464DFD0-0B53-4E9D-9B55-02D26E3D25BD}" srcOrd="2" destOrd="0" presId="urn:microsoft.com/office/officeart/2005/8/layout/vList5"/>
    <dgm:cxn modelId="{042035B3-303F-4247-AB6A-277F71BDAE3A}" type="presParOf" srcId="{5464DFD0-0B53-4E9D-9B55-02D26E3D25BD}" destId="{F2AE00EE-D1A2-4E2C-8E0C-029A095F4118}" srcOrd="0" destOrd="0" presId="urn:microsoft.com/office/officeart/2005/8/layout/vList5"/>
    <dgm:cxn modelId="{D53D0AA5-7942-43FC-9BF7-B81858CAE53B}" type="presParOf" srcId="{5464DFD0-0B53-4E9D-9B55-02D26E3D25BD}" destId="{C9E364D2-C633-4119-BB71-8493C15560E8}" srcOrd="1" destOrd="0" presId="urn:microsoft.com/office/officeart/2005/8/layout/vList5"/>
    <dgm:cxn modelId="{C386870C-EB9F-464E-9CD9-76488230EB7F}" type="presParOf" srcId="{33CE61E3-10D7-4DD6-9B89-7E37F76657E5}" destId="{078ABA28-CF7A-4E8D-8C84-D4A71BFBA524}" srcOrd="3" destOrd="0" presId="urn:microsoft.com/office/officeart/2005/8/layout/vList5"/>
    <dgm:cxn modelId="{5F3BCB48-CD64-47F2-BFCD-083EF939D4A8}" type="presParOf" srcId="{33CE61E3-10D7-4DD6-9B89-7E37F76657E5}" destId="{656D5F4F-3939-44FD-A916-700E7E6BC94E}" srcOrd="4" destOrd="0" presId="urn:microsoft.com/office/officeart/2005/8/layout/vList5"/>
    <dgm:cxn modelId="{701DF9F1-D913-464F-81C9-566E598AC8F9}" type="presParOf" srcId="{656D5F4F-3939-44FD-A916-700E7E6BC94E}" destId="{9953CFBD-6BA8-465A-87A0-EB1FB658A361}" srcOrd="0" destOrd="0" presId="urn:microsoft.com/office/officeart/2005/8/layout/vList5"/>
    <dgm:cxn modelId="{A52DB01B-A89B-4B2B-AD4D-B5F06CCB90DA}" type="presParOf" srcId="{656D5F4F-3939-44FD-A916-700E7E6BC94E}" destId="{70CC601D-B045-4805-8762-E7C77850592A}" srcOrd="1" destOrd="0" presId="urn:microsoft.com/office/officeart/2005/8/layout/vList5"/>
    <dgm:cxn modelId="{3DF897E7-9480-4628-BEE7-496981E88DBF}" type="presParOf" srcId="{33CE61E3-10D7-4DD6-9B89-7E37F76657E5}" destId="{0DFA35BE-9639-42C7-A148-A80491798D58}" srcOrd="5" destOrd="0" presId="urn:microsoft.com/office/officeart/2005/8/layout/vList5"/>
    <dgm:cxn modelId="{9C17A941-1E05-4882-AC6C-45F187FC8860}" type="presParOf" srcId="{33CE61E3-10D7-4DD6-9B89-7E37F76657E5}" destId="{4F96EDE4-83DF-4C03-8760-64C1924588F1}" srcOrd="6" destOrd="0" presId="urn:microsoft.com/office/officeart/2005/8/layout/vList5"/>
    <dgm:cxn modelId="{711D65B7-1E25-44BF-9539-E451FD244E14}" type="presParOf" srcId="{4F96EDE4-83DF-4C03-8760-64C1924588F1}" destId="{252D5562-C619-45B7-B50E-221A9EDE9B8D}" srcOrd="0" destOrd="0" presId="urn:microsoft.com/office/officeart/2005/8/layout/vList5"/>
    <dgm:cxn modelId="{1841F659-B954-41EC-8956-2AF8D8F98B68}" type="presParOf" srcId="{4F96EDE4-83DF-4C03-8760-64C1924588F1}" destId="{F31BADEB-D7D3-407A-BA8F-3AA1BD7E1640}" srcOrd="1" destOrd="0" presId="urn:microsoft.com/office/officeart/2005/8/layout/vList5"/>
    <dgm:cxn modelId="{6373C9B0-2899-447C-B49B-7126642703DD}" type="presParOf" srcId="{33CE61E3-10D7-4DD6-9B89-7E37F76657E5}" destId="{71198862-09FF-4E66-ADAE-3CFC7334A544}" srcOrd="7" destOrd="0" presId="urn:microsoft.com/office/officeart/2005/8/layout/vList5"/>
    <dgm:cxn modelId="{8F8ED21B-512F-4FEF-AC59-34E4B0C53176}" type="presParOf" srcId="{33CE61E3-10D7-4DD6-9B89-7E37F76657E5}" destId="{F4336542-A57A-4A70-8925-FA8D430293BC}" srcOrd="8" destOrd="0" presId="urn:microsoft.com/office/officeart/2005/8/layout/vList5"/>
    <dgm:cxn modelId="{2AA12E90-EC28-4979-A350-989BD611224B}" type="presParOf" srcId="{F4336542-A57A-4A70-8925-FA8D430293BC}" destId="{1952426D-80BC-415A-B005-6D193295966C}" srcOrd="0" destOrd="0" presId="urn:microsoft.com/office/officeart/2005/8/layout/vList5"/>
    <dgm:cxn modelId="{E555F549-EA9F-45AA-BA70-9D076405291A}" type="presParOf" srcId="{F4336542-A57A-4A70-8925-FA8D430293BC}" destId="{038E325D-7BFA-4F46-B2C5-ABFB5CD62AC8}" srcOrd="1" destOrd="0" presId="urn:microsoft.com/office/officeart/2005/8/layout/vList5"/>
    <dgm:cxn modelId="{7D811A8E-2703-418D-878C-A64E556A05BE}" type="presParOf" srcId="{33CE61E3-10D7-4DD6-9B89-7E37F76657E5}" destId="{FFAAA6E7-EE72-4687-935D-1B09ACCC4A20}" srcOrd="9" destOrd="0" presId="urn:microsoft.com/office/officeart/2005/8/layout/vList5"/>
    <dgm:cxn modelId="{BDFCCBAB-CB91-4BF6-BBEB-FF119061ABB4}" type="presParOf" srcId="{33CE61E3-10D7-4DD6-9B89-7E37F76657E5}" destId="{0A210EDC-C272-49CE-A76A-19438A2C4629}" srcOrd="10" destOrd="0" presId="urn:microsoft.com/office/officeart/2005/8/layout/vList5"/>
    <dgm:cxn modelId="{0483D41F-E26A-482A-AEB1-FC296C90A8CA}" type="presParOf" srcId="{0A210EDC-C272-49CE-A76A-19438A2C4629}" destId="{E4A1A8DF-41D0-4836-B33F-465BF965423B}" srcOrd="0" destOrd="0" presId="urn:microsoft.com/office/officeart/2005/8/layout/vList5"/>
    <dgm:cxn modelId="{CA846299-7F1D-453F-9B9F-7518B9787756}" type="presParOf" srcId="{0A210EDC-C272-49CE-A76A-19438A2C4629}" destId="{A57115AA-04A5-4992-B0F7-0536DC124189}" srcOrd="1" destOrd="0" presId="urn:microsoft.com/office/officeart/2005/8/layout/vList5"/>
    <dgm:cxn modelId="{8586342C-3E91-46A3-BB5D-2108C9F793FB}" type="presParOf" srcId="{33CE61E3-10D7-4DD6-9B89-7E37F76657E5}" destId="{03E6A304-712E-4880-900D-8CC38079EB01}" srcOrd="11" destOrd="0" presId="urn:microsoft.com/office/officeart/2005/8/layout/vList5"/>
    <dgm:cxn modelId="{F974722C-D4BA-407D-8434-9816C63D95D9}" type="presParOf" srcId="{33CE61E3-10D7-4DD6-9B89-7E37F76657E5}" destId="{7DB00C43-FDCA-4CDA-AA2D-17765565E0F7}" srcOrd="12" destOrd="0" presId="urn:microsoft.com/office/officeart/2005/8/layout/vList5"/>
    <dgm:cxn modelId="{80CE1A9E-DA49-47DA-9E26-06148586979A}" type="presParOf" srcId="{7DB00C43-FDCA-4CDA-AA2D-17765565E0F7}" destId="{84F7F53A-9394-4695-ADFD-5506F01C5C61}" srcOrd="0" destOrd="0" presId="urn:microsoft.com/office/officeart/2005/8/layout/vList5"/>
    <dgm:cxn modelId="{AFA94582-DA49-4CA3-BAF4-1972420E5222}" type="presParOf" srcId="{7DB00C43-FDCA-4CDA-AA2D-17765565E0F7}" destId="{91F35EBD-B11C-4AB5-A894-A5D336BF1ABD}" srcOrd="1" destOrd="0" presId="urn:microsoft.com/office/officeart/2005/8/layout/vList5"/>
    <dgm:cxn modelId="{628E9DF6-D155-488B-94BE-7E120A559918}" type="presParOf" srcId="{33CE61E3-10D7-4DD6-9B89-7E37F76657E5}" destId="{7F8A53E9-2E80-44D6-8752-F0B4BA188F27}" srcOrd="13" destOrd="0" presId="urn:microsoft.com/office/officeart/2005/8/layout/vList5"/>
    <dgm:cxn modelId="{B147E2D4-804C-408E-AF1D-AD29A2B0102D}" type="presParOf" srcId="{33CE61E3-10D7-4DD6-9B89-7E37F76657E5}" destId="{BD7DE62A-CB5F-43CF-AE20-CEBBFA1DB686}" srcOrd="14" destOrd="0" presId="urn:microsoft.com/office/officeart/2005/8/layout/vList5"/>
    <dgm:cxn modelId="{DB8C832A-06F3-4495-9A84-0B28A35A4AE9}" type="presParOf" srcId="{BD7DE62A-CB5F-43CF-AE20-CEBBFA1DB686}" destId="{6E80472C-DAEA-4582-AC5D-05A563AEC321}" srcOrd="0" destOrd="0" presId="urn:microsoft.com/office/officeart/2005/8/layout/vList5"/>
    <dgm:cxn modelId="{5D2DF2DC-B23A-45B2-80C5-7AC922F4D9F1}" type="presParOf" srcId="{BD7DE62A-CB5F-43CF-AE20-CEBBFA1DB686}" destId="{750353E7-4E14-4AF6-967A-17F6EC6987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E2E587-E458-45AA-9D0E-4CBC306C623A}" type="doc">
      <dgm:prSet loTypeId="urn:microsoft.com/office/officeart/2009/3/layout/RandomtoResultProcess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7D2E19E0-A012-43E7-9906-CC97CED5CE96}">
      <dgm:prSet phldrT="[Texto]" custT="1"/>
      <dgm:spPr/>
      <dgm:t>
        <a:bodyPr/>
        <a:lstStyle/>
        <a:p>
          <a:r>
            <a:rPr lang="pt-BR" sz="2300" b="1" smtClean="0">
              <a:sym typeface="Wingdings" panose="05000000000000000000" pitchFamily="2" charset="2"/>
            </a:rPr>
            <a:t> </a:t>
          </a:r>
          <a:r>
            <a:rPr lang="pt-BR" sz="3200" b="1" smtClean="0"/>
            <a:t>Segurança</a:t>
          </a:r>
          <a:endParaRPr lang="pt-BR" sz="2300" b="1" dirty="0"/>
        </a:p>
      </dgm:t>
    </dgm:pt>
    <dgm:pt modelId="{DFCCD1C8-B9CE-485D-8E82-DABBDC88F85C}" type="parTrans" cxnId="{40DE1D55-4AF9-49C6-8323-A3DFF80E0334}">
      <dgm:prSet/>
      <dgm:spPr/>
      <dgm:t>
        <a:bodyPr/>
        <a:lstStyle/>
        <a:p>
          <a:endParaRPr lang="pt-BR"/>
        </a:p>
      </dgm:t>
    </dgm:pt>
    <dgm:pt modelId="{EDFAB957-9A38-462B-8EDE-F0F68B8B7CFA}" type="sibTrans" cxnId="{40DE1D55-4AF9-49C6-8323-A3DFF80E0334}">
      <dgm:prSet/>
      <dgm:spPr/>
      <dgm:t>
        <a:bodyPr/>
        <a:lstStyle/>
        <a:p>
          <a:endParaRPr lang="pt-BR"/>
        </a:p>
      </dgm:t>
    </dgm:pt>
    <dgm:pt modelId="{73E2DB49-6D76-4BAA-A86B-CAFFCA266A17}">
      <dgm:prSet phldrT="[Texto]" custT="1"/>
      <dgm:spPr/>
      <dgm:t>
        <a:bodyPr/>
        <a:lstStyle/>
        <a:p>
          <a:r>
            <a:rPr lang="pt-BR" sz="3200" b="1" dirty="0" smtClean="0">
              <a:sym typeface="Wingdings" panose="05000000000000000000" pitchFamily="2" charset="2"/>
            </a:rPr>
            <a:t> </a:t>
          </a:r>
          <a:r>
            <a:rPr lang="pt-BR" sz="3200" b="1" dirty="0" smtClean="0"/>
            <a:t>Controle</a:t>
          </a:r>
          <a:endParaRPr lang="pt-BR" sz="3200" b="1" dirty="0"/>
        </a:p>
      </dgm:t>
    </dgm:pt>
    <dgm:pt modelId="{E74A8AA1-F972-49DC-A0CB-0C1CFF17FF51}" type="parTrans" cxnId="{670928C7-8E6D-489D-B4E8-ED2A09ED0E24}">
      <dgm:prSet/>
      <dgm:spPr/>
      <dgm:t>
        <a:bodyPr/>
        <a:lstStyle/>
        <a:p>
          <a:endParaRPr lang="pt-BR"/>
        </a:p>
      </dgm:t>
    </dgm:pt>
    <dgm:pt modelId="{2DD35F9D-9CF8-4A21-B15D-BDFC4CE7D8E3}" type="sibTrans" cxnId="{670928C7-8E6D-489D-B4E8-ED2A09ED0E24}">
      <dgm:prSet/>
      <dgm:spPr/>
      <dgm:t>
        <a:bodyPr/>
        <a:lstStyle/>
        <a:p>
          <a:endParaRPr lang="pt-BR"/>
        </a:p>
      </dgm:t>
    </dgm:pt>
    <dgm:pt modelId="{355892F3-245D-490A-9DC2-90B922F8F2ED}">
      <dgm:prSet phldrT="[Texto]"/>
      <dgm:spPr/>
      <dgm:t>
        <a:bodyPr/>
        <a:lstStyle/>
        <a:p>
          <a:r>
            <a:rPr lang="pt-BR" dirty="0" smtClean="0"/>
            <a:t>Auditoria</a:t>
          </a:r>
          <a:endParaRPr lang="pt-BR" dirty="0"/>
        </a:p>
      </dgm:t>
    </dgm:pt>
    <dgm:pt modelId="{6CF3830A-E305-4388-80CC-A2C7D5911ECD}" type="parTrans" cxnId="{24816FC5-68F0-413D-894D-CA7D7BFF0095}">
      <dgm:prSet/>
      <dgm:spPr/>
      <dgm:t>
        <a:bodyPr/>
        <a:lstStyle/>
        <a:p>
          <a:endParaRPr lang="pt-BR"/>
        </a:p>
      </dgm:t>
    </dgm:pt>
    <dgm:pt modelId="{E9A002EC-FA61-444C-9145-332A91D7B1C2}" type="sibTrans" cxnId="{24816FC5-68F0-413D-894D-CA7D7BFF0095}">
      <dgm:prSet/>
      <dgm:spPr/>
      <dgm:t>
        <a:bodyPr/>
        <a:lstStyle/>
        <a:p>
          <a:endParaRPr lang="pt-BR"/>
        </a:p>
      </dgm:t>
    </dgm:pt>
    <dgm:pt modelId="{7997A3AC-2B38-4727-B104-5E79662FB18D}">
      <dgm:prSet phldrT="[Texto]"/>
      <dgm:spPr/>
      <dgm:t>
        <a:bodyPr/>
        <a:lstStyle/>
        <a:p>
          <a:r>
            <a:rPr lang="pt-BR" b="1" dirty="0" smtClean="0">
              <a:sym typeface="Wingdings" panose="05000000000000000000" pitchFamily="2" charset="2"/>
            </a:rPr>
            <a:t> </a:t>
          </a:r>
          <a:r>
            <a:rPr lang="pt-BR" b="1" dirty="0" smtClean="0"/>
            <a:t>Privacidade</a:t>
          </a:r>
          <a:endParaRPr lang="pt-BR" b="1" dirty="0"/>
        </a:p>
      </dgm:t>
    </dgm:pt>
    <dgm:pt modelId="{FEE493EB-11E3-4922-8E43-9A220A11A5E5}" type="parTrans" cxnId="{CAE387ED-4E01-4CF3-B553-5136756D8C63}">
      <dgm:prSet/>
      <dgm:spPr/>
      <dgm:t>
        <a:bodyPr/>
        <a:lstStyle/>
        <a:p>
          <a:endParaRPr lang="pt-BR"/>
        </a:p>
      </dgm:t>
    </dgm:pt>
    <dgm:pt modelId="{9C68C541-B271-463C-838A-AD010BA225E2}" type="sibTrans" cxnId="{CAE387ED-4E01-4CF3-B553-5136756D8C63}">
      <dgm:prSet/>
      <dgm:spPr/>
      <dgm:t>
        <a:bodyPr/>
        <a:lstStyle/>
        <a:p>
          <a:endParaRPr lang="pt-BR"/>
        </a:p>
      </dgm:t>
    </dgm:pt>
    <dgm:pt modelId="{3C8C7F5D-6DB7-406A-BCC7-A5932A8BF95E}">
      <dgm:prSet phldrT="[Texto]"/>
      <dgm:spPr/>
      <dgm:t>
        <a:bodyPr/>
        <a:lstStyle/>
        <a:p>
          <a:r>
            <a:rPr lang="pt-BR" dirty="0" smtClean="0"/>
            <a:t>Disponibilidade</a:t>
          </a:r>
          <a:endParaRPr lang="pt-BR" dirty="0"/>
        </a:p>
      </dgm:t>
    </dgm:pt>
    <dgm:pt modelId="{E6580314-D741-43DB-B017-861CDAD4DE5A}" type="parTrans" cxnId="{8D392ED0-7B9D-4229-9939-3EE228F42C45}">
      <dgm:prSet/>
      <dgm:spPr/>
      <dgm:t>
        <a:bodyPr/>
        <a:lstStyle/>
        <a:p>
          <a:endParaRPr lang="pt-BR"/>
        </a:p>
      </dgm:t>
    </dgm:pt>
    <dgm:pt modelId="{754F28CB-3E71-497C-8005-26F15E1D3811}" type="sibTrans" cxnId="{8D392ED0-7B9D-4229-9939-3EE228F42C45}">
      <dgm:prSet/>
      <dgm:spPr/>
      <dgm:t>
        <a:bodyPr/>
        <a:lstStyle/>
        <a:p>
          <a:endParaRPr lang="pt-BR"/>
        </a:p>
      </dgm:t>
    </dgm:pt>
    <dgm:pt modelId="{E533A8C8-3E69-4473-B840-934F23BAF7A1}">
      <dgm:prSet phldrT="[Texto]"/>
      <dgm:spPr/>
      <dgm:t>
        <a:bodyPr/>
        <a:lstStyle/>
        <a:p>
          <a:r>
            <a:rPr lang="pt-BR" dirty="0" smtClean="0"/>
            <a:t>Detecção de Intrusos</a:t>
          </a:r>
          <a:endParaRPr lang="pt-BR" dirty="0"/>
        </a:p>
      </dgm:t>
    </dgm:pt>
    <dgm:pt modelId="{98602973-8316-4B76-B9FD-DC0A851F547F}" type="parTrans" cxnId="{4955A2D6-AE6C-46EF-909B-DE783948555C}">
      <dgm:prSet/>
      <dgm:spPr/>
      <dgm:t>
        <a:bodyPr/>
        <a:lstStyle/>
        <a:p>
          <a:endParaRPr lang="pt-BR"/>
        </a:p>
      </dgm:t>
    </dgm:pt>
    <dgm:pt modelId="{A23CC32E-A644-4915-8D34-3AE58B1B5A7D}" type="sibTrans" cxnId="{4955A2D6-AE6C-46EF-909B-DE783948555C}">
      <dgm:prSet/>
      <dgm:spPr/>
      <dgm:t>
        <a:bodyPr/>
        <a:lstStyle/>
        <a:p>
          <a:endParaRPr lang="pt-BR"/>
        </a:p>
      </dgm:t>
    </dgm:pt>
    <dgm:pt modelId="{912BA7D5-1768-41E1-8D85-25AF98B7137A}">
      <dgm:prSet phldrT="[Texto]"/>
      <dgm:spPr/>
      <dgm:t>
        <a:bodyPr/>
        <a:lstStyle/>
        <a:p>
          <a:r>
            <a:rPr lang="pt-BR" dirty="0" smtClean="0"/>
            <a:t>Prevenção de Intrusos</a:t>
          </a:r>
          <a:endParaRPr lang="pt-BR" dirty="0"/>
        </a:p>
      </dgm:t>
    </dgm:pt>
    <dgm:pt modelId="{C7BB1B84-7F63-4035-8F59-80FEA44BCE55}" type="parTrans" cxnId="{AFF42740-D763-40F6-B569-E88712462FB4}">
      <dgm:prSet/>
      <dgm:spPr/>
      <dgm:t>
        <a:bodyPr/>
        <a:lstStyle/>
        <a:p>
          <a:endParaRPr lang="pt-BR"/>
        </a:p>
      </dgm:t>
    </dgm:pt>
    <dgm:pt modelId="{60450846-28A4-4EFF-97AE-E1625F8CE5DB}" type="sibTrans" cxnId="{AFF42740-D763-40F6-B569-E88712462FB4}">
      <dgm:prSet/>
      <dgm:spPr/>
      <dgm:t>
        <a:bodyPr/>
        <a:lstStyle/>
        <a:p>
          <a:endParaRPr lang="pt-BR"/>
        </a:p>
      </dgm:t>
    </dgm:pt>
    <dgm:pt modelId="{A695F23D-2B72-4211-B8EC-D2A10A8825DA}">
      <dgm:prSet phldrT="[Texto]"/>
      <dgm:spPr/>
      <dgm:t>
        <a:bodyPr/>
        <a:lstStyle/>
        <a:p>
          <a:r>
            <a:rPr lang="pt-BR" dirty="0" smtClean="0"/>
            <a:t>Tratar Incidentes</a:t>
          </a:r>
          <a:endParaRPr lang="pt-BR" dirty="0"/>
        </a:p>
      </dgm:t>
    </dgm:pt>
    <dgm:pt modelId="{5CEB5FF2-0A2A-4E73-B890-E5885A78B175}" type="parTrans" cxnId="{30B93354-808A-431F-92DF-8F89FB1F2B1B}">
      <dgm:prSet/>
      <dgm:spPr/>
      <dgm:t>
        <a:bodyPr/>
        <a:lstStyle/>
        <a:p>
          <a:endParaRPr lang="pt-BR"/>
        </a:p>
      </dgm:t>
    </dgm:pt>
    <dgm:pt modelId="{0EB772A5-1033-41E7-9CEA-C3E33C09F5AC}" type="sibTrans" cxnId="{30B93354-808A-431F-92DF-8F89FB1F2B1B}">
      <dgm:prSet/>
      <dgm:spPr/>
      <dgm:t>
        <a:bodyPr/>
        <a:lstStyle/>
        <a:p>
          <a:endParaRPr lang="pt-BR"/>
        </a:p>
      </dgm:t>
    </dgm:pt>
    <dgm:pt modelId="{9CEE82D6-50BD-4978-9501-D289E3C5C9C7}">
      <dgm:prSet phldrT="[Texto]"/>
      <dgm:spPr/>
      <dgm:t>
        <a:bodyPr/>
        <a:lstStyle/>
        <a:p>
          <a:r>
            <a:rPr lang="pt-BR" dirty="0" smtClean="0"/>
            <a:t>Tratar Problemas</a:t>
          </a:r>
          <a:endParaRPr lang="pt-BR" dirty="0"/>
        </a:p>
      </dgm:t>
    </dgm:pt>
    <dgm:pt modelId="{40520584-6E81-43BC-8701-E8714307526B}" type="parTrans" cxnId="{AA06D404-94D3-476E-93AE-6570D8CA3821}">
      <dgm:prSet/>
      <dgm:spPr/>
      <dgm:t>
        <a:bodyPr/>
        <a:lstStyle/>
        <a:p>
          <a:endParaRPr lang="pt-BR"/>
        </a:p>
      </dgm:t>
    </dgm:pt>
    <dgm:pt modelId="{8437CA8A-BD16-46F7-B8FF-E1E0EAC06F98}" type="sibTrans" cxnId="{AA06D404-94D3-476E-93AE-6570D8CA3821}">
      <dgm:prSet/>
      <dgm:spPr/>
      <dgm:t>
        <a:bodyPr/>
        <a:lstStyle/>
        <a:p>
          <a:endParaRPr lang="pt-BR"/>
        </a:p>
      </dgm:t>
    </dgm:pt>
    <dgm:pt modelId="{AED55123-BD3E-4A31-A3EC-A3356EF9A872}">
      <dgm:prSet phldrT="[Texto]"/>
      <dgm:spPr/>
      <dgm:t>
        <a:bodyPr/>
        <a:lstStyle/>
        <a:p>
          <a:r>
            <a:rPr lang="pt-BR" dirty="0" smtClean="0"/>
            <a:t>Não Repúdio</a:t>
          </a:r>
          <a:endParaRPr lang="pt-BR" dirty="0"/>
        </a:p>
      </dgm:t>
    </dgm:pt>
    <dgm:pt modelId="{9825F9E5-F2C8-4500-B292-3077439B848B}" type="parTrans" cxnId="{C1756986-B7AC-412B-8A96-F54005492D38}">
      <dgm:prSet/>
      <dgm:spPr/>
      <dgm:t>
        <a:bodyPr/>
        <a:lstStyle/>
        <a:p>
          <a:endParaRPr lang="pt-BR"/>
        </a:p>
      </dgm:t>
    </dgm:pt>
    <dgm:pt modelId="{4C608446-E209-490A-AB2D-5A7987D12C2E}" type="sibTrans" cxnId="{C1756986-B7AC-412B-8A96-F54005492D38}">
      <dgm:prSet/>
      <dgm:spPr/>
      <dgm:t>
        <a:bodyPr/>
        <a:lstStyle/>
        <a:p>
          <a:endParaRPr lang="pt-BR"/>
        </a:p>
      </dgm:t>
    </dgm:pt>
    <dgm:pt modelId="{C3A40AB4-AF44-4181-A335-2625E50EFC2F}">
      <dgm:prSet phldrT="[Texto]"/>
      <dgm:spPr/>
      <dgm:t>
        <a:bodyPr/>
        <a:lstStyle/>
        <a:p>
          <a:r>
            <a:rPr lang="pt-BR" dirty="0" smtClean="0"/>
            <a:t>Confidencialidade</a:t>
          </a:r>
          <a:endParaRPr lang="pt-BR" dirty="0"/>
        </a:p>
      </dgm:t>
    </dgm:pt>
    <dgm:pt modelId="{B3F45516-9227-4E9F-AF49-35A05F9BA47B}" type="parTrans" cxnId="{EC07AC7B-78C5-46E0-9743-069250E1B5EC}">
      <dgm:prSet/>
      <dgm:spPr/>
      <dgm:t>
        <a:bodyPr/>
        <a:lstStyle/>
        <a:p>
          <a:endParaRPr lang="pt-BR"/>
        </a:p>
      </dgm:t>
    </dgm:pt>
    <dgm:pt modelId="{D923B35B-5433-4F56-BB67-4E43FE1A5CAA}" type="sibTrans" cxnId="{EC07AC7B-78C5-46E0-9743-069250E1B5EC}">
      <dgm:prSet/>
      <dgm:spPr/>
      <dgm:t>
        <a:bodyPr/>
        <a:lstStyle/>
        <a:p>
          <a:endParaRPr lang="pt-BR"/>
        </a:p>
      </dgm:t>
    </dgm:pt>
    <dgm:pt modelId="{478E13A0-9624-42CF-9B76-9EB4B86E4055}">
      <dgm:prSet phldrT="[Texto]"/>
      <dgm:spPr/>
      <dgm:t>
        <a:bodyPr/>
        <a:lstStyle/>
        <a:p>
          <a:r>
            <a:rPr lang="pt-BR" dirty="0" smtClean="0"/>
            <a:t>Autenticidade</a:t>
          </a:r>
          <a:endParaRPr lang="pt-BR" dirty="0"/>
        </a:p>
      </dgm:t>
    </dgm:pt>
    <dgm:pt modelId="{9484BA93-04B7-440B-9751-73E103904EBC}" type="parTrans" cxnId="{82D744BE-CA24-4241-9E4C-CEB941130BED}">
      <dgm:prSet/>
      <dgm:spPr/>
      <dgm:t>
        <a:bodyPr/>
        <a:lstStyle/>
        <a:p>
          <a:endParaRPr lang="pt-BR"/>
        </a:p>
      </dgm:t>
    </dgm:pt>
    <dgm:pt modelId="{BB5750BA-5C55-40B5-8A42-3676AC2F8EBA}" type="sibTrans" cxnId="{82D744BE-CA24-4241-9E4C-CEB941130BED}">
      <dgm:prSet/>
      <dgm:spPr/>
      <dgm:t>
        <a:bodyPr/>
        <a:lstStyle/>
        <a:p>
          <a:endParaRPr lang="pt-BR"/>
        </a:p>
      </dgm:t>
    </dgm:pt>
    <dgm:pt modelId="{1A5507AC-CFC8-49EC-BB94-0950F479A26D}">
      <dgm:prSet phldrT="[Texto]"/>
      <dgm:spPr/>
      <dgm:t>
        <a:bodyPr/>
        <a:lstStyle/>
        <a:p>
          <a:r>
            <a:rPr lang="pt-BR" dirty="0" smtClean="0"/>
            <a:t>Integridade</a:t>
          </a:r>
          <a:endParaRPr lang="pt-BR" dirty="0"/>
        </a:p>
      </dgm:t>
    </dgm:pt>
    <dgm:pt modelId="{2C8389C8-2310-4505-B6EC-5F98DCBE05D1}" type="parTrans" cxnId="{BC3A6101-3BB7-49E5-868B-B4EE82554C90}">
      <dgm:prSet/>
      <dgm:spPr/>
      <dgm:t>
        <a:bodyPr/>
        <a:lstStyle/>
        <a:p>
          <a:endParaRPr lang="pt-BR"/>
        </a:p>
      </dgm:t>
    </dgm:pt>
    <dgm:pt modelId="{538837BF-98FC-439F-8ED8-810E1C996AA4}" type="sibTrans" cxnId="{BC3A6101-3BB7-49E5-868B-B4EE82554C90}">
      <dgm:prSet/>
      <dgm:spPr/>
      <dgm:t>
        <a:bodyPr/>
        <a:lstStyle/>
        <a:p>
          <a:endParaRPr lang="pt-BR"/>
        </a:p>
      </dgm:t>
    </dgm:pt>
    <dgm:pt modelId="{A9CD62E3-ACFB-4753-A4F3-FC613362844C}">
      <dgm:prSet phldrT="[Texto]"/>
      <dgm:spPr/>
      <dgm:t>
        <a:bodyPr/>
        <a:lstStyle/>
        <a:p>
          <a:r>
            <a:rPr lang="pt-BR" dirty="0" smtClean="0"/>
            <a:t>Definição de Padrões</a:t>
          </a:r>
          <a:endParaRPr lang="pt-BR" dirty="0"/>
        </a:p>
      </dgm:t>
    </dgm:pt>
    <dgm:pt modelId="{91B5E1BD-D920-4A4C-888D-62CE84E27956}" type="parTrans" cxnId="{14718054-29E4-4CAD-8810-510E318D8348}">
      <dgm:prSet/>
      <dgm:spPr/>
      <dgm:t>
        <a:bodyPr/>
        <a:lstStyle/>
        <a:p>
          <a:endParaRPr lang="pt-BR"/>
        </a:p>
      </dgm:t>
    </dgm:pt>
    <dgm:pt modelId="{E45E31DA-8892-4826-92B5-3EF797FAD937}" type="sibTrans" cxnId="{14718054-29E4-4CAD-8810-510E318D8348}">
      <dgm:prSet/>
      <dgm:spPr/>
      <dgm:t>
        <a:bodyPr/>
        <a:lstStyle/>
        <a:p>
          <a:endParaRPr lang="pt-BR"/>
        </a:p>
      </dgm:t>
    </dgm:pt>
    <dgm:pt modelId="{1DC742BF-5583-4875-A43E-BF0011B1927A}">
      <dgm:prSet phldrT="[Texto]"/>
      <dgm:spPr/>
      <dgm:t>
        <a:bodyPr/>
        <a:lstStyle/>
        <a:p>
          <a:r>
            <a:rPr lang="pt-BR" dirty="0" smtClean="0"/>
            <a:t>Respeito Padrões/Princípios</a:t>
          </a:r>
          <a:endParaRPr lang="pt-BR" dirty="0"/>
        </a:p>
      </dgm:t>
    </dgm:pt>
    <dgm:pt modelId="{4232C21D-0A96-406D-A0B9-59686A30037C}" type="parTrans" cxnId="{C5CB99E8-8EEA-4B3C-AE72-0438ADEC1129}">
      <dgm:prSet/>
      <dgm:spPr/>
      <dgm:t>
        <a:bodyPr/>
        <a:lstStyle/>
        <a:p>
          <a:endParaRPr lang="pt-BR"/>
        </a:p>
      </dgm:t>
    </dgm:pt>
    <dgm:pt modelId="{07261F78-4307-4E3F-B662-5B6115236026}" type="sibTrans" cxnId="{C5CB99E8-8EEA-4B3C-AE72-0438ADEC1129}">
      <dgm:prSet/>
      <dgm:spPr/>
      <dgm:t>
        <a:bodyPr/>
        <a:lstStyle/>
        <a:p>
          <a:endParaRPr lang="pt-BR"/>
        </a:p>
      </dgm:t>
    </dgm:pt>
    <dgm:pt modelId="{17EDD51F-C5A8-4ABB-BD56-5E16679A1ACA}">
      <dgm:prSet phldrT="[Texto]"/>
      <dgm:spPr/>
      <dgm:t>
        <a:bodyPr/>
        <a:lstStyle/>
        <a:p>
          <a:r>
            <a:rPr lang="pt-BR" dirty="0" smtClean="0"/>
            <a:t>Política de Segurança</a:t>
          </a:r>
          <a:endParaRPr lang="pt-BR" dirty="0"/>
        </a:p>
      </dgm:t>
    </dgm:pt>
    <dgm:pt modelId="{5DE8AC1B-83BC-4FC1-B420-70806B1D1155}" type="parTrans" cxnId="{52891AB3-AE0A-4204-A989-C717E452BCF2}">
      <dgm:prSet/>
      <dgm:spPr/>
      <dgm:t>
        <a:bodyPr/>
        <a:lstStyle/>
        <a:p>
          <a:endParaRPr lang="pt-BR"/>
        </a:p>
      </dgm:t>
    </dgm:pt>
    <dgm:pt modelId="{E5AF1A40-BF61-4C49-9602-C6E8AADCA605}" type="sibTrans" cxnId="{52891AB3-AE0A-4204-A989-C717E452BCF2}">
      <dgm:prSet/>
      <dgm:spPr/>
      <dgm:t>
        <a:bodyPr/>
        <a:lstStyle/>
        <a:p>
          <a:endParaRPr lang="pt-BR"/>
        </a:p>
      </dgm:t>
    </dgm:pt>
    <dgm:pt modelId="{C0E926A8-5820-48F5-AFF3-474726F9374D}">
      <dgm:prSet phldrT="[Texto]"/>
      <dgm:spPr/>
      <dgm:t>
        <a:bodyPr/>
        <a:lstStyle/>
        <a:p>
          <a:r>
            <a:rPr lang="pt-BR" dirty="0" smtClean="0"/>
            <a:t>Uso de Padrões/Princípios</a:t>
          </a:r>
          <a:endParaRPr lang="pt-BR" dirty="0"/>
        </a:p>
      </dgm:t>
    </dgm:pt>
    <dgm:pt modelId="{84F53A57-290B-4F9A-94E9-FC05377BDB1B}" type="parTrans" cxnId="{E11CC034-B0E2-4403-A549-8C8BC539E6F6}">
      <dgm:prSet/>
      <dgm:spPr/>
      <dgm:t>
        <a:bodyPr/>
        <a:lstStyle/>
        <a:p>
          <a:endParaRPr lang="pt-BR"/>
        </a:p>
      </dgm:t>
    </dgm:pt>
    <dgm:pt modelId="{7BE2E21A-3A8B-4A59-B3FB-2A9017363378}" type="sibTrans" cxnId="{E11CC034-B0E2-4403-A549-8C8BC539E6F6}">
      <dgm:prSet/>
      <dgm:spPr/>
      <dgm:t>
        <a:bodyPr/>
        <a:lstStyle/>
        <a:p>
          <a:endParaRPr lang="pt-BR"/>
        </a:p>
      </dgm:t>
    </dgm:pt>
    <dgm:pt modelId="{EBF676E1-AB44-4DC2-88E9-F9C8EDD01965}">
      <dgm:prSet phldrT="[Texto]"/>
      <dgm:spPr/>
      <dgm:t>
        <a:bodyPr/>
        <a:lstStyle/>
        <a:p>
          <a:r>
            <a:rPr lang="pt-BR" dirty="0" smtClean="0"/>
            <a:t>Ex.: Compra Eletrônica</a:t>
          </a:r>
          <a:endParaRPr lang="pt-BR" dirty="0"/>
        </a:p>
      </dgm:t>
    </dgm:pt>
    <dgm:pt modelId="{8324C281-7468-4604-B618-5872433FA6E5}" type="parTrans" cxnId="{6B080EC3-221E-4A3A-A367-E71D4E19015E}">
      <dgm:prSet/>
      <dgm:spPr/>
      <dgm:t>
        <a:bodyPr/>
        <a:lstStyle/>
        <a:p>
          <a:endParaRPr lang="pt-BR"/>
        </a:p>
      </dgm:t>
    </dgm:pt>
    <dgm:pt modelId="{44B70B1F-825A-4654-89E3-BAB5749A301B}" type="sibTrans" cxnId="{6B080EC3-221E-4A3A-A367-E71D4E19015E}">
      <dgm:prSet/>
      <dgm:spPr/>
      <dgm:t>
        <a:bodyPr/>
        <a:lstStyle/>
        <a:p>
          <a:endParaRPr lang="pt-BR"/>
        </a:p>
      </dgm:t>
    </dgm:pt>
    <dgm:pt modelId="{08979209-22D1-4216-AA5A-7B196E3A3B6C}">
      <dgm:prSet phldrT="[Texto]"/>
      <dgm:spPr/>
      <dgm:t>
        <a:bodyPr/>
        <a:lstStyle/>
        <a:p>
          <a:r>
            <a:rPr lang="pt-BR" dirty="0" smtClean="0"/>
            <a:t>Ex.: Controle de Acessos</a:t>
          </a:r>
          <a:endParaRPr lang="pt-BR" dirty="0"/>
        </a:p>
      </dgm:t>
    </dgm:pt>
    <dgm:pt modelId="{872DA5B6-4D62-4278-95C1-6C531246C34C}" type="parTrans" cxnId="{E369C467-0490-4DAA-8558-2185D4FEA275}">
      <dgm:prSet/>
      <dgm:spPr/>
      <dgm:t>
        <a:bodyPr/>
        <a:lstStyle/>
        <a:p>
          <a:endParaRPr lang="pt-BR"/>
        </a:p>
      </dgm:t>
    </dgm:pt>
    <dgm:pt modelId="{3594D83F-A34C-4B24-A84B-710C560821F4}" type="sibTrans" cxnId="{E369C467-0490-4DAA-8558-2185D4FEA275}">
      <dgm:prSet/>
      <dgm:spPr/>
      <dgm:t>
        <a:bodyPr/>
        <a:lstStyle/>
        <a:p>
          <a:endParaRPr lang="pt-BR"/>
        </a:p>
      </dgm:t>
    </dgm:pt>
    <dgm:pt modelId="{663D9F03-C99E-41F7-9BB1-2EF25927044D}">
      <dgm:prSet phldrT="[Texto]"/>
      <dgm:spPr/>
      <dgm:t>
        <a:bodyPr/>
        <a:lstStyle/>
        <a:p>
          <a:r>
            <a:rPr lang="pt-BR" dirty="0" smtClean="0"/>
            <a:t>Ex.: Autenticação do Usuário</a:t>
          </a:r>
          <a:endParaRPr lang="pt-BR" dirty="0"/>
        </a:p>
      </dgm:t>
    </dgm:pt>
    <dgm:pt modelId="{374C831D-5744-4ADD-BB44-6F24A4303B47}" type="parTrans" cxnId="{63114D46-BF33-4FD0-8D9A-3476FCD8B303}">
      <dgm:prSet/>
      <dgm:spPr/>
      <dgm:t>
        <a:bodyPr/>
        <a:lstStyle/>
        <a:p>
          <a:endParaRPr lang="pt-BR"/>
        </a:p>
      </dgm:t>
    </dgm:pt>
    <dgm:pt modelId="{347D031B-3F49-4D7A-AC20-1818950050B2}" type="sibTrans" cxnId="{63114D46-BF33-4FD0-8D9A-3476FCD8B303}">
      <dgm:prSet/>
      <dgm:spPr/>
      <dgm:t>
        <a:bodyPr/>
        <a:lstStyle/>
        <a:p>
          <a:endParaRPr lang="pt-BR"/>
        </a:p>
      </dgm:t>
    </dgm:pt>
    <dgm:pt modelId="{23A7F7A5-7B1C-4D20-BF18-E742694E7BBD}">
      <dgm:prSet phldrT="[Texto]"/>
      <dgm:spPr/>
      <dgm:t>
        <a:bodyPr/>
        <a:lstStyle/>
        <a:p>
          <a:r>
            <a:rPr lang="pt-BR" dirty="0" smtClean="0"/>
            <a:t>Definição de Princípios</a:t>
          </a:r>
          <a:endParaRPr lang="pt-BR" dirty="0"/>
        </a:p>
      </dgm:t>
    </dgm:pt>
    <dgm:pt modelId="{AD691E5B-0F77-42C0-91B7-73E47B9308E3}" type="parTrans" cxnId="{29B2FAC3-3031-4A54-99D0-2C6D5A3C3006}">
      <dgm:prSet/>
      <dgm:spPr/>
      <dgm:t>
        <a:bodyPr/>
        <a:lstStyle/>
        <a:p>
          <a:endParaRPr lang="pt-BR"/>
        </a:p>
      </dgm:t>
    </dgm:pt>
    <dgm:pt modelId="{D366E464-54D7-4EF6-9ACC-4332B3D04909}" type="sibTrans" cxnId="{29B2FAC3-3031-4A54-99D0-2C6D5A3C3006}">
      <dgm:prSet/>
      <dgm:spPr/>
      <dgm:t>
        <a:bodyPr/>
        <a:lstStyle/>
        <a:p>
          <a:endParaRPr lang="pt-BR"/>
        </a:p>
      </dgm:t>
    </dgm:pt>
    <dgm:pt modelId="{25D1ADE1-BD26-47D0-82F8-6A7CB4F7317C}" type="pres">
      <dgm:prSet presAssocID="{25E2E587-E458-45AA-9D0E-4CBC306C623A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pt-BR"/>
        </a:p>
      </dgm:t>
    </dgm:pt>
    <dgm:pt modelId="{BD57B439-4161-46DB-9E09-F1301007D5DB}" type="pres">
      <dgm:prSet presAssocID="{7D2E19E0-A012-43E7-9906-CC97CED5CE96}" presName="chaos" presStyleCnt="0"/>
      <dgm:spPr/>
    </dgm:pt>
    <dgm:pt modelId="{D7FCEF3C-94A3-49AB-8073-C62481B528A5}" type="pres">
      <dgm:prSet presAssocID="{7D2E19E0-A012-43E7-9906-CC97CED5CE96}" presName="parTx1" presStyleLbl="revTx" presStyleIdx="0" presStyleCnt="5"/>
      <dgm:spPr/>
      <dgm:t>
        <a:bodyPr/>
        <a:lstStyle/>
        <a:p>
          <a:endParaRPr lang="pt-BR"/>
        </a:p>
      </dgm:t>
    </dgm:pt>
    <dgm:pt modelId="{696E58F3-37B7-4499-B62C-7CE6A952892A}" type="pres">
      <dgm:prSet presAssocID="{7D2E19E0-A012-43E7-9906-CC97CED5CE96}" presName="desTx1" presStyleLbl="revTx" presStyleIdx="1" presStyleCnt="5" custScaleY="10110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17E6B43-176F-4EA4-AE54-048259315690}" type="pres">
      <dgm:prSet presAssocID="{7D2E19E0-A012-43E7-9906-CC97CED5CE96}" presName="c1" presStyleLbl="node1" presStyleIdx="0" presStyleCnt="19"/>
      <dgm:spPr/>
    </dgm:pt>
    <dgm:pt modelId="{3056C877-382B-4E0E-AEA0-7DEE9B1FB47C}" type="pres">
      <dgm:prSet presAssocID="{7D2E19E0-A012-43E7-9906-CC97CED5CE96}" presName="c2" presStyleLbl="node1" presStyleIdx="1" presStyleCnt="19"/>
      <dgm:spPr/>
    </dgm:pt>
    <dgm:pt modelId="{6B2EF435-60FF-40EA-9EAA-517CC9385993}" type="pres">
      <dgm:prSet presAssocID="{7D2E19E0-A012-43E7-9906-CC97CED5CE96}" presName="c3" presStyleLbl="node1" presStyleIdx="2" presStyleCnt="19"/>
      <dgm:spPr/>
    </dgm:pt>
    <dgm:pt modelId="{3B2EC69A-7E2C-40BD-8BEC-1C70CD69140C}" type="pres">
      <dgm:prSet presAssocID="{7D2E19E0-A012-43E7-9906-CC97CED5CE96}" presName="c4" presStyleLbl="node1" presStyleIdx="3" presStyleCnt="19"/>
      <dgm:spPr/>
    </dgm:pt>
    <dgm:pt modelId="{7BABB022-D63A-431B-B3D2-77C02BCB5D18}" type="pres">
      <dgm:prSet presAssocID="{7D2E19E0-A012-43E7-9906-CC97CED5CE96}" presName="c5" presStyleLbl="node1" presStyleIdx="4" presStyleCnt="19"/>
      <dgm:spPr/>
    </dgm:pt>
    <dgm:pt modelId="{D2313D8C-FAC7-4E5C-9B19-95FDC0A77072}" type="pres">
      <dgm:prSet presAssocID="{7D2E19E0-A012-43E7-9906-CC97CED5CE96}" presName="c6" presStyleLbl="node1" presStyleIdx="5" presStyleCnt="19"/>
      <dgm:spPr/>
    </dgm:pt>
    <dgm:pt modelId="{71034832-2438-4F8C-A777-7EEFE675ED51}" type="pres">
      <dgm:prSet presAssocID="{7D2E19E0-A012-43E7-9906-CC97CED5CE96}" presName="c7" presStyleLbl="node1" presStyleIdx="6" presStyleCnt="19"/>
      <dgm:spPr/>
    </dgm:pt>
    <dgm:pt modelId="{8B6A0757-132C-4605-B6B1-686F68C5FCD3}" type="pres">
      <dgm:prSet presAssocID="{7D2E19E0-A012-43E7-9906-CC97CED5CE96}" presName="c8" presStyleLbl="node1" presStyleIdx="7" presStyleCnt="19"/>
      <dgm:spPr/>
    </dgm:pt>
    <dgm:pt modelId="{7367A836-CBF2-4710-A7D8-579B3B4A5626}" type="pres">
      <dgm:prSet presAssocID="{7D2E19E0-A012-43E7-9906-CC97CED5CE96}" presName="c9" presStyleLbl="node1" presStyleIdx="8" presStyleCnt="19"/>
      <dgm:spPr/>
    </dgm:pt>
    <dgm:pt modelId="{D140B80E-411C-48F8-8A40-01C9421FF54D}" type="pres">
      <dgm:prSet presAssocID="{7D2E19E0-A012-43E7-9906-CC97CED5CE96}" presName="c10" presStyleLbl="node1" presStyleIdx="9" presStyleCnt="19"/>
      <dgm:spPr/>
    </dgm:pt>
    <dgm:pt modelId="{6192F491-302B-4849-8ECC-19F729C9C0F2}" type="pres">
      <dgm:prSet presAssocID="{7D2E19E0-A012-43E7-9906-CC97CED5CE96}" presName="c11" presStyleLbl="node1" presStyleIdx="10" presStyleCnt="19"/>
      <dgm:spPr/>
    </dgm:pt>
    <dgm:pt modelId="{5F1671F4-5F83-4B07-B974-C587C30EA502}" type="pres">
      <dgm:prSet presAssocID="{7D2E19E0-A012-43E7-9906-CC97CED5CE96}" presName="c12" presStyleLbl="node1" presStyleIdx="11" presStyleCnt="19"/>
      <dgm:spPr/>
    </dgm:pt>
    <dgm:pt modelId="{E0D3FD77-4136-4F85-9020-0AB53C7520F1}" type="pres">
      <dgm:prSet presAssocID="{7D2E19E0-A012-43E7-9906-CC97CED5CE96}" presName="c13" presStyleLbl="node1" presStyleIdx="12" presStyleCnt="19"/>
      <dgm:spPr/>
    </dgm:pt>
    <dgm:pt modelId="{9E741255-9A48-43FF-96C1-9412516DDA24}" type="pres">
      <dgm:prSet presAssocID="{7D2E19E0-A012-43E7-9906-CC97CED5CE96}" presName="c14" presStyleLbl="node1" presStyleIdx="13" presStyleCnt="19"/>
      <dgm:spPr/>
    </dgm:pt>
    <dgm:pt modelId="{380B302E-0E2C-4C4F-8F09-54AA65CCF116}" type="pres">
      <dgm:prSet presAssocID="{7D2E19E0-A012-43E7-9906-CC97CED5CE96}" presName="c15" presStyleLbl="node1" presStyleIdx="14" presStyleCnt="19"/>
      <dgm:spPr/>
    </dgm:pt>
    <dgm:pt modelId="{08A121C8-25CA-4781-B0D8-C2CFDB4C0F4A}" type="pres">
      <dgm:prSet presAssocID="{7D2E19E0-A012-43E7-9906-CC97CED5CE96}" presName="c16" presStyleLbl="node1" presStyleIdx="15" presStyleCnt="19"/>
      <dgm:spPr/>
    </dgm:pt>
    <dgm:pt modelId="{72317DFF-8373-4178-A395-49698F979FB4}" type="pres">
      <dgm:prSet presAssocID="{7D2E19E0-A012-43E7-9906-CC97CED5CE96}" presName="c17" presStyleLbl="node1" presStyleIdx="16" presStyleCnt="19"/>
      <dgm:spPr/>
    </dgm:pt>
    <dgm:pt modelId="{531810D6-1229-4391-8358-8690D30A9AED}" type="pres">
      <dgm:prSet presAssocID="{7D2E19E0-A012-43E7-9906-CC97CED5CE96}" presName="c18" presStyleLbl="node1" presStyleIdx="17" presStyleCnt="19"/>
      <dgm:spPr/>
    </dgm:pt>
    <dgm:pt modelId="{BAFDC61C-E796-4AD1-A491-71E735BB9F79}" type="pres">
      <dgm:prSet presAssocID="{EDFAB957-9A38-462B-8EDE-F0F68B8B7CFA}" presName="chevronComposite1" presStyleCnt="0"/>
      <dgm:spPr/>
    </dgm:pt>
    <dgm:pt modelId="{C9C2448D-6336-4E43-9469-E35704B65524}" type="pres">
      <dgm:prSet presAssocID="{EDFAB957-9A38-462B-8EDE-F0F68B8B7CFA}" presName="chevron1" presStyleLbl="sibTrans2D1" presStyleIdx="0" presStyleCnt="2"/>
      <dgm:spPr/>
    </dgm:pt>
    <dgm:pt modelId="{685B16AD-6BC4-4060-B5CB-DF602E187792}" type="pres">
      <dgm:prSet presAssocID="{EDFAB957-9A38-462B-8EDE-F0F68B8B7CFA}" presName="spChevron1" presStyleCnt="0"/>
      <dgm:spPr/>
    </dgm:pt>
    <dgm:pt modelId="{B7E8120F-A078-4487-9295-F41BAF9DBE81}" type="pres">
      <dgm:prSet presAssocID="{73E2DB49-6D76-4BAA-A86B-CAFFCA266A17}" presName="middle" presStyleCnt="0"/>
      <dgm:spPr/>
    </dgm:pt>
    <dgm:pt modelId="{9327D3BE-CE4D-462E-9151-2C4D5FBA3A1B}" type="pres">
      <dgm:prSet presAssocID="{73E2DB49-6D76-4BAA-A86B-CAFFCA266A17}" presName="parTxMid" presStyleLbl="revTx" presStyleIdx="2" presStyleCnt="5"/>
      <dgm:spPr/>
      <dgm:t>
        <a:bodyPr/>
        <a:lstStyle/>
        <a:p>
          <a:endParaRPr lang="pt-BR"/>
        </a:p>
      </dgm:t>
    </dgm:pt>
    <dgm:pt modelId="{673C061C-F5E8-43F9-B8A3-2FCEC87D127A}" type="pres">
      <dgm:prSet presAssocID="{73E2DB49-6D76-4BAA-A86B-CAFFCA266A17}" presName="desTxMi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338AD4-8323-4C66-ABCD-9A7829F423CB}" type="pres">
      <dgm:prSet presAssocID="{73E2DB49-6D76-4BAA-A86B-CAFFCA266A17}" presName="spMid" presStyleCnt="0"/>
      <dgm:spPr/>
    </dgm:pt>
    <dgm:pt modelId="{0E0188A6-0E71-41FF-ACDD-C99BE5EB67B6}" type="pres">
      <dgm:prSet presAssocID="{2DD35F9D-9CF8-4A21-B15D-BDFC4CE7D8E3}" presName="chevronComposite1" presStyleCnt="0"/>
      <dgm:spPr/>
    </dgm:pt>
    <dgm:pt modelId="{2DC52BD9-CF0F-4745-B6DD-75EB2D2660D8}" type="pres">
      <dgm:prSet presAssocID="{2DD35F9D-9CF8-4A21-B15D-BDFC4CE7D8E3}" presName="chevron1" presStyleLbl="sibTrans2D1" presStyleIdx="1" presStyleCnt="2"/>
      <dgm:spPr/>
    </dgm:pt>
    <dgm:pt modelId="{DA32BF50-A714-4C86-858A-7C93223D5A8B}" type="pres">
      <dgm:prSet presAssocID="{2DD35F9D-9CF8-4A21-B15D-BDFC4CE7D8E3}" presName="spChevron1" presStyleCnt="0"/>
      <dgm:spPr/>
    </dgm:pt>
    <dgm:pt modelId="{FBB7A6E2-1275-405B-BAA0-80B4DA880337}" type="pres">
      <dgm:prSet presAssocID="{7997A3AC-2B38-4727-B104-5E79662FB18D}" presName="last" presStyleCnt="0"/>
      <dgm:spPr/>
    </dgm:pt>
    <dgm:pt modelId="{3145314B-2F35-441A-936B-6AF82125C304}" type="pres">
      <dgm:prSet presAssocID="{7997A3AC-2B38-4727-B104-5E79662FB18D}" presName="circleTx" presStyleLbl="node1" presStyleIdx="18" presStyleCnt="19"/>
      <dgm:spPr/>
      <dgm:t>
        <a:bodyPr/>
        <a:lstStyle/>
        <a:p>
          <a:endParaRPr lang="pt-BR"/>
        </a:p>
      </dgm:t>
    </dgm:pt>
    <dgm:pt modelId="{2460FDDB-E6AF-48C7-82C1-63C08D95CADE}" type="pres">
      <dgm:prSet presAssocID="{7997A3AC-2B38-4727-B104-5E79662FB18D}" presName="desTxN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ABE6C3-0327-423B-ADCD-4BBA2DB5469C}" type="pres">
      <dgm:prSet presAssocID="{7997A3AC-2B38-4727-B104-5E79662FB18D}" presName="spN" presStyleCnt="0"/>
      <dgm:spPr/>
    </dgm:pt>
  </dgm:ptLst>
  <dgm:cxnLst>
    <dgm:cxn modelId="{7166A1BD-0553-4BF9-97DB-7978D24F6E90}" type="presOf" srcId="{7997A3AC-2B38-4727-B104-5E79662FB18D}" destId="{3145314B-2F35-441A-936B-6AF82125C304}" srcOrd="0" destOrd="0" presId="urn:microsoft.com/office/officeart/2009/3/layout/RandomtoResultProcess"/>
    <dgm:cxn modelId="{A1A9EB30-5E94-4FC4-B0C8-440D8F7366EA}" type="presOf" srcId="{EBF676E1-AB44-4DC2-88E9-F9C8EDD01965}" destId="{696E58F3-37B7-4499-B62C-7CE6A952892A}" srcOrd="0" destOrd="5" presId="urn:microsoft.com/office/officeart/2009/3/layout/RandomtoResultProcess"/>
    <dgm:cxn modelId="{7C496AD4-3B4A-4303-AB61-9E19024924E1}" type="presOf" srcId="{E533A8C8-3E69-4473-B840-934F23BAF7A1}" destId="{673C061C-F5E8-43F9-B8A3-2FCEC87D127A}" srcOrd="0" destOrd="1" presId="urn:microsoft.com/office/officeart/2009/3/layout/RandomtoResultProcess"/>
    <dgm:cxn modelId="{AA06D404-94D3-476E-93AE-6570D8CA3821}" srcId="{73E2DB49-6D76-4BAA-A86B-CAFFCA266A17}" destId="{9CEE82D6-50BD-4978-9501-D289E3C5C9C7}" srcOrd="3" destOrd="0" parTransId="{40520584-6E81-43BC-8701-E8714307526B}" sibTransId="{8437CA8A-BD16-46F7-B8FF-E1E0EAC06F98}"/>
    <dgm:cxn modelId="{804E6E93-A56D-49AE-A39C-B8051B37D2CC}" type="presOf" srcId="{478E13A0-9624-42CF-9B76-9EB4B86E4055}" destId="{696E58F3-37B7-4499-B62C-7CE6A952892A}" srcOrd="0" destOrd="1" presId="urn:microsoft.com/office/officeart/2009/3/layout/RandomtoResultProcess"/>
    <dgm:cxn modelId="{EC07AC7B-78C5-46E0-9743-069250E1B5EC}" srcId="{7D2E19E0-A012-43E7-9906-CC97CED5CE96}" destId="{C3A40AB4-AF44-4181-A335-2625E50EFC2F}" srcOrd="0" destOrd="0" parTransId="{B3F45516-9227-4E9F-AF49-35A05F9BA47B}" sibTransId="{D923B35B-5433-4F56-BB67-4E43FE1A5CAA}"/>
    <dgm:cxn modelId="{9FF820B3-E070-4FA3-A903-BA7130DDBCEC}" type="presOf" srcId="{08979209-22D1-4216-AA5A-7B196E3A3B6C}" destId="{673C061C-F5E8-43F9-B8A3-2FCEC87D127A}" srcOrd="0" destOrd="5" presId="urn:microsoft.com/office/officeart/2009/3/layout/RandomtoResultProcess"/>
    <dgm:cxn modelId="{14718054-29E4-4CAD-8810-510E318D8348}" srcId="{7997A3AC-2B38-4727-B104-5E79662FB18D}" destId="{A9CD62E3-ACFB-4753-A4F3-FC613362844C}" srcOrd="1" destOrd="0" parTransId="{91B5E1BD-D920-4A4C-888D-62CE84E27956}" sibTransId="{E45E31DA-8892-4826-92B5-3EF797FAD937}"/>
    <dgm:cxn modelId="{52891AB3-AE0A-4204-A989-C717E452BCF2}" srcId="{7997A3AC-2B38-4727-B104-5E79662FB18D}" destId="{17EDD51F-C5A8-4ABB-BD56-5E16679A1ACA}" srcOrd="0" destOrd="0" parTransId="{5DE8AC1B-83BC-4FC1-B420-70806B1D1155}" sibTransId="{E5AF1A40-BF61-4C49-9602-C6E8AADCA605}"/>
    <dgm:cxn modelId="{6E061701-9F58-4706-904C-64D1D005F772}" type="presOf" srcId="{C0E926A8-5820-48F5-AFF3-474726F9374D}" destId="{2460FDDB-E6AF-48C7-82C1-63C08D95CADE}" srcOrd="0" destOrd="3" presId="urn:microsoft.com/office/officeart/2009/3/layout/RandomtoResultProcess"/>
    <dgm:cxn modelId="{2835546D-09E3-45B3-96EF-B22C44DC32E1}" type="presOf" srcId="{73E2DB49-6D76-4BAA-A86B-CAFFCA266A17}" destId="{9327D3BE-CE4D-462E-9151-2C4D5FBA3A1B}" srcOrd="0" destOrd="0" presId="urn:microsoft.com/office/officeart/2009/3/layout/RandomtoResultProcess"/>
    <dgm:cxn modelId="{6B080EC3-221E-4A3A-A367-E71D4E19015E}" srcId="{7D2E19E0-A012-43E7-9906-CC97CED5CE96}" destId="{EBF676E1-AB44-4DC2-88E9-F9C8EDD01965}" srcOrd="5" destOrd="0" parTransId="{8324C281-7468-4604-B618-5872433FA6E5}" sibTransId="{44B70B1F-825A-4654-89E3-BAB5749A301B}"/>
    <dgm:cxn modelId="{F3AE4B22-5C38-414B-B3FD-57208A234DC4}" type="presOf" srcId="{7D2E19E0-A012-43E7-9906-CC97CED5CE96}" destId="{D7FCEF3C-94A3-49AB-8073-C62481B528A5}" srcOrd="0" destOrd="0" presId="urn:microsoft.com/office/officeart/2009/3/layout/RandomtoResultProcess"/>
    <dgm:cxn modelId="{E369C467-0490-4DAA-8558-2185D4FEA275}" srcId="{73E2DB49-6D76-4BAA-A86B-CAFFCA266A17}" destId="{08979209-22D1-4216-AA5A-7B196E3A3B6C}" srcOrd="5" destOrd="0" parTransId="{872DA5B6-4D62-4278-95C1-6C531246C34C}" sibTransId="{3594D83F-A34C-4B24-A84B-710C560821F4}"/>
    <dgm:cxn modelId="{670928C7-8E6D-489D-B4E8-ED2A09ED0E24}" srcId="{25E2E587-E458-45AA-9D0E-4CBC306C623A}" destId="{73E2DB49-6D76-4BAA-A86B-CAFFCA266A17}" srcOrd="1" destOrd="0" parTransId="{E74A8AA1-F972-49DC-A0CB-0C1CFF17FF51}" sibTransId="{2DD35F9D-9CF8-4A21-B15D-BDFC4CE7D8E3}"/>
    <dgm:cxn modelId="{29B2FAC3-3031-4A54-99D0-2C6D5A3C3006}" srcId="{7997A3AC-2B38-4727-B104-5E79662FB18D}" destId="{23A7F7A5-7B1C-4D20-BF18-E742694E7BBD}" srcOrd="2" destOrd="0" parTransId="{AD691E5B-0F77-42C0-91B7-73E47B9308E3}" sibTransId="{D366E464-54D7-4EF6-9ACC-4332B3D04909}"/>
    <dgm:cxn modelId="{40DE1D55-4AF9-49C6-8323-A3DFF80E0334}" srcId="{25E2E587-E458-45AA-9D0E-4CBC306C623A}" destId="{7D2E19E0-A012-43E7-9906-CC97CED5CE96}" srcOrd="0" destOrd="0" parTransId="{DFCCD1C8-B9CE-485D-8E82-DABBDC88F85C}" sibTransId="{EDFAB957-9A38-462B-8EDE-F0F68B8B7CFA}"/>
    <dgm:cxn modelId="{82D744BE-CA24-4241-9E4C-CEB941130BED}" srcId="{7D2E19E0-A012-43E7-9906-CC97CED5CE96}" destId="{478E13A0-9624-42CF-9B76-9EB4B86E4055}" srcOrd="1" destOrd="0" parTransId="{9484BA93-04B7-440B-9751-73E103904EBC}" sibTransId="{BB5750BA-5C55-40B5-8A42-3676AC2F8EBA}"/>
    <dgm:cxn modelId="{EFD29682-B596-40D5-B305-2B1157792B06}" type="presOf" srcId="{3C8C7F5D-6DB7-406A-BCC7-A5932A8BF95E}" destId="{696E58F3-37B7-4499-B62C-7CE6A952892A}" srcOrd="0" destOrd="3" presId="urn:microsoft.com/office/officeart/2009/3/layout/RandomtoResultProcess"/>
    <dgm:cxn modelId="{30B93354-808A-431F-92DF-8F89FB1F2B1B}" srcId="{73E2DB49-6D76-4BAA-A86B-CAFFCA266A17}" destId="{A695F23D-2B72-4211-B8EC-D2A10A8825DA}" srcOrd="2" destOrd="0" parTransId="{5CEB5FF2-0A2A-4E73-B890-E5885A78B175}" sibTransId="{0EB772A5-1033-41E7-9CEA-C3E33C09F5AC}"/>
    <dgm:cxn modelId="{AFF42740-D763-40F6-B569-E88712462FB4}" srcId="{73E2DB49-6D76-4BAA-A86B-CAFFCA266A17}" destId="{912BA7D5-1768-41E1-8D85-25AF98B7137A}" srcOrd="0" destOrd="0" parTransId="{C7BB1B84-7F63-4035-8F59-80FEA44BCE55}" sibTransId="{60450846-28A4-4EFF-97AE-E1625F8CE5DB}"/>
    <dgm:cxn modelId="{CB1707DB-99B1-4492-AAF7-E74B2FB2AD17}" type="presOf" srcId="{355892F3-245D-490A-9DC2-90B922F8F2ED}" destId="{673C061C-F5E8-43F9-B8A3-2FCEC87D127A}" srcOrd="0" destOrd="4" presId="urn:microsoft.com/office/officeart/2009/3/layout/RandomtoResultProcess"/>
    <dgm:cxn modelId="{35D387E7-5F48-493B-9FBE-080D72F6A255}" type="presOf" srcId="{A695F23D-2B72-4211-B8EC-D2A10A8825DA}" destId="{673C061C-F5E8-43F9-B8A3-2FCEC87D127A}" srcOrd="0" destOrd="2" presId="urn:microsoft.com/office/officeart/2009/3/layout/RandomtoResultProcess"/>
    <dgm:cxn modelId="{7E9FBE5E-2DDF-47AB-BCBE-BA61C811F5A7}" type="presOf" srcId="{C3A40AB4-AF44-4181-A335-2625E50EFC2F}" destId="{696E58F3-37B7-4499-B62C-7CE6A952892A}" srcOrd="0" destOrd="0" presId="urn:microsoft.com/office/officeart/2009/3/layout/RandomtoResultProcess"/>
    <dgm:cxn modelId="{F6DE8BD3-4B92-4AFC-9EB6-FAF8D056755F}" type="presOf" srcId="{AED55123-BD3E-4A31-A3EC-A3356EF9A872}" destId="{696E58F3-37B7-4499-B62C-7CE6A952892A}" srcOrd="0" destOrd="4" presId="urn:microsoft.com/office/officeart/2009/3/layout/RandomtoResultProcess"/>
    <dgm:cxn modelId="{BC3A6101-3BB7-49E5-868B-B4EE82554C90}" srcId="{7D2E19E0-A012-43E7-9906-CC97CED5CE96}" destId="{1A5507AC-CFC8-49EC-BB94-0950F479A26D}" srcOrd="2" destOrd="0" parTransId="{2C8389C8-2310-4505-B6EC-5F98DCBE05D1}" sibTransId="{538837BF-98FC-439F-8ED8-810E1C996AA4}"/>
    <dgm:cxn modelId="{CAE387ED-4E01-4CF3-B553-5136756D8C63}" srcId="{25E2E587-E458-45AA-9D0E-4CBC306C623A}" destId="{7997A3AC-2B38-4727-B104-5E79662FB18D}" srcOrd="2" destOrd="0" parTransId="{FEE493EB-11E3-4922-8E43-9A220A11A5E5}" sibTransId="{9C68C541-B271-463C-838A-AD010BA225E2}"/>
    <dgm:cxn modelId="{F2F6E398-B8A8-4A56-9B34-265023F19EBD}" type="presOf" srcId="{17EDD51F-C5A8-4ABB-BD56-5E16679A1ACA}" destId="{2460FDDB-E6AF-48C7-82C1-63C08D95CADE}" srcOrd="0" destOrd="0" presId="urn:microsoft.com/office/officeart/2009/3/layout/RandomtoResultProcess"/>
    <dgm:cxn modelId="{3194D350-EC07-4EFF-A000-92C4E4D29CD5}" type="presOf" srcId="{912BA7D5-1768-41E1-8D85-25AF98B7137A}" destId="{673C061C-F5E8-43F9-B8A3-2FCEC87D127A}" srcOrd="0" destOrd="0" presId="urn:microsoft.com/office/officeart/2009/3/layout/RandomtoResultProcess"/>
    <dgm:cxn modelId="{8D392ED0-7B9D-4229-9939-3EE228F42C45}" srcId="{7D2E19E0-A012-43E7-9906-CC97CED5CE96}" destId="{3C8C7F5D-6DB7-406A-BCC7-A5932A8BF95E}" srcOrd="3" destOrd="0" parTransId="{E6580314-D741-43DB-B017-861CDAD4DE5A}" sibTransId="{754F28CB-3E71-497C-8005-26F15E1D3811}"/>
    <dgm:cxn modelId="{C1756986-B7AC-412B-8A96-F54005492D38}" srcId="{7D2E19E0-A012-43E7-9906-CC97CED5CE96}" destId="{AED55123-BD3E-4A31-A3EC-A3356EF9A872}" srcOrd="4" destOrd="0" parTransId="{9825F9E5-F2C8-4500-B292-3077439B848B}" sibTransId="{4C608446-E209-490A-AB2D-5A7987D12C2E}"/>
    <dgm:cxn modelId="{29FCF94C-CF38-4096-9D22-5A4C291ECD39}" type="presOf" srcId="{25E2E587-E458-45AA-9D0E-4CBC306C623A}" destId="{25D1ADE1-BD26-47D0-82F8-6A7CB4F7317C}" srcOrd="0" destOrd="0" presId="urn:microsoft.com/office/officeart/2009/3/layout/RandomtoResultProcess"/>
    <dgm:cxn modelId="{15C96054-6E85-4707-B400-B0F88C084499}" type="presOf" srcId="{1DC742BF-5583-4875-A43E-BF0011B1927A}" destId="{2460FDDB-E6AF-48C7-82C1-63C08D95CADE}" srcOrd="0" destOrd="4" presId="urn:microsoft.com/office/officeart/2009/3/layout/RandomtoResultProcess"/>
    <dgm:cxn modelId="{0F3299F6-66A7-4408-80AE-45591155DE18}" type="presOf" srcId="{663D9F03-C99E-41F7-9BB1-2EF25927044D}" destId="{2460FDDB-E6AF-48C7-82C1-63C08D95CADE}" srcOrd="0" destOrd="5" presId="urn:microsoft.com/office/officeart/2009/3/layout/RandomtoResultProcess"/>
    <dgm:cxn modelId="{63114D46-BF33-4FD0-8D9A-3476FCD8B303}" srcId="{7997A3AC-2B38-4727-B104-5E79662FB18D}" destId="{663D9F03-C99E-41F7-9BB1-2EF25927044D}" srcOrd="5" destOrd="0" parTransId="{374C831D-5744-4ADD-BB44-6F24A4303B47}" sibTransId="{347D031B-3F49-4D7A-AC20-1818950050B2}"/>
    <dgm:cxn modelId="{5CC988D3-067F-4AA3-9CF7-A40307C7233E}" type="presOf" srcId="{A9CD62E3-ACFB-4753-A4F3-FC613362844C}" destId="{2460FDDB-E6AF-48C7-82C1-63C08D95CADE}" srcOrd="0" destOrd="1" presId="urn:microsoft.com/office/officeart/2009/3/layout/RandomtoResultProcess"/>
    <dgm:cxn modelId="{C5CB99E8-8EEA-4B3C-AE72-0438ADEC1129}" srcId="{7997A3AC-2B38-4727-B104-5E79662FB18D}" destId="{1DC742BF-5583-4875-A43E-BF0011B1927A}" srcOrd="4" destOrd="0" parTransId="{4232C21D-0A96-406D-A0B9-59686A30037C}" sibTransId="{07261F78-4307-4E3F-B662-5B6115236026}"/>
    <dgm:cxn modelId="{C9666645-89D2-475F-84CD-723896C97199}" type="presOf" srcId="{23A7F7A5-7B1C-4D20-BF18-E742694E7BBD}" destId="{2460FDDB-E6AF-48C7-82C1-63C08D95CADE}" srcOrd="0" destOrd="2" presId="urn:microsoft.com/office/officeart/2009/3/layout/RandomtoResultProcess"/>
    <dgm:cxn modelId="{24816FC5-68F0-413D-894D-CA7D7BFF0095}" srcId="{73E2DB49-6D76-4BAA-A86B-CAFFCA266A17}" destId="{355892F3-245D-490A-9DC2-90B922F8F2ED}" srcOrd="4" destOrd="0" parTransId="{6CF3830A-E305-4388-80CC-A2C7D5911ECD}" sibTransId="{E9A002EC-FA61-444C-9145-332A91D7B1C2}"/>
    <dgm:cxn modelId="{4955A2D6-AE6C-46EF-909B-DE783948555C}" srcId="{73E2DB49-6D76-4BAA-A86B-CAFFCA266A17}" destId="{E533A8C8-3E69-4473-B840-934F23BAF7A1}" srcOrd="1" destOrd="0" parTransId="{98602973-8316-4B76-B9FD-DC0A851F547F}" sibTransId="{A23CC32E-A644-4915-8D34-3AE58B1B5A7D}"/>
    <dgm:cxn modelId="{E11CC034-B0E2-4403-A549-8C8BC539E6F6}" srcId="{7997A3AC-2B38-4727-B104-5E79662FB18D}" destId="{C0E926A8-5820-48F5-AFF3-474726F9374D}" srcOrd="3" destOrd="0" parTransId="{84F53A57-290B-4F9A-94E9-FC05377BDB1B}" sibTransId="{7BE2E21A-3A8B-4A59-B3FB-2A9017363378}"/>
    <dgm:cxn modelId="{8F3C6452-15F0-4B4B-BC24-99200E341087}" type="presOf" srcId="{9CEE82D6-50BD-4978-9501-D289E3C5C9C7}" destId="{673C061C-F5E8-43F9-B8A3-2FCEC87D127A}" srcOrd="0" destOrd="3" presId="urn:microsoft.com/office/officeart/2009/3/layout/RandomtoResultProcess"/>
    <dgm:cxn modelId="{454A3848-D446-414D-BE98-974275C742B2}" type="presOf" srcId="{1A5507AC-CFC8-49EC-BB94-0950F479A26D}" destId="{696E58F3-37B7-4499-B62C-7CE6A952892A}" srcOrd="0" destOrd="2" presId="urn:microsoft.com/office/officeart/2009/3/layout/RandomtoResultProcess"/>
    <dgm:cxn modelId="{F23A58BF-B6CB-4FB2-834A-92D5F9B7362A}" type="presParOf" srcId="{25D1ADE1-BD26-47D0-82F8-6A7CB4F7317C}" destId="{BD57B439-4161-46DB-9E09-F1301007D5DB}" srcOrd="0" destOrd="0" presId="urn:microsoft.com/office/officeart/2009/3/layout/RandomtoResultProcess"/>
    <dgm:cxn modelId="{C26CB273-E55F-4BF3-8E98-BE362E5AAD08}" type="presParOf" srcId="{BD57B439-4161-46DB-9E09-F1301007D5DB}" destId="{D7FCEF3C-94A3-49AB-8073-C62481B528A5}" srcOrd="0" destOrd="0" presId="urn:microsoft.com/office/officeart/2009/3/layout/RandomtoResultProcess"/>
    <dgm:cxn modelId="{E864E3C3-BB49-4067-8928-3D24211080E0}" type="presParOf" srcId="{BD57B439-4161-46DB-9E09-F1301007D5DB}" destId="{696E58F3-37B7-4499-B62C-7CE6A952892A}" srcOrd="1" destOrd="0" presId="urn:microsoft.com/office/officeart/2009/3/layout/RandomtoResultProcess"/>
    <dgm:cxn modelId="{B24B9B1A-76CB-4818-894A-92D758789276}" type="presParOf" srcId="{BD57B439-4161-46DB-9E09-F1301007D5DB}" destId="{917E6B43-176F-4EA4-AE54-048259315690}" srcOrd="2" destOrd="0" presId="urn:microsoft.com/office/officeart/2009/3/layout/RandomtoResultProcess"/>
    <dgm:cxn modelId="{1B5D03CF-1236-4E67-8997-23BA022235D6}" type="presParOf" srcId="{BD57B439-4161-46DB-9E09-F1301007D5DB}" destId="{3056C877-382B-4E0E-AEA0-7DEE9B1FB47C}" srcOrd="3" destOrd="0" presId="urn:microsoft.com/office/officeart/2009/3/layout/RandomtoResultProcess"/>
    <dgm:cxn modelId="{F9F7C0E3-A584-4C74-9A92-BEFFD042593D}" type="presParOf" srcId="{BD57B439-4161-46DB-9E09-F1301007D5DB}" destId="{6B2EF435-60FF-40EA-9EAA-517CC9385993}" srcOrd="4" destOrd="0" presId="urn:microsoft.com/office/officeart/2009/3/layout/RandomtoResultProcess"/>
    <dgm:cxn modelId="{9960EA1C-D5D8-4049-A4DD-391F8BEB8999}" type="presParOf" srcId="{BD57B439-4161-46DB-9E09-F1301007D5DB}" destId="{3B2EC69A-7E2C-40BD-8BEC-1C70CD69140C}" srcOrd="5" destOrd="0" presId="urn:microsoft.com/office/officeart/2009/3/layout/RandomtoResultProcess"/>
    <dgm:cxn modelId="{8CC52D1F-4668-448C-B222-23604F7B5AB5}" type="presParOf" srcId="{BD57B439-4161-46DB-9E09-F1301007D5DB}" destId="{7BABB022-D63A-431B-B3D2-77C02BCB5D18}" srcOrd="6" destOrd="0" presId="urn:microsoft.com/office/officeart/2009/3/layout/RandomtoResultProcess"/>
    <dgm:cxn modelId="{3EE39184-9F33-44B4-97A4-DC704690B497}" type="presParOf" srcId="{BD57B439-4161-46DB-9E09-F1301007D5DB}" destId="{D2313D8C-FAC7-4E5C-9B19-95FDC0A77072}" srcOrd="7" destOrd="0" presId="urn:microsoft.com/office/officeart/2009/3/layout/RandomtoResultProcess"/>
    <dgm:cxn modelId="{054221A7-26D2-41D6-8627-C4CAC190F464}" type="presParOf" srcId="{BD57B439-4161-46DB-9E09-F1301007D5DB}" destId="{71034832-2438-4F8C-A777-7EEFE675ED51}" srcOrd="8" destOrd="0" presId="urn:microsoft.com/office/officeart/2009/3/layout/RandomtoResultProcess"/>
    <dgm:cxn modelId="{738B564E-F2B0-467C-8B42-DA0B52E40C08}" type="presParOf" srcId="{BD57B439-4161-46DB-9E09-F1301007D5DB}" destId="{8B6A0757-132C-4605-B6B1-686F68C5FCD3}" srcOrd="9" destOrd="0" presId="urn:microsoft.com/office/officeart/2009/3/layout/RandomtoResultProcess"/>
    <dgm:cxn modelId="{50DD658D-5EDC-454E-A23F-C36BB59C0E14}" type="presParOf" srcId="{BD57B439-4161-46DB-9E09-F1301007D5DB}" destId="{7367A836-CBF2-4710-A7D8-579B3B4A5626}" srcOrd="10" destOrd="0" presId="urn:microsoft.com/office/officeart/2009/3/layout/RandomtoResultProcess"/>
    <dgm:cxn modelId="{7AFE0E18-925E-4EA3-99E1-FAFFC5262B4C}" type="presParOf" srcId="{BD57B439-4161-46DB-9E09-F1301007D5DB}" destId="{D140B80E-411C-48F8-8A40-01C9421FF54D}" srcOrd="11" destOrd="0" presId="urn:microsoft.com/office/officeart/2009/3/layout/RandomtoResultProcess"/>
    <dgm:cxn modelId="{FD1050CF-881C-4B6E-BCFE-B31CEFA5988D}" type="presParOf" srcId="{BD57B439-4161-46DB-9E09-F1301007D5DB}" destId="{6192F491-302B-4849-8ECC-19F729C9C0F2}" srcOrd="12" destOrd="0" presId="urn:microsoft.com/office/officeart/2009/3/layout/RandomtoResultProcess"/>
    <dgm:cxn modelId="{BF148C93-2C09-4CEB-B99D-AF8DE4CA59E0}" type="presParOf" srcId="{BD57B439-4161-46DB-9E09-F1301007D5DB}" destId="{5F1671F4-5F83-4B07-B974-C587C30EA502}" srcOrd="13" destOrd="0" presId="urn:microsoft.com/office/officeart/2009/3/layout/RandomtoResultProcess"/>
    <dgm:cxn modelId="{DC438156-09C7-4E69-BD99-30C7707D58B1}" type="presParOf" srcId="{BD57B439-4161-46DB-9E09-F1301007D5DB}" destId="{E0D3FD77-4136-4F85-9020-0AB53C7520F1}" srcOrd="14" destOrd="0" presId="urn:microsoft.com/office/officeart/2009/3/layout/RandomtoResultProcess"/>
    <dgm:cxn modelId="{6F6ADCDC-B7D8-4305-B8A5-492DF5E578C5}" type="presParOf" srcId="{BD57B439-4161-46DB-9E09-F1301007D5DB}" destId="{9E741255-9A48-43FF-96C1-9412516DDA24}" srcOrd="15" destOrd="0" presId="urn:microsoft.com/office/officeart/2009/3/layout/RandomtoResultProcess"/>
    <dgm:cxn modelId="{4D3F45B4-1F53-428D-8049-2B9A43B8B322}" type="presParOf" srcId="{BD57B439-4161-46DB-9E09-F1301007D5DB}" destId="{380B302E-0E2C-4C4F-8F09-54AA65CCF116}" srcOrd="16" destOrd="0" presId="urn:microsoft.com/office/officeart/2009/3/layout/RandomtoResultProcess"/>
    <dgm:cxn modelId="{224B0261-3502-4DB9-ACC3-E3A80EB4B956}" type="presParOf" srcId="{BD57B439-4161-46DB-9E09-F1301007D5DB}" destId="{08A121C8-25CA-4781-B0D8-C2CFDB4C0F4A}" srcOrd="17" destOrd="0" presId="urn:microsoft.com/office/officeart/2009/3/layout/RandomtoResultProcess"/>
    <dgm:cxn modelId="{39AF5ED1-4319-4FCD-9A2D-F82B9D134094}" type="presParOf" srcId="{BD57B439-4161-46DB-9E09-F1301007D5DB}" destId="{72317DFF-8373-4178-A395-49698F979FB4}" srcOrd="18" destOrd="0" presId="urn:microsoft.com/office/officeart/2009/3/layout/RandomtoResultProcess"/>
    <dgm:cxn modelId="{CFFA7E6E-DE4C-4A88-BE5B-B9080D33EFF6}" type="presParOf" srcId="{BD57B439-4161-46DB-9E09-F1301007D5DB}" destId="{531810D6-1229-4391-8358-8690D30A9AED}" srcOrd="19" destOrd="0" presId="urn:microsoft.com/office/officeart/2009/3/layout/RandomtoResultProcess"/>
    <dgm:cxn modelId="{8C6DA14B-6CAB-4C92-98C9-2C96B4BE8814}" type="presParOf" srcId="{25D1ADE1-BD26-47D0-82F8-6A7CB4F7317C}" destId="{BAFDC61C-E796-4AD1-A491-71E735BB9F79}" srcOrd="1" destOrd="0" presId="urn:microsoft.com/office/officeart/2009/3/layout/RandomtoResultProcess"/>
    <dgm:cxn modelId="{1C08F17E-7681-4906-A161-FF2E6FB98AB2}" type="presParOf" srcId="{BAFDC61C-E796-4AD1-A491-71E735BB9F79}" destId="{C9C2448D-6336-4E43-9469-E35704B65524}" srcOrd="0" destOrd="0" presId="urn:microsoft.com/office/officeart/2009/3/layout/RandomtoResultProcess"/>
    <dgm:cxn modelId="{CC89E7BD-2FA7-4684-B464-5E7DC9E38B85}" type="presParOf" srcId="{BAFDC61C-E796-4AD1-A491-71E735BB9F79}" destId="{685B16AD-6BC4-4060-B5CB-DF602E187792}" srcOrd="1" destOrd="0" presId="urn:microsoft.com/office/officeart/2009/3/layout/RandomtoResultProcess"/>
    <dgm:cxn modelId="{D5B4F71E-11D7-43E9-9350-11948A39B78B}" type="presParOf" srcId="{25D1ADE1-BD26-47D0-82F8-6A7CB4F7317C}" destId="{B7E8120F-A078-4487-9295-F41BAF9DBE81}" srcOrd="2" destOrd="0" presId="urn:microsoft.com/office/officeart/2009/3/layout/RandomtoResultProcess"/>
    <dgm:cxn modelId="{AA685667-2E9B-48FC-824B-285323578B9A}" type="presParOf" srcId="{B7E8120F-A078-4487-9295-F41BAF9DBE81}" destId="{9327D3BE-CE4D-462E-9151-2C4D5FBA3A1B}" srcOrd="0" destOrd="0" presId="urn:microsoft.com/office/officeart/2009/3/layout/RandomtoResultProcess"/>
    <dgm:cxn modelId="{86054ABF-D30E-4C5F-B847-4F251B5F92F3}" type="presParOf" srcId="{B7E8120F-A078-4487-9295-F41BAF9DBE81}" destId="{673C061C-F5E8-43F9-B8A3-2FCEC87D127A}" srcOrd="1" destOrd="0" presId="urn:microsoft.com/office/officeart/2009/3/layout/RandomtoResultProcess"/>
    <dgm:cxn modelId="{BA0F6FB4-6624-4BD9-AFB0-485413C4D7F2}" type="presParOf" srcId="{B7E8120F-A078-4487-9295-F41BAF9DBE81}" destId="{BD338AD4-8323-4C66-ABCD-9A7829F423CB}" srcOrd="2" destOrd="0" presId="urn:microsoft.com/office/officeart/2009/3/layout/RandomtoResultProcess"/>
    <dgm:cxn modelId="{0CD1ECB5-DA63-47CD-AC9E-A43EA1A14E66}" type="presParOf" srcId="{25D1ADE1-BD26-47D0-82F8-6A7CB4F7317C}" destId="{0E0188A6-0E71-41FF-ACDD-C99BE5EB67B6}" srcOrd="3" destOrd="0" presId="urn:microsoft.com/office/officeart/2009/3/layout/RandomtoResultProcess"/>
    <dgm:cxn modelId="{A3DE4DDA-AC61-407A-BD8D-FA964A584730}" type="presParOf" srcId="{0E0188A6-0E71-41FF-ACDD-C99BE5EB67B6}" destId="{2DC52BD9-CF0F-4745-B6DD-75EB2D2660D8}" srcOrd="0" destOrd="0" presId="urn:microsoft.com/office/officeart/2009/3/layout/RandomtoResultProcess"/>
    <dgm:cxn modelId="{60D7666B-E3EF-4BB1-AC1F-C86738595BD0}" type="presParOf" srcId="{0E0188A6-0E71-41FF-ACDD-C99BE5EB67B6}" destId="{DA32BF50-A714-4C86-858A-7C93223D5A8B}" srcOrd="1" destOrd="0" presId="urn:microsoft.com/office/officeart/2009/3/layout/RandomtoResultProcess"/>
    <dgm:cxn modelId="{6EF074E8-910D-4738-AA7E-12AFBEEF5C6C}" type="presParOf" srcId="{25D1ADE1-BD26-47D0-82F8-6A7CB4F7317C}" destId="{FBB7A6E2-1275-405B-BAA0-80B4DA880337}" srcOrd="4" destOrd="0" presId="urn:microsoft.com/office/officeart/2009/3/layout/RandomtoResultProcess"/>
    <dgm:cxn modelId="{00BA65A5-D412-49DC-9F54-80AE6D4E72FD}" type="presParOf" srcId="{FBB7A6E2-1275-405B-BAA0-80B4DA880337}" destId="{3145314B-2F35-441A-936B-6AF82125C304}" srcOrd="0" destOrd="0" presId="urn:microsoft.com/office/officeart/2009/3/layout/RandomtoResultProcess"/>
    <dgm:cxn modelId="{0A11F976-4F19-43CA-987F-562716EEB68D}" type="presParOf" srcId="{FBB7A6E2-1275-405B-BAA0-80B4DA880337}" destId="{2460FDDB-E6AF-48C7-82C1-63C08D95CADE}" srcOrd="1" destOrd="0" presId="urn:microsoft.com/office/officeart/2009/3/layout/RandomtoResultProcess"/>
    <dgm:cxn modelId="{A3538D2B-AD36-4BF5-9EB4-1DD89198B9CE}" type="presParOf" srcId="{FBB7A6E2-1275-405B-BAA0-80B4DA880337}" destId="{E9ABE6C3-0327-423B-ADCD-4BBA2DB5469C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D01772-3DC6-43E2-A147-99542FF83533}" type="doc">
      <dgm:prSet loTypeId="urn:microsoft.com/office/officeart/2005/8/layout/hList2" loCatId="pictur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40327B65-6073-48EC-B0DA-0B39EFDCF263}">
      <dgm:prSet/>
      <dgm:spPr/>
      <dgm:t>
        <a:bodyPr/>
        <a:lstStyle/>
        <a:p>
          <a:r>
            <a:rPr lang="pt-BR" smtClean="0"/>
            <a:t>Servidores:</a:t>
          </a:r>
          <a:endParaRPr lang="pt-BR"/>
        </a:p>
      </dgm:t>
    </dgm:pt>
    <dgm:pt modelId="{98EEBFD0-3DD3-495B-8538-5B6DAD62246D}" type="parTrans" cxnId="{DFEC7536-169F-4898-B696-227D87E0E0AE}">
      <dgm:prSet/>
      <dgm:spPr/>
      <dgm:t>
        <a:bodyPr/>
        <a:lstStyle/>
        <a:p>
          <a:endParaRPr lang="pt-BR"/>
        </a:p>
      </dgm:t>
    </dgm:pt>
    <dgm:pt modelId="{4B28EA13-9496-43E5-8E67-0C7C44553499}" type="sibTrans" cxnId="{DFEC7536-169F-4898-B696-227D87E0E0AE}">
      <dgm:prSet/>
      <dgm:spPr/>
      <dgm:t>
        <a:bodyPr/>
        <a:lstStyle/>
        <a:p>
          <a:endParaRPr lang="pt-BR"/>
        </a:p>
      </dgm:t>
    </dgm:pt>
    <dgm:pt modelId="{23F173FF-E576-492F-9ACC-2A9AE9FD8A5F}">
      <dgm:prSet/>
      <dgm:spPr/>
      <dgm:t>
        <a:bodyPr/>
        <a:lstStyle/>
        <a:p>
          <a:r>
            <a:rPr lang="pt-BR" smtClean="0"/>
            <a:t>Acesso é restrito somente a pessoas autorizadas</a:t>
          </a:r>
          <a:endParaRPr lang="pt-BR" dirty="0" smtClean="0"/>
        </a:p>
      </dgm:t>
    </dgm:pt>
    <dgm:pt modelId="{9D6B1F55-6806-4FE5-B97B-BCD9CD0486D4}" type="parTrans" cxnId="{9F23BC79-CF76-420C-B4FE-9CFFF0597606}">
      <dgm:prSet/>
      <dgm:spPr/>
      <dgm:t>
        <a:bodyPr/>
        <a:lstStyle/>
        <a:p>
          <a:endParaRPr lang="pt-BR"/>
        </a:p>
      </dgm:t>
    </dgm:pt>
    <dgm:pt modelId="{9B6FC93F-850A-4265-B371-A01653DEC730}" type="sibTrans" cxnId="{9F23BC79-CF76-420C-B4FE-9CFFF0597606}">
      <dgm:prSet/>
      <dgm:spPr/>
      <dgm:t>
        <a:bodyPr/>
        <a:lstStyle/>
        <a:p>
          <a:endParaRPr lang="pt-BR"/>
        </a:p>
      </dgm:t>
    </dgm:pt>
    <dgm:pt modelId="{631939DC-8E28-4ECC-BC75-BB983B3F6B61}">
      <dgm:prSet/>
      <dgm:spPr/>
      <dgm:t>
        <a:bodyPr/>
        <a:lstStyle/>
        <a:p>
          <a:r>
            <a:rPr lang="pt-BR" smtClean="0"/>
            <a:t>Portas e janelas devem ser protegidas e ficar fechadas</a:t>
          </a:r>
          <a:endParaRPr lang="pt-BR" dirty="0" smtClean="0"/>
        </a:p>
      </dgm:t>
    </dgm:pt>
    <dgm:pt modelId="{DB41ABE7-CAB7-48DA-B765-2FA79A1D0476}" type="parTrans" cxnId="{90408C2E-9897-448A-8811-E2AF89829E61}">
      <dgm:prSet/>
      <dgm:spPr/>
      <dgm:t>
        <a:bodyPr/>
        <a:lstStyle/>
        <a:p>
          <a:endParaRPr lang="pt-BR"/>
        </a:p>
      </dgm:t>
    </dgm:pt>
    <dgm:pt modelId="{A1D2CBBC-B1EF-4DD3-983B-CE462ECE4DD5}" type="sibTrans" cxnId="{90408C2E-9897-448A-8811-E2AF89829E61}">
      <dgm:prSet/>
      <dgm:spPr/>
      <dgm:t>
        <a:bodyPr/>
        <a:lstStyle/>
        <a:p>
          <a:endParaRPr lang="pt-BR"/>
        </a:p>
      </dgm:t>
    </dgm:pt>
    <dgm:pt modelId="{44726960-DA53-4430-8509-C3E48F8985E7}">
      <dgm:prSet/>
      <dgm:spPr/>
      <dgm:t>
        <a:bodyPr/>
        <a:lstStyle/>
        <a:p>
          <a:r>
            <a:rPr lang="pt-BR" smtClean="0"/>
            <a:t>Devem ser supridos por nobreak</a:t>
          </a:r>
          <a:endParaRPr lang="pt-BR" dirty="0" smtClean="0"/>
        </a:p>
      </dgm:t>
    </dgm:pt>
    <dgm:pt modelId="{0CEBE30F-7943-41D4-847F-B1FEAF1A0683}" type="parTrans" cxnId="{C48DBCE9-28EA-47DA-ADB2-F2449558F4FF}">
      <dgm:prSet/>
      <dgm:spPr/>
      <dgm:t>
        <a:bodyPr/>
        <a:lstStyle/>
        <a:p>
          <a:endParaRPr lang="pt-BR"/>
        </a:p>
      </dgm:t>
    </dgm:pt>
    <dgm:pt modelId="{7B388AFE-B159-4BED-B3BA-D902AB61CE68}" type="sibTrans" cxnId="{C48DBCE9-28EA-47DA-ADB2-F2449558F4FF}">
      <dgm:prSet/>
      <dgm:spPr/>
      <dgm:t>
        <a:bodyPr/>
        <a:lstStyle/>
        <a:p>
          <a:endParaRPr lang="pt-BR"/>
        </a:p>
      </dgm:t>
    </dgm:pt>
    <dgm:pt modelId="{1AD1BF3A-8500-42C0-9859-C5B342B635BA}">
      <dgm:prSet/>
      <dgm:spPr/>
      <dgm:t>
        <a:bodyPr/>
        <a:lstStyle/>
        <a:p>
          <a:r>
            <a:rPr lang="pt-BR" smtClean="0"/>
            <a:t>Os dados contidos nos servidores são alvo de backup </a:t>
          </a:r>
          <a:endParaRPr lang="pt-BR" dirty="0" smtClean="0"/>
        </a:p>
      </dgm:t>
    </dgm:pt>
    <dgm:pt modelId="{3C0E0860-7634-48D2-A594-154259AA99EC}" type="parTrans" cxnId="{24C11CD3-44B8-41F5-9CFA-9573858E11EA}">
      <dgm:prSet/>
      <dgm:spPr/>
      <dgm:t>
        <a:bodyPr/>
        <a:lstStyle/>
        <a:p>
          <a:endParaRPr lang="pt-BR"/>
        </a:p>
      </dgm:t>
    </dgm:pt>
    <dgm:pt modelId="{6715A4CC-481F-4DDF-A56E-BD4D0B382DDB}" type="sibTrans" cxnId="{24C11CD3-44B8-41F5-9CFA-9573858E11EA}">
      <dgm:prSet/>
      <dgm:spPr/>
      <dgm:t>
        <a:bodyPr/>
        <a:lstStyle/>
        <a:p>
          <a:endParaRPr lang="pt-BR"/>
        </a:p>
      </dgm:t>
    </dgm:pt>
    <dgm:pt modelId="{E6595500-6552-4C38-95BA-05BFB0F4AF43}">
      <dgm:prSet/>
      <dgm:spPr/>
      <dgm:t>
        <a:bodyPr/>
        <a:lstStyle/>
        <a:p>
          <a:r>
            <a:rPr lang="pt-BR" smtClean="0"/>
            <a:t>Prestadores de Serviço:</a:t>
          </a:r>
          <a:endParaRPr lang="pt-BR" dirty="0" smtClean="0"/>
        </a:p>
      </dgm:t>
    </dgm:pt>
    <dgm:pt modelId="{CCF9C38B-CD48-45D0-BD56-EE8B220275DF}" type="parTrans" cxnId="{4F9D6F96-7DFC-442E-A1E8-5A8A1307C468}">
      <dgm:prSet/>
      <dgm:spPr/>
      <dgm:t>
        <a:bodyPr/>
        <a:lstStyle/>
        <a:p>
          <a:endParaRPr lang="pt-BR"/>
        </a:p>
      </dgm:t>
    </dgm:pt>
    <dgm:pt modelId="{8F8B7F46-CB1F-4C36-B79D-7E4AAC4C4145}" type="sibTrans" cxnId="{4F9D6F96-7DFC-442E-A1E8-5A8A1307C468}">
      <dgm:prSet/>
      <dgm:spPr/>
      <dgm:t>
        <a:bodyPr/>
        <a:lstStyle/>
        <a:p>
          <a:endParaRPr lang="pt-BR"/>
        </a:p>
      </dgm:t>
    </dgm:pt>
    <dgm:pt modelId="{F9B403F2-CDB8-4BF0-B8FC-62E8AE040954}">
      <dgm:prSet/>
      <dgm:spPr/>
      <dgm:t>
        <a:bodyPr/>
        <a:lstStyle/>
        <a:p>
          <a:r>
            <a:rPr lang="pt-BR" smtClean="0"/>
            <a:t>Devem ser autorizados previamente e credenciados</a:t>
          </a:r>
          <a:endParaRPr lang="pt-BR" dirty="0" smtClean="0"/>
        </a:p>
      </dgm:t>
    </dgm:pt>
    <dgm:pt modelId="{C1B6EB70-3366-4F6F-B68E-C1D3F2EF99E6}" type="parTrans" cxnId="{A2DF54E3-A969-42DC-A18B-7AC258503A65}">
      <dgm:prSet/>
      <dgm:spPr/>
      <dgm:t>
        <a:bodyPr/>
        <a:lstStyle/>
        <a:p>
          <a:endParaRPr lang="pt-BR"/>
        </a:p>
      </dgm:t>
    </dgm:pt>
    <dgm:pt modelId="{8D180C46-E4EF-4EF4-83F4-E4DC93DECD79}" type="sibTrans" cxnId="{A2DF54E3-A969-42DC-A18B-7AC258503A65}">
      <dgm:prSet/>
      <dgm:spPr/>
      <dgm:t>
        <a:bodyPr/>
        <a:lstStyle/>
        <a:p>
          <a:endParaRPr lang="pt-BR"/>
        </a:p>
      </dgm:t>
    </dgm:pt>
    <dgm:pt modelId="{0B28E565-8EB5-4078-B48C-0AED81AC43A3}">
      <dgm:prSet/>
      <dgm:spPr/>
      <dgm:t>
        <a:bodyPr/>
        <a:lstStyle/>
        <a:p>
          <a:r>
            <a:rPr lang="pt-BR" dirty="0" smtClean="0"/>
            <a:t>Devem ser acompanhados por profissional de TI</a:t>
          </a:r>
        </a:p>
      </dgm:t>
    </dgm:pt>
    <dgm:pt modelId="{9D4B1CF8-731F-4B76-B532-D064238B2DEC}" type="parTrans" cxnId="{7A4360DC-670F-4D57-9849-FB3C0504DDF1}">
      <dgm:prSet/>
      <dgm:spPr/>
      <dgm:t>
        <a:bodyPr/>
        <a:lstStyle/>
        <a:p>
          <a:endParaRPr lang="pt-BR"/>
        </a:p>
      </dgm:t>
    </dgm:pt>
    <dgm:pt modelId="{A465440D-4D78-4DA0-A9E1-999FAEB28607}" type="sibTrans" cxnId="{7A4360DC-670F-4D57-9849-FB3C0504DDF1}">
      <dgm:prSet/>
      <dgm:spPr/>
      <dgm:t>
        <a:bodyPr/>
        <a:lstStyle/>
        <a:p>
          <a:endParaRPr lang="pt-BR"/>
        </a:p>
      </dgm:t>
    </dgm:pt>
    <dgm:pt modelId="{6F37F42B-2403-46BC-89CD-A4CC6E8469EC}">
      <dgm:prSet/>
      <dgm:spPr/>
      <dgm:t>
        <a:bodyPr/>
        <a:lstStyle/>
        <a:p>
          <a:r>
            <a:rPr lang="pt-BR" smtClean="0"/>
            <a:t>Monitoramento &amp; Ambiente:</a:t>
          </a:r>
          <a:endParaRPr lang="pt-BR" dirty="0" smtClean="0"/>
        </a:p>
      </dgm:t>
    </dgm:pt>
    <dgm:pt modelId="{2F69A544-EBE0-4644-B42F-9518C192E952}" type="parTrans" cxnId="{662C4A27-09CC-4207-9BAE-1FC9807CD766}">
      <dgm:prSet/>
      <dgm:spPr/>
      <dgm:t>
        <a:bodyPr/>
        <a:lstStyle/>
        <a:p>
          <a:endParaRPr lang="pt-BR"/>
        </a:p>
      </dgm:t>
    </dgm:pt>
    <dgm:pt modelId="{DE060CEB-F66C-4DF4-ADA5-1F767F7D3F45}" type="sibTrans" cxnId="{662C4A27-09CC-4207-9BAE-1FC9807CD766}">
      <dgm:prSet/>
      <dgm:spPr/>
      <dgm:t>
        <a:bodyPr/>
        <a:lstStyle/>
        <a:p>
          <a:endParaRPr lang="pt-BR"/>
        </a:p>
      </dgm:t>
    </dgm:pt>
    <dgm:pt modelId="{918D3023-A89A-41FF-8273-ABE77504C8F0}">
      <dgm:prSet/>
      <dgm:spPr/>
      <dgm:t>
        <a:bodyPr/>
        <a:lstStyle/>
        <a:p>
          <a:r>
            <a:rPr lang="pt-BR" dirty="0" smtClean="0"/>
            <a:t>As áreas de risco devem ser monitoradas</a:t>
          </a:r>
        </a:p>
      </dgm:t>
    </dgm:pt>
    <dgm:pt modelId="{DBF6683A-C0A4-4045-B495-09A5089EA9D2}" type="parTrans" cxnId="{CFD98A7C-62FF-445C-94FE-567117D900C5}">
      <dgm:prSet/>
      <dgm:spPr/>
      <dgm:t>
        <a:bodyPr/>
        <a:lstStyle/>
        <a:p>
          <a:endParaRPr lang="pt-BR"/>
        </a:p>
      </dgm:t>
    </dgm:pt>
    <dgm:pt modelId="{43294846-9CCE-48B3-B0D7-D3A1C4F43255}" type="sibTrans" cxnId="{CFD98A7C-62FF-445C-94FE-567117D900C5}">
      <dgm:prSet/>
      <dgm:spPr/>
      <dgm:t>
        <a:bodyPr/>
        <a:lstStyle/>
        <a:p>
          <a:endParaRPr lang="pt-BR"/>
        </a:p>
      </dgm:t>
    </dgm:pt>
    <dgm:pt modelId="{705C1F1E-56D7-46D4-A5F7-1DCE05716A5E}">
      <dgm:prSet/>
      <dgm:spPr/>
      <dgm:t>
        <a:bodyPr/>
        <a:lstStyle/>
        <a:p>
          <a:r>
            <a:rPr lang="pt-BR" dirty="0" smtClean="0"/>
            <a:t>As áreas sensíveis devem ter controle de ambiente (fogo, umidade, etc.)</a:t>
          </a:r>
        </a:p>
      </dgm:t>
    </dgm:pt>
    <dgm:pt modelId="{6660F40F-AF61-4A08-997A-434139F459F2}" type="parTrans" cxnId="{25411FA7-5D56-4642-B964-7F995ACC5F65}">
      <dgm:prSet/>
      <dgm:spPr/>
      <dgm:t>
        <a:bodyPr/>
        <a:lstStyle/>
        <a:p>
          <a:endParaRPr lang="pt-BR"/>
        </a:p>
      </dgm:t>
    </dgm:pt>
    <dgm:pt modelId="{BD90B5B2-FD13-4019-A1DD-127342E46A43}" type="sibTrans" cxnId="{25411FA7-5D56-4642-B964-7F995ACC5F65}">
      <dgm:prSet/>
      <dgm:spPr/>
      <dgm:t>
        <a:bodyPr/>
        <a:lstStyle/>
        <a:p>
          <a:endParaRPr lang="pt-BR"/>
        </a:p>
      </dgm:t>
    </dgm:pt>
    <dgm:pt modelId="{98D15F9F-6DD2-4E5B-85A0-DFD6A32CCE82}" type="pres">
      <dgm:prSet presAssocID="{8FD01772-3DC6-43E2-A147-99542FF83533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6EACE28C-BFB7-4651-A283-A3C55E88F9F8}" type="pres">
      <dgm:prSet presAssocID="{40327B65-6073-48EC-B0DA-0B39EFDCF263}" presName="compositeNode" presStyleCnt="0">
        <dgm:presLayoutVars>
          <dgm:bulletEnabled val="1"/>
        </dgm:presLayoutVars>
      </dgm:prSet>
      <dgm:spPr/>
    </dgm:pt>
    <dgm:pt modelId="{C1B87C2B-1353-4933-BA9C-94893DBC8EB3}" type="pres">
      <dgm:prSet presAssocID="{40327B65-6073-48EC-B0DA-0B39EFDCF263}" presName="image" presStyleLbl="fgImgPlace1" presStyleIdx="0" presStyleCnt="3"/>
      <dgm:spPr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3E7967AD-1B88-4D45-9765-6CBE68BF0960}" type="pres">
      <dgm:prSet presAssocID="{40327B65-6073-48EC-B0DA-0B39EFDCF263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04748EC-41F5-47C7-9AAE-754D1F67855B}" type="pres">
      <dgm:prSet presAssocID="{40327B65-6073-48EC-B0DA-0B39EFDCF263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DD5C5CB-EFE8-4D9A-831F-F6A3F32D02CF}" type="pres">
      <dgm:prSet presAssocID="{4B28EA13-9496-43E5-8E67-0C7C44553499}" presName="sibTrans" presStyleCnt="0"/>
      <dgm:spPr/>
    </dgm:pt>
    <dgm:pt modelId="{A0AFEBD7-1BA8-4B79-A9CF-111D041947D7}" type="pres">
      <dgm:prSet presAssocID="{E6595500-6552-4C38-95BA-05BFB0F4AF43}" presName="compositeNode" presStyleCnt="0">
        <dgm:presLayoutVars>
          <dgm:bulletEnabled val="1"/>
        </dgm:presLayoutVars>
      </dgm:prSet>
      <dgm:spPr/>
    </dgm:pt>
    <dgm:pt modelId="{33F9C235-F6A4-43B7-AB20-548A69729C2E}" type="pres">
      <dgm:prSet presAssocID="{E6595500-6552-4C38-95BA-05BFB0F4AF43}" presName="image" presStyleLbl="fgImgPlace1" presStyleIdx="1" presStyleCnt="3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CE5E107C-2319-4315-B682-87C2C185B1F2}" type="pres">
      <dgm:prSet presAssocID="{E6595500-6552-4C38-95BA-05BFB0F4AF43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335BF1A-39AE-4F09-921C-5A0DBE16133C}" type="pres">
      <dgm:prSet presAssocID="{E6595500-6552-4C38-95BA-05BFB0F4AF43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978390A-3290-4D8B-BDA7-25590F8342F2}" type="pres">
      <dgm:prSet presAssocID="{8F8B7F46-CB1F-4C36-B79D-7E4AAC4C4145}" presName="sibTrans" presStyleCnt="0"/>
      <dgm:spPr/>
    </dgm:pt>
    <dgm:pt modelId="{3F60386D-6D1C-461F-B659-7126DDD116D8}" type="pres">
      <dgm:prSet presAssocID="{6F37F42B-2403-46BC-89CD-A4CC6E8469EC}" presName="compositeNode" presStyleCnt="0">
        <dgm:presLayoutVars>
          <dgm:bulletEnabled val="1"/>
        </dgm:presLayoutVars>
      </dgm:prSet>
      <dgm:spPr/>
    </dgm:pt>
    <dgm:pt modelId="{D8CC90C9-BF2F-47E9-8DDC-3E65CBFCBE17}" type="pres">
      <dgm:prSet presAssocID="{6F37F42B-2403-46BC-89CD-A4CC6E8469EC}" presName="image" presStyleLbl="fgImgPlace1" presStyleIdx="2" presStyleCnt="3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pt-BR"/>
        </a:p>
      </dgm:t>
    </dgm:pt>
    <dgm:pt modelId="{E78857BF-70EA-417D-BAD6-7F4DFA71978E}" type="pres">
      <dgm:prSet presAssocID="{6F37F42B-2403-46BC-89CD-A4CC6E8469EC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265DC20-EB00-4CE5-8737-4F55FEB9A4DC}" type="pres">
      <dgm:prSet presAssocID="{6F37F42B-2403-46BC-89CD-A4CC6E8469EC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4C11CD3-44B8-41F5-9CFA-9573858E11EA}" srcId="{40327B65-6073-48EC-B0DA-0B39EFDCF263}" destId="{1AD1BF3A-8500-42C0-9859-C5B342B635BA}" srcOrd="3" destOrd="0" parTransId="{3C0E0860-7634-48D2-A594-154259AA99EC}" sibTransId="{6715A4CC-481F-4DDF-A56E-BD4D0B382DDB}"/>
    <dgm:cxn modelId="{90D2EFB2-2B79-4CA8-8493-C08508C7A035}" type="presOf" srcId="{44726960-DA53-4430-8509-C3E48F8985E7}" destId="{3E7967AD-1B88-4D45-9765-6CBE68BF0960}" srcOrd="0" destOrd="2" presId="urn:microsoft.com/office/officeart/2005/8/layout/hList2"/>
    <dgm:cxn modelId="{C48DBCE9-28EA-47DA-ADB2-F2449558F4FF}" srcId="{40327B65-6073-48EC-B0DA-0B39EFDCF263}" destId="{44726960-DA53-4430-8509-C3E48F8985E7}" srcOrd="2" destOrd="0" parTransId="{0CEBE30F-7943-41D4-847F-B1FEAF1A0683}" sibTransId="{7B388AFE-B159-4BED-B3BA-D902AB61CE68}"/>
    <dgm:cxn modelId="{40DEC3E2-A53F-4601-A061-D8CB9FBD8CBC}" type="presOf" srcId="{8FD01772-3DC6-43E2-A147-99542FF83533}" destId="{98D15F9F-6DD2-4E5B-85A0-DFD6A32CCE82}" srcOrd="0" destOrd="0" presId="urn:microsoft.com/office/officeart/2005/8/layout/hList2"/>
    <dgm:cxn modelId="{7A4360DC-670F-4D57-9849-FB3C0504DDF1}" srcId="{E6595500-6552-4C38-95BA-05BFB0F4AF43}" destId="{0B28E565-8EB5-4078-B48C-0AED81AC43A3}" srcOrd="1" destOrd="0" parTransId="{9D4B1CF8-731F-4B76-B532-D064238B2DEC}" sibTransId="{A465440D-4D78-4DA0-A9E1-999FAEB28607}"/>
    <dgm:cxn modelId="{90408C2E-9897-448A-8811-E2AF89829E61}" srcId="{40327B65-6073-48EC-B0DA-0B39EFDCF263}" destId="{631939DC-8E28-4ECC-BC75-BB983B3F6B61}" srcOrd="1" destOrd="0" parTransId="{DB41ABE7-CAB7-48DA-B765-2FA79A1D0476}" sibTransId="{A1D2CBBC-B1EF-4DD3-983B-CE462ECE4DD5}"/>
    <dgm:cxn modelId="{2DCF64CD-B996-46BE-A355-EB9A19EAA0B4}" type="presOf" srcId="{0B28E565-8EB5-4078-B48C-0AED81AC43A3}" destId="{CE5E107C-2319-4315-B682-87C2C185B1F2}" srcOrd="0" destOrd="1" presId="urn:microsoft.com/office/officeart/2005/8/layout/hList2"/>
    <dgm:cxn modelId="{4F9D6F96-7DFC-442E-A1E8-5A8A1307C468}" srcId="{8FD01772-3DC6-43E2-A147-99542FF83533}" destId="{E6595500-6552-4C38-95BA-05BFB0F4AF43}" srcOrd="1" destOrd="0" parTransId="{CCF9C38B-CD48-45D0-BD56-EE8B220275DF}" sibTransId="{8F8B7F46-CB1F-4C36-B79D-7E4AAC4C4145}"/>
    <dgm:cxn modelId="{25411FA7-5D56-4642-B964-7F995ACC5F65}" srcId="{6F37F42B-2403-46BC-89CD-A4CC6E8469EC}" destId="{705C1F1E-56D7-46D4-A5F7-1DCE05716A5E}" srcOrd="1" destOrd="0" parTransId="{6660F40F-AF61-4A08-997A-434139F459F2}" sibTransId="{BD90B5B2-FD13-4019-A1DD-127342E46A43}"/>
    <dgm:cxn modelId="{CFD98A7C-62FF-445C-94FE-567117D900C5}" srcId="{6F37F42B-2403-46BC-89CD-A4CC6E8469EC}" destId="{918D3023-A89A-41FF-8273-ABE77504C8F0}" srcOrd="0" destOrd="0" parTransId="{DBF6683A-C0A4-4045-B495-09A5089EA9D2}" sibTransId="{43294846-9CCE-48B3-B0D7-D3A1C4F43255}"/>
    <dgm:cxn modelId="{B22C4B40-5539-4DAC-87F0-FA6B9DB85CAA}" type="presOf" srcId="{918D3023-A89A-41FF-8273-ABE77504C8F0}" destId="{E78857BF-70EA-417D-BAD6-7F4DFA71978E}" srcOrd="0" destOrd="0" presId="urn:microsoft.com/office/officeart/2005/8/layout/hList2"/>
    <dgm:cxn modelId="{662C4A27-09CC-4207-9BAE-1FC9807CD766}" srcId="{8FD01772-3DC6-43E2-A147-99542FF83533}" destId="{6F37F42B-2403-46BC-89CD-A4CC6E8469EC}" srcOrd="2" destOrd="0" parTransId="{2F69A544-EBE0-4644-B42F-9518C192E952}" sibTransId="{DE060CEB-F66C-4DF4-ADA5-1F767F7D3F45}"/>
    <dgm:cxn modelId="{F2D9A8D3-55D8-48FE-891E-9F7EEFFBC8F3}" type="presOf" srcId="{705C1F1E-56D7-46D4-A5F7-1DCE05716A5E}" destId="{E78857BF-70EA-417D-BAD6-7F4DFA71978E}" srcOrd="0" destOrd="1" presId="urn:microsoft.com/office/officeart/2005/8/layout/hList2"/>
    <dgm:cxn modelId="{018DA6D3-6479-424F-A16E-C892CF3D5B0E}" type="presOf" srcId="{631939DC-8E28-4ECC-BC75-BB983B3F6B61}" destId="{3E7967AD-1B88-4D45-9765-6CBE68BF0960}" srcOrd="0" destOrd="1" presId="urn:microsoft.com/office/officeart/2005/8/layout/hList2"/>
    <dgm:cxn modelId="{DFEC7536-169F-4898-B696-227D87E0E0AE}" srcId="{8FD01772-3DC6-43E2-A147-99542FF83533}" destId="{40327B65-6073-48EC-B0DA-0B39EFDCF263}" srcOrd="0" destOrd="0" parTransId="{98EEBFD0-3DD3-495B-8538-5B6DAD62246D}" sibTransId="{4B28EA13-9496-43E5-8E67-0C7C44553499}"/>
    <dgm:cxn modelId="{A2DF54E3-A969-42DC-A18B-7AC258503A65}" srcId="{E6595500-6552-4C38-95BA-05BFB0F4AF43}" destId="{F9B403F2-CDB8-4BF0-B8FC-62E8AE040954}" srcOrd="0" destOrd="0" parTransId="{C1B6EB70-3366-4F6F-B68E-C1D3F2EF99E6}" sibTransId="{8D180C46-E4EF-4EF4-83F4-E4DC93DECD79}"/>
    <dgm:cxn modelId="{AA37AAC7-E32E-41F1-879A-8C55702F346A}" type="presOf" srcId="{40327B65-6073-48EC-B0DA-0B39EFDCF263}" destId="{A04748EC-41F5-47C7-9AAE-754D1F67855B}" srcOrd="0" destOrd="0" presId="urn:microsoft.com/office/officeart/2005/8/layout/hList2"/>
    <dgm:cxn modelId="{286B08FC-F300-4611-8AE6-F0BE3CFE4DA8}" type="presOf" srcId="{23F173FF-E576-492F-9ACC-2A9AE9FD8A5F}" destId="{3E7967AD-1B88-4D45-9765-6CBE68BF0960}" srcOrd="0" destOrd="0" presId="urn:microsoft.com/office/officeart/2005/8/layout/hList2"/>
    <dgm:cxn modelId="{239F5AED-1D76-4747-B168-26395CDB6634}" type="presOf" srcId="{6F37F42B-2403-46BC-89CD-A4CC6E8469EC}" destId="{4265DC20-EB00-4CE5-8737-4F55FEB9A4DC}" srcOrd="0" destOrd="0" presId="urn:microsoft.com/office/officeart/2005/8/layout/hList2"/>
    <dgm:cxn modelId="{34B66F5D-BB40-434D-92BB-798BE5616D48}" type="presOf" srcId="{F9B403F2-CDB8-4BF0-B8FC-62E8AE040954}" destId="{CE5E107C-2319-4315-B682-87C2C185B1F2}" srcOrd="0" destOrd="0" presId="urn:microsoft.com/office/officeart/2005/8/layout/hList2"/>
    <dgm:cxn modelId="{9F23BC79-CF76-420C-B4FE-9CFFF0597606}" srcId="{40327B65-6073-48EC-B0DA-0B39EFDCF263}" destId="{23F173FF-E576-492F-9ACC-2A9AE9FD8A5F}" srcOrd="0" destOrd="0" parTransId="{9D6B1F55-6806-4FE5-B97B-BCD9CD0486D4}" sibTransId="{9B6FC93F-850A-4265-B371-A01653DEC730}"/>
    <dgm:cxn modelId="{073971E0-519A-4501-9B17-A6CAD3B07837}" type="presOf" srcId="{1AD1BF3A-8500-42C0-9859-C5B342B635BA}" destId="{3E7967AD-1B88-4D45-9765-6CBE68BF0960}" srcOrd="0" destOrd="3" presId="urn:microsoft.com/office/officeart/2005/8/layout/hList2"/>
    <dgm:cxn modelId="{C4C7843A-CE61-4AF1-947F-333992B88B7F}" type="presOf" srcId="{E6595500-6552-4C38-95BA-05BFB0F4AF43}" destId="{A335BF1A-39AE-4F09-921C-5A0DBE16133C}" srcOrd="0" destOrd="0" presId="urn:microsoft.com/office/officeart/2005/8/layout/hList2"/>
    <dgm:cxn modelId="{5FB064A6-BC51-43D2-BF7D-EC3821214161}" type="presParOf" srcId="{98D15F9F-6DD2-4E5B-85A0-DFD6A32CCE82}" destId="{6EACE28C-BFB7-4651-A283-A3C55E88F9F8}" srcOrd="0" destOrd="0" presId="urn:microsoft.com/office/officeart/2005/8/layout/hList2"/>
    <dgm:cxn modelId="{83EBA55C-CF80-4810-A604-0678B5C528D7}" type="presParOf" srcId="{6EACE28C-BFB7-4651-A283-A3C55E88F9F8}" destId="{C1B87C2B-1353-4933-BA9C-94893DBC8EB3}" srcOrd="0" destOrd="0" presId="urn:microsoft.com/office/officeart/2005/8/layout/hList2"/>
    <dgm:cxn modelId="{10EB5CE8-1C10-4729-854F-1F2697AE33FC}" type="presParOf" srcId="{6EACE28C-BFB7-4651-A283-A3C55E88F9F8}" destId="{3E7967AD-1B88-4D45-9765-6CBE68BF0960}" srcOrd="1" destOrd="0" presId="urn:microsoft.com/office/officeart/2005/8/layout/hList2"/>
    <dgm:cxn modelId="{980293EB-43BB-4761-8F0C-88D454136AC7}" type="presParOf" srcId="{6EACE28C-BFB7-4651-A283-A3C55E88F9F8}" destId="{A04748EC-41F5-47C7-9AAE-754D1F67855B}" srcOrd="2" destOrd="0" presId="urn:microsoft.com/office/officeart/2005/8/layout/hList2"/>
    <dgm:cxn modelId="{237CF1F3-138B-42F0-9DAA-16F1709046B5}" type="presParOf" srcId="{98D15F9F-6DD2-4E5B-85A0-DFD6A32CCE82}" destId="{BDD5C5CB-EFE8-4D9A-831F-F6A3F32D02CF}" srcOrd="1" destOrd="0" presId="urn:microsoft.com/office/officeart/2005/8/layout/hList2"/>
    <dgm:cxn modelId="{0FA5C4E1-B512-41F1-A3B4-7B891F1B852A}" type="presParOf" srcId="{98D15F9F-6DD2-4E5B-85A0-DFD6A32CCE82}" destId="{A0AFEBD7-1BA8-4B79-A9CF-111D041947D7}" srcOrd="2" destOrd="0" presId="urn:microsoft.com/office/officeart/2005/8/layout/hList2"/>
    <dgm:cxn modelId="{B30AA871-D9EF-467F-85E4-5F5D96BCE3B6}" type="presParOf" srcId="{A0AFEBD7-1BA8-4B79-A9CF-111D041947D7}" destId="{33F9C235-F6A4-43B7-AB20-548A69729C2E}" srcOrd="0" destOrd="0" presId="urn:microsoft.com/office/officeart/2005/8/layout/hList2"/>
    <dgm:cxn modelId="{18677836-399F-4B51-8B86-56DFE9011A0D}" type="presParOf" srcId="{A0AFEBD7-1BA8-4B79-A9CF-111D041947D7}" destId="{CE5E107C-2319-4315-B682-87C2C185B1F2}" srcOrd="1" destOrd="0" presId="urn:microsoft.com/office/officeart/2005/8/layout/hList2"/>
    <dgm:cxn modelId="{049CA7A6-1DE4-4BCA-A7C1-3B8519C8B80A}" type="presParOf" srcId="{A0AFEBD7-1BA8-4B79-A9CF-111D041947D7}" destId="{A335BF1A-39AE-4F09-921C-5A0DBE16133C}" srcOrd="2" destOrd="0" presId="urn:microsoft.com/office/officeart/2005/8/layout/hList2"/>
    <dgm:cxn modelId="{C46D326A-1B81-4FC8-B052-E42673EF47F4}" type="presParOf" srcId="{98D15F9F-6DD2-4E5B-85A0-DFD6A32CCE82}" destId="{2978390A-3290-4D8B-BDA7-25590F8342F2}" srcOrd="3" destOrd="0" presId="urn:microsoft.com/office/officeart/2005/8/layout/hList2"/>
    <dgm:cxn modelId="{2B297CEE-E30B-4777-8459-EC23C353707B}" type="presParOf" srcId="{98D15F9F-6DD2-4E5B-85A0-DFD6A32CCE82}" destId="{3F60386D-6D1C-461F-B659-7126DDD116D8}" srcOrd="4" destOrd="0" presId="urn:microsoft.com/office/officeart/2005/8/layout/hList2"/>
    <dgm:cxn modelId="{FE45F95D-0A4C-4D14-97E6-1A81C5437B31}" type="presParOf" srcId="{3F60386D-6D1C-461F-B659-7126DDD116D8}" destId="{D8CC90C9-BF2F-47E9-8DDC-3E65CBFCBE17}" srcOrd="0" destOrd="0" presId="urn:microsoft.com/office/officeart/2005/8/layout/hList2"/>
    <dgm:cxn modelId="{1186EB6A-0BC6-490C-8087-5A5CF63740AE}" type="presParOf" srcId="{3F60386D-6D1C-461F-B659-7126DDD116D8}" destId="{E78857BF-70EA-417D-BAD6-7F4DFA71978E}" srcOrd="1" destOrd="0" presId="urn:microsoft.com/office/officeart/2005/8/layout/hList2"/>
    <dgm:cxn modelId="{68718914-98CD-4EF2-80BB-FBE38A286D14}" type="presParOf" srcId="{3F60386D-6D1C-461F-B659-7126DDD116D8}" destId="{4265DC20-EB00-4CE5-8737-4F55FEB9A4D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86A5B-F3A8-49BB-8152-AB0B59A20D8F}" type="datetimeFigureOut">
              <a:rPr lang="pt-BR" smtClean="0"/>
              <a:pPr/>
              <a:t>13/05/2015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130E5-1E58-4A9B-B22B-A63F968A42A7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63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4" y="2"/>
            <a:ext cx="9143999" cy="5135431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0" name="Retângulo 9"/>
          <p:cNvSpPr/>
          <p:nvPr/>
        </p:nvSpPr>
        <p:spPr bwMode="invGray">
          <a:xfrm>
            <a:off x="0" y="512833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dirty="0" smtClean="0"/>
              <a:t>31/10/2013 – Márcio Moreira</a:t>
            </a:r>
            <a:endParaRPr lang="pt-BR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79512" y="1604797"/>
            <a:ext cx="4316288" cy="4896544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4797"/>
            <a:ext cx="4316288" cy="48965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  <p:sp>
        <p:nvSpPr>
          <p:cNvPr id="8" name="Espaço Reservado para Dat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smtClean="0"/>
              <a:t>31/10/2013 – Márcio Moreira</a:t>
            </a:r>
            <a:endParaRPr lang="pt-BR" dirty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  <p:sp>
        <p:nvSpPr>
          <p:cNvPr id="11" name="Título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9512" y="1604797"/>
            <a:ext cx="4317876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79512" y="2372883"/>
            <a:ext cx="4317876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8" y="1604797"/>
            <a:ext cx="431946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dirty="0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8" y="2372883"/>
            <a:ext cx="431946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Títul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11" name="Espaço Reservado para Data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smtClean="0"/>
              <a:t>31/10/2013 – Márcio Moreira</a:t>
            </a:r>
            <a:endParaRPr lang="pt-BR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 e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9512" y="1604797"/>
            <a:ext cx="28800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79512" y="2372883"/>
            <a:ext cx="288000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131840" y="1604797"/>
            <a:ext cx="28800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dirty="0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132000" y="2372883"/>
            <a:ext cx="288000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179512" y="152402"/>
            <a:ext cx="8784976" cy="12510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11" name="Espaço Reservado para Data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smtClean="0"/>
              <a:t>31/10/2013 – Márcio Moreira</a:t>
            </a:r>
            <a:endParaRPr lang="pt-BR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pt-BR" smtClean="0"/>
              <a:t>Como o RUP pode melhorar o processo de Desenvolvimento de Software?</a:t>
            </a:r>
            <a:endParaRPr lang="pt-BR" dirty="0"/>
          </a:p>
        </p:txBody>
      </p:sp>
      <p:sp>
        <p:nvSpPr>
          <p:cNvPr id="13" name="Espaço Reservado para Número de Slid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smtClean="0"/>
              <a:t> de 30</a:t>
            </a:r>
            <a:endParaRPr lang="pt-BR" dirty="0"/>
          </a:p>
        </p:txBody>
      </p:sp>
      <p:sp>
        <p:nvSpPr>
          <p:cNvPr id="14" name="Espaço Reservado para Texto 4"/>
          <p:cNvSpPr>
            <a:spLocks noGrp="1"/>
          </p:cNvSpPr>
          <p:nvPr>
            <p:ph type="body" sz="quarter" idx="13"/>
          </p:nvPr>
        </p:nvSpPr>
        <p:spPr>
          <a:xfrm>
            <a:off x="6084488" y="1604797"/>
            <a:ext cx="2880000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dirty="0" smtClean="0"/>
              <a:t>Clique para editar os estilos do texto mestre</a:t>
            </a:r>
          </a:p>
        </p:txBody>
      </p:sp>
      <p:sp>
        <p:nvSpPr>
          <p:cNvPr id="15" name="Espaço Reservado para Conteúdo 5"/>
          <p:cNvSpPr>
            <a:spLocks noGrp="1"/>
          </p:cNvSpPr>
          <p:nvPr>
            <p:ph sz="quarter" idx="14"/>
          </p:nvPr>
        </p:nvSpPr>
        <p:spPr>
          <a:xfrm>
            <a:off x="6084488" y="2372883"/>
            <a:ext cx="2880000" cy="4128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8282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tângulo 6"/>
          <p:cNvSpPr/>
          <p:nvPr/>
        </p:nvSpPr>
        <p:spPr bwMode="ltGray">
          <a:xfrm>
            <a:off x="4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79512" y="152402"/>
            <a:ext cx="8784976" cy="1251063"/>
          </a:xfrm>
          <a:prstGeom prst="rect">
            <a:avLst/>
          </a:prstGeom>
        </p:spPr>
        <p:txBody>
          <a:bodyPr vert="horz" lIns="72000" rIns="7200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79512" y="1604799"/>
            <a:ext cx="8784976" cy="4896544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179512" y="6593932"/>
            <a:ext cx="2133600" cy="264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pt-BR" dirty="0" smtClean="0"/>
              <a:t>28/11/2013 – Márcio Moreira</a:t>
            </a:r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411762" y="6593932"/>
            <a:ext cx="5184575" cy="264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 algn="ctr"/>
            <a:r>
              <a:rPr lang="pt-BR" dirty="0" smtClean="0"/>
              <a:t>Segurança da Informação &amp; Política de Segurança</a:t>
            </a: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668344" y="6593932"/>
            <a:ext cx="1296144" cy="264000"/>
          </a:xfrm>
          <a:prstGeom prst="rect">
            <a:avLst/>
          </a:prstGeom>
        </p:spPr>
        <p:txBody>
          <a:bodyPr vert="horz" lIns="36000" tIns="36000" rIns="36000" bIns="36000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r>
              <a:rPr lang="pt-BR" dirty="0" smtClean="0"/>
              <a:t>Slide: </a:t>
            </a:r>
            <a:fld id="{F348B30C-D07D-425E-B912-CFE0094EACA5}" type="slidenum">
              <a:rPr lang="pt-BR" smtClean="0"/>
              <a:pPr/>
              <a:t>‹nº›</a:t>
            </a:fld>
            <a:r>
              <a:rPr lang="pt-BR" dirty="0" smtClean="0"/>
              <a:t> de 30</a:t>
            </a:r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7" r:id="rId4"/>
    <p:sldLayoutId id="2147483679" r:id="rId5"/>
    <p:sldLayoutId id="2147483678" r:id="rId6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lnSpc>
          <a:spcPts val="3600"/>
        </a:lnSpc>
        <a:spcBef>
          <a:spcPct val="0"/>
        </a:spcBef>
        <a:buNone/>
        <a:defRPr kumimoji="0" sz="40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marcio.a.r.moreira@gmail.com.br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psecusa.org/p/capeccwe.pptx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i.lopesgazzani.com.br/docentes/marcio/SegApp/index.htm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cert.br/stats/incidentes/2014-jan-dec/tipos-ataque.html" TargetMode="External"/><Relationship Id="rId4" Type="http://schemas.openxmlformats.org/officeDocument/2006/relationships/hyperlink" Target="http://www.cert.br/stats/incidentes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4.symantec.com/mktginfo/whitepaper/ISTR/21347931_GA-internet-security-threat-report-volume-20-2015-appendices.pd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4.symantec.com/mktginfo/whitepaper/ISTR/21347932_GA-internet-security-threat-report-volume-20-2015-social_v2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4.symantec.com/mktginfo/whitepaper/ISTR/21347932_GA-internet-security-threat-report-volume-20-2015-social_v2.pdf" TargetMode="Externa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4.symantec.com/mktginfo/whitepaper/ISTR/21347932_GA-internet-security-threat-report-volume-20-2015-social_v2.pd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taosecurity.blogspot.com/2009/05/insider-threat-myth-documentation.html" TargetMode="External"/><Relationship Id="rId4" Type="http://schemas.openxmlformats.org/officeDocument/2006/relationships/hyperlink" Target="http://resources.infosecinstitute.com/2013-impact-cybercrime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si.lopesgazzani.com.br/docentes/marcio/marcio/2002_10_sbbd.pdf" TargetMode="External"/><Relationship Id="rId13" Type="http://schemas.openxmlformats.org/officeDocument/2006/relationships/hyperlink" Target="http://www.sans.org/top-cyber-security-risks/http-threats.php" TargetMode="External"/><Relationship Id="rId3" Type="http://schemas.openxmlformats.org/officeDocument/2006/relationships/hyperlink" Target="http://www.redbooks.ibm.com/redpapers/pdfs/redp4530.pdf" TargetMode="External"/><Relationship Id="rId7" Type="http://schemas.openxmlformats.org/officeDocument/2006/relationships/hyperlink" Target="http://si.lopesgazzani.com.br/docentes/marcio/SegApp/index.htm" TargetMode="External"/><Relationship Id="rId12" Type="http://schemas.openxmlformats.org/officeDocument/2006/relationships/hyperlink" Target="http://si.lopesgazzani.com.br/docentes/marcio/marcio/20080606_5thCONTECSI_ITILNaGestaoDaSegurancaDaInformacao.pdf" TargetMode="External"/><Relationship Id="rId2" Type="http://schemas.openxmlformats.org/officeDocument/2006/relationships/hyperlink" Target="http://www.gartner.com/it/page.jsp?id=152641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.lopesgazzani.com.br/docentes/marcio/marcio/20110211_Uniube_WSInfoSec_Papel_da_Seguranca_na_Gestao_de_TI.zip" TargetMode="External"/><Relationship Id="rId11" Type="http://schemas.openxmlformats.org/officeDocument/2006/relationships/hyperlink" Target="http://www.websitedefender.com/web-security/owasp-top-10/" TargetMode="External"/><Relationship Id="rId5" Type="http://schemas.openxmlformats.org/officeDocument/2006/relationships/hyperlink" Target="http://isacahouston.org/meetings_files/Application%20Security_ISACA_Presentation.ppt" TargetMode="External"/><Relationship Id="rId15" Type="http://schemas.openxmlformats.org/officeDocument/2006/relationships/hyperlink" Target="https://scm.symantec.com/resources/istr18_en.pdf" TargetMode="External"/><Relationship Id="rId10" Type="http://schemas.openxmlformats.org/officeDocument/2006/relationships/hyperlink" Target="http://www.appsecusa.org/p/capeccwe.pptx" TargetMode="External"/><Relationship Id="rId4" Type="http://schemas.openxmlformats.org/officeDocument/2006/relationships/hyperlink" Target="http://www.computerweekly.com/Articles/2009/08/26/237455/Insiders-cause-most-IT-security-breaches-study-reveals.htm" TargetMode="External"/><Relationship Id="rId9" Type="http://schemas.openxmlformats.org/officeDocument/2006/relationships/hyperlink" Target="http://www.ponemon.org/local/upload/file/2012_US_Cost_of_Cyber_Crime_Study_FINAL6%20.pdf" TargetMode="External"/><Relationship Id="rId14" Type="http://schemas.openxmlformats.org/officeDocument/2006/relationships/hyperlink" Target="http://www.blackhat.com/presentations/bh-asia-02/bh-asia-02-shah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cio.a.r.moreira@gmail.com" TargetMode="External"/><Relationship Id="rId5" Type="http://schemas.openxmlformats.org/officeDocument/2006/relationships/hyperlink" Target="http://si.lopesgazzani.com.br/docentes/marcio/marcio/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br/url?sa=i&amp;rct=j&amp;q=&amp;esrc=s&amp;frm=1&amp;source=images&amp;cd=&amp;cad=rja&amp;docid=mQ5IboJsllHEXM&amp;tbnid=sQukhps66rBlBM:&amp;ved=0CAUQjRw&amp;url=http://mensagens.culturamix.com/frases/mensagens-sobre-autenticidade&amp;ei=BCpXUubhEObk4AOewYCYBg&amp;bvm=bv.53899372,d.dmg&amp;psig=AFQjCNGAbnwwDK9oteb5aLQwNvkQ3FS7BA&amp;ust=1381530492412056" TargetMode="External"/><Relationship Id="rId3" Type="http://schemas.openxmlformats.org/officeDocument/2006/relationships/diagramLayout" Target="../diagrams/layout3.xml"/><Relationship Id="rId7" Type="http://schemas.openxmlformats.org/officeDocument/2006/relationships/hyperlink" Target="http://si.lopesgazzani.com.br/docentes/marcio/SegApp/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hyperlink" Target="http://www.trustedbank.com/" TargetMode="External"/><Relationship Id="rId7" Type="http://schemas.openxmlformats.org/officeDocument/2006/relationships/image" Target="../media/image34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3212976"/>
            <a:ext cx="8496944" cy="1673352"/>
          </a:xfr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t-BR" sz="3300" dirty="0" smtClean="0"/>
              <a:t>A Importância da Segurança da Informação</a:t>
            </a:r>
            <a:endParaRPr lang="pt-BR" sz="3300" dirty="0"/>
          </a:p>
        </p:txBody>
      </p:sp>
      <p:sp>
        <p:nvSpPr>
          <p:cNvPr id="11" name="Subtítulo 10"/>
          <p:cNvSpPr>
            <a:spLocks noGrp="1"/>
          </p:cNvSpPr>
          <p:nvPr>
            <p:ph type="subTitle" idx="1"/>
          </p:nvPr>
        </p:nvSpPr>
        <p:spPr>
          <a:xfrm>
            <a:off x="323528" y="274526"/>
            <a:ext cx="4083440" cy="2938452"/>
          </a:xfrm>
        </p:spPr>
        <p:txBody>
          <a:bodyPr anchor="t">
            <a:normAutofit/>
          </a:bodyPr>
          <a:lstStyle/>
          <a:p>
            <a:pPr lvl="0">
              <a:defRPr/>
            </a:pPr>
            <a:r>
              <a:rPr lang="pt-BR" sz="4500" dirty="0" smtClean="0"/>
              <a:t>Márcio Moreira</a:t>
            </a:r>
          </a:p>
          <a:p>
            <a:pPr lvl="0">
              <a:defRPr/>
            </a:pPr>
            <a:r>
              <a:rPr lang="pt-BR" sz="2100" dirty="0" smtClean="0">
                <a:solidFill>
                  <a:schemeClr val="accent6"/>
                </a:solidFill>
                <a:hlinkClick r:id="rId2"/>
              </a:rPr>
              <a:t>marcio.a.r.moreira@gmail.com.br</a:t>
            </a:r>
            <a:endParaRPr lang="pt-BR" sz="2100" dirty="0" smtClean="0">
              <a:solidFill>
                <a:schemeClr val="accent6"/>
              </a:solidFill>
            </a:endParaRPr>
          </a:p>
          <a:p>
            <a:pPr lvl="0">
              <a:defRPr/>
            </a:pPr>
            <a:endParaRPr lang="pt-BR" sz="1400" dirty="0" smtClean="0"/>
          </a:p>
          <a:p>
            <a:pPr lvl="0">
              <a:defRPr/>
            </a:pPr>
            <a:r>
              <a:rPr lang="pt-BR" sz="4000" dirty="0" err="1" smtClean="0"/>
              <a:t>Tera</a:t>
            </a:r>
            <a:r>
              <a:rPr lang="pt-BR" sz="4000" dirty="0" smtClean="0"/>
              <a:t> Serviços </a:t>
            </a:r>
            <a:r>
              <a:rPr lang="pt-BR" sz="4000" dirty="0" err="1" smtClean="0"/>
              <a:t>Ltda</a:t>
            </a:r>
            <a:endParaRPr lang="pt-BR" sz="4000" dirty="0" smtClean="0"/>
          </a:p>
          <a:p>
            <a:pPr lvl="0">
              <a:defRPr/>
            </a:pPr>
            <a:endParaRPr lang="pt-BR" sz="1400" dirty="0" smtClean="0"/>
          </a:p>
          <a:p>
            <a:pPr lvl="0">
              <a:defRPr/>
            </a:pPr>
            <a:r>
              <a:rPr lang="pt-BR" sz="2200" dirty="0" err="1" smtClean="0"/>
              <a:t>Policard</a:t>
            </a:r>
            <a:r>
              <a:rPr lang="pt-BR" sz="2200" dirty="0" smtClean="0"/>
              <a:t> – Segurança Corporativa</a:t>
            </a:r>
          </a:p>
          <a:p>
            <a:pPr lvl="0">
              <a:defRPr/>
            </a:pPr>
            <a:endParaRPr lang="pt-BR" sz="1400" dirty="0" smtClean="0"/>
          </a:p>
          <a:p>
            <a:pPr lvl="0">
              <a:defRPr/>
            </a:pPr>
            <a:r>
              <a:rPr lang="pt-BR" dirty="0" smtClean="0"/>
              <a:t>13/Maio/2015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6968" y="274526"/>
            <a:ext cx="4413504" cy="2938272"/>
          </a:xfrm>
          <a:prstGeom prst="rect">
            <a:avLst/>
          </a:prstGeom>
        </p:spPr>
      </p:pic>
      <p:pic>
        <p:nvPicPr>
          <p:cNvPr id="1028" name="Picture 4" descr="http://www.diablue.com.br/wp-content/uploads/2013/12/CART%C3%83O-ALIMENTA%C3%87%C3%83O-POLICAR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2431" y="5373216"/>
            <a:ext cx="3912433" cy="128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373216"/>
            <a:ext cx="3600400" cy="128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43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Arquivos locais</a:t>
            </a:r>
            <a:endParaRPr lang="pt-BR" dirty="0"/>
          </a:p>
        </p:txBody>
      </p:sp>
      <p:sp>
        <p:nvSpPr>
          <p:cNvPr id="9" name="Espaço Reservado para Conteúdo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BR" dirty="0" smtClean="0"/>
              <a:t>Explorando o site:</a:t>
            </a:r>
          </a:p>
          <a:p>
            <a:pPr lvl="2"/>
            <a:endParaRPr lang="pt-BR" dirty="0" smtClean="0"/>
          </a:p>
          <a:p>
            <a:pPr lvl="2"/>
            <a:endParaRPr lang="pt-BR" dirty="0" smtClean="0"/>
          </a:p>
          <a:p>
            <a:r>
              <a:rPr lang="pt-BR" dirty="0" smtClean="0"/>
              <a:t>No arquivo local achamos:</a:t>
            </a:r>
            <a:endParaRPr lang="pt-BR" dirty="0"/>
          </a:p>
        </p:txBody>
      </p:sp>
      <p:sp>
        <p:nvSpPr>
          <p:cNvPr id="10" name="Espaço Reservado para Texto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Código de páginas</a:t>
            </a:r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pt-BR" dirty="0" smtClean="0"/>
              <a:t>Na página de acesso ao banco de dados temos: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Varredura de portas ou arquivos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Scan</a:t>
            </a:r>
            <a:r>
              <a:rPr lang="pt-BR" smtClean="0"/>
              <a:t>)</a:t>
            </a:r>
            <a:endParaRPr lang="pt-BR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267" y="3933056"/>
            <a:ext cx="4899781" cy="224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720476" y="6381328"/>
            <a:ext cx="24833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pt-BR" sz="900" dirty="0"/>
              <a:t>Fontes: </a:t>
            </a:r>
            <a:r>
              <a:rPr lang="pt-BR" sz="900" dirty="0">
                <a:hlinkClick r:id="rId3"/>
              </a:rPr>
              <a:t>Ryan </a:t>
            </a:r>
            <a:r>
              <a:rPr lang="pt-BR" sz="900" dirty="0" err="1">
                <a:hlinkClick r:id="rId3"/>
              </a:rPr>
              <a:t>Stinson</a:t>
            </a:r>
            <a:r>
              <a:rPr lang="pt-BR" sz="900" dirty="0">
                <a:hlinkClick r:id="rId3"/>
              </a:rPr>
              <a:t>. </a:t>
            </a:r>
            <a:r>
              <a:rPr lang="pt-BR" sz="900" dirty="0" err="1">
                <a:hlinkClick r:id="rId3"/>
              </a:rPr>
              <a:t>AppSecUSA</a:t>
            </a:r>
            <a:r>
              <a:rPr lang="pt-BR" sz="900" dirty="0">
                <a:hlinkClick r:id="rId3"/>
              </a:rPr>
              <a:t>. OWASP. 2011</a:t>
            </a:r>
            <a:r>
              <a:rPr lang="pt-BR" sz="900" dirty="0"/>
              <a:t>.</a:t>
            </a:r>
          </a:p>
        </p:txBody>
      </p:sp>
      <p:pic>
        <p:nvPicPr>
          <p:cNvPr id="14" name="Picture 8" descr="LFI.pn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7216" y="2881767"/>
            <a:ext cx="2615411" cy="56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319"/>
          <a:stretch/>
        </p:blipFill>
        <p:spPr bwMode="auto">
          <a:xfrm>
            <a:off x="5150829" y="3212975"/>
            <a:ext cx="3868615" cy="285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tângulo de cantos arredondados 15"/>
          <p:cNvSpPr/>
          <p:nvPr/>
        </p:nvSpPr>
        <p:spPr>
          <a:xfrm>
            <a:off x="5148065" y="4581128"/>
            <a:ext cx="3871379" cy="1152128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6665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SUPER SALÁRIOS</a:t>
            </a:r>
            <a:endParaRPr lang="pt-BR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pt-BR" smtClean="0"/>
              <a:t>SELECT	COUNT(*)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Salario &gt; 30000</a:t>
            </a:r>
          </a:p>
          <a:p>
            <a:endParaRPr lang="pt-BR" smtClean="0"/>
          </a:p>
          <a:p>
            <a:r>
              <a:rPr lang="pt-BR" smtClean="0"/>
              <a:t>SELECT	SUM(Salario)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Salario &gt; 30000</a:t>
            </a:r>
          </a:p>
          <a:p>
            <a:endParaRPr lang="pt-BR" smtClean="0"/>
          </a:p>
          <a:p>
            <a:r>
              <a:rPr lang="pt-BR" smtClean="0"/>
              <a:t>SELECT	Nome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Salario &gt; 30000</a:t>
            </a:r>
          </a:p>
          <a:p>
            <a:endParaRPr lang="pt-BR" smtClean="0"/>
          </a:p>
          <a:p>
            <a:r>
              <a:rPr lang="pt-BR" smtClean="0"/>
              <a:t>SELECT	*</a:t>
            </a:r>
          </a:p>
          <a:p>
            <a:r>
              <a:rPr lang="pt-BR" smtClean="0"/>
              <a:t>FROM	Colaboradores</a:t>
            </a:r>
          </a:p>
          <a:p>
            <a:r>
              <a:rPr lang="pt-BR" smtClean="0"/>
              <a:t>WHERE	1/(Salario – 30000) &gt; 0</a:t>
            </a:r>
            <a:endParaRPr lang="pt-BR" dirty="0" smtClean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SQl injection</a:t>
            </a:r>
            <a:endParaRPr lang="pt-BR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SELECT	*</a:t>
            </a:r>
          </a:p>
          <a:p>
            <a:r>
              <a:rPr lang="pt-BR" dirty="0" smtClean="0"/>
              <a:t>FROM	</a:t>
            </a:r>
            <a:r>
              <a:rPr lang="pt-BR" dirty="0" err="1" smtClean="0"/>
              <a:t>Usuarios</a:t>
            </a:r>
            <a:endParaRPr lang="pt-BR" dirty="0" smtClean="0"/>
          </a:p>
          <a:p>
            <a:r>
              <a:rPr lang="pt-BR" dirty="0" smtClean="0"/>
              <a:t>WHERE	</a:t>
            </a:r>
            <a:r>
              <a:rPr lang="pt-BR" dirty="0" err="1" smtClean="0"/>
              <a:t>Usuario</a:t>
            </a:r>
            <a:r>
              <a:rPr lang="pt-BR" dirty="0" smtClean="0"/>
              <a:t> = '$</a:t>
            </a:r>
            <a:r>
              <a:rPr lang="pt-BR" dirty="0" err="1" smtClean="0"/>
              <a:t>usuario</a:t>
            </a:r>
            <a:r>
              <a:rPr lang="pt-BR" dirty="0" smtClean="0"/>
              <a:t>'</a:t>
            </a:r>
          </a:p>
          <a:p>
            <a:r>
              <a:rPr lang="pt-BR" dirty="0" smtClean="0"/>
              <a:t>AND		Senha = '$senha‘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Sintaxe SQL:</a:t>
            </a:r>
          </a:p>
          <a:p>
            <a:pPr lvl="1"/>
            <a:r>
              <a:rPr lang="pt-BR" dirty="0" smtClean="0"/>
              <a:t>' (apóstrofo)	Fim do texto</a:t>
            </a:r>
          </a:p>
          <a:p>
            <a:pPr lvl="1"/>
            <a:r>
              <a:rPr lang="pt-BR" dirty="0" smtClean="0"/>
              <a:t>-- (2 menos)	Comentários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Se digitarmos: x' OR 1=1 --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O que ocorre?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Ataques a banco de dados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SQL Injection or Explorer</a:t>
            </a:r>
            <a:r>
              <a:rPr lang="pt-BR" smtClean="0"/>
              <a:t>)</a:t>
            </a:r>
            <a:endParaRPr lang="pt-BR" dirty="0"/>
          </a:p>
        </p:txBody>
      </p:sp>
      <p:grpSp>
        <p:nvGrpSpPr>
          <p:cNvPr id="19" name="Grupo 18"/>
          <p:cNvGrpSpPr/>
          <p:nvPr/>
        </p:nvGrpSpPr>
        <p:grpSpPr>
          <a:xfrm>
            <a:off x="5148064" y="4910910"/>
            <a:ext cx="3024336" cy="1182386"/>
            <a:chOff x="5244076" y="4910910"/>
            <a:chExt cx="3848637" cy="1038370"/>
          </a:xfrm>
        </p:grpSpPr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4076" y="4910910"/>
              <a:ext cx="3848637" cy="1038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CaixaDeTexto 17"/>
            <p:cNvSpPr txBox="1"/>
            <p:nvPr/>
          </p:nvSpPr>
          <p:spPr>
            <a:xfrm>
              <a:off x="5947904" y="5315497"/>
              <a:ext cx="713871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pt-BR" sz="900" dirty="0"/>
                <a:t>x' OR 1=1 --</a:t>
              </a:r>
            </a:p>
          </p:txBody>
        </p:sp>
      </p:grpSp>
      <p:sp>
        <p:nvSpPr>
          <p:cNvPr id="20" name="CaixaDeTexto 19"/>
          <p:cNvSpPr txBox="1"/>
          <p:nvPr/>
        </p:nvSpPr>
        <p:spPr>
          <a:xfrm>
            <a:off x="251520" y="6309320"/>
            <a:ext cx="28712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50" dirty="0"/>
              <a:t>Fonte: </a:t>
            </a:r>
            <a:r>
              <a:rPr lang="pt-BR" sz="1050" dirty="0">
                <a:hlinkClick r:id="rId3"/>
              </a:rPr>
              <a:t>Moreira - Segurança em Aplicações - 2008</a:t>
            </a:r>
            <a:endParaRPr lang="pt-BR" sz="1050" dirty="0"/>
          </a:p>
        </p:txBody>
      </p:sp>
    </p:spTree>
    <p:extLst>
      <p:ext uri="{BB962C8B-B14F-4D97-AF65-F5344CB8AC3E}">
        <p14:creationId xmlns:p14="http://schemas.microsoft.com/office/powerpoint/2010/main" val="31962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528" y="1803796"/>
            <a:ext cx="3215640" cy="23241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Ataque do homem do meio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Man in the middle</a:t>
            </a:r>
            <a:r>
              <a:rPr lang="pt-BR" smtClean="0"/>
              <a:t>)</a:t>
            </a:r>
            <a:endParaRPr lang="pt-BR" dirty="0"/>
          </a:p>
        </p:txBody>
      </p:sp>
      <p:grpSp>
        <p:nvGrpSpPr>
          <p:cNvPr id="11" name="Grupo 10"/>
          <p:cNvGrpSpPr/>
          <p:nvPr/>
        </p:nvGrpSpPr>
        <p:grpSpPr>
          <a:xfrm>
            <a:off x="1097614" y="1628803"/>
            <a:ext cx="1674186" cy="360040"/>
            <a:chOff x="1403648" y="2492896"/>
            <a:chExt cx="2232248" cy="360040"/>
          </a:xfrm>
        </p:grpSpPr>
        <p:cxnSp>
          <p:nvCxnSpPr>
            <p:cNvPr id="9" name="Conector de seta reta 8"/>
            <p:cNvCxnSpPr/>
            <p:nvPr/>
          </p:nvCxnSpPr>
          <p:spPr>
            <a:xfrm>
              <a:off x="1403648" y="2852936"/>
              <a:ext cx="2232248" cy="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aixaDeTexto 9"/>
            <p:cNvSpPr txBox="1"/>
            <p:nvPr/>
          </p:nvSpPr>
          <p:spPr>
            <a:xfrm>
              <a:off x="1691680" y="2492896"/>
              <a:ext cx="184366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350" dirty="0"/>
                <a:t>Conexão Original</a:t>
              </a:r>
            </a:p>
          </p:txBody>
        </p:sp>
      </p:grpSp>
      <p:grpSp>
        <p:nvGrpSpPr>
          <p:cNvPr id="15" name="Grupo 14"/>
          <p:cNvGrpSpPr/>
          <p:nvPr/>
        </p:nvGrpSpPr>
        <p:grpSpPr>
          <a:xfrm>
            <a:off x="1119444" y="2656904"/>
            <a:ext cx="1714091" cy="700088"/>
            <a:chOff x="1409700" y="3521000"/>
            <a:chExt cx="2285455" cy="700088"/>
          </a:xfrm>
        </p:grpSpPr>
        <p:sp>
          <p:nvSpPr>
            <p:cNvPr id="12" name="Forma livre 11"/>
            <p:cNvSpPr/>
            <p:nvPr/>
          </p:nvSpPr>
          <p:spPr>
            <a:xfrm>
              <a:off x="1409700" y="3521000"/>
              <a:ext cx="995363" cy="700088"/>
            </a:xfrm>
            <a:custGeom>
              <a:avLst/>
              <a:gdLst>
                <a:gd name="connsiteX0" fmla="*/ 0 w 995363"/>
                <a:gd name="connsiteY0" fmla="*/ 14288 h 700088"/>
                <a:gd name="connsiteX1" fmla="*/ 990600 w 995363"/>
                <a:gd name="connsiteY1" fmla="*/ 0 h 700088"/>
                <a:gd name="connsiteX2" fmla="*/ 995363 w 995363"/>
                <a:gd name="connsiteY2" fmla="*/ 700088 h 7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5363" h="700088">
                  <a:moveTo>
                    <a:pt x="0" y="14288"/>
                  </a:moveTo>
                  <a:lnTo>
                    <a:pt x="990600" y="0"/>
                  </a:lnTo>
                  <a:cubicBezTo>
                    <a:pt x="992188" y="233363"/>
                    <a:pt x="993775" y="466725"/>
                    <a:pt x="995363" y="700088"/>
                  </a:cubicBezTo>
                </a:path>
              </a:pathLst>
            </a:custGeom>
            <a:ln>
              <a:headEnd type="triangl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  <p:sp>
          <p:nvSpPr>
            <p:cNvPr id="13" name="Forma livre 12"/>
            <p:cNvSpPr/>
            <p:nvPr/>
          </p:nvSpPr>
          <p:spPr>
            <a:xfrm flipH="1">
              <a:off x="2699792" y="3521000"/>
              <a:ext cx="995363" cy="700088"/>
            </a:xfrm>
            <a:custGeom>
              <a:avLst/>
              <a:gdLst>
                <a:gd name="connsiteX0" fmla="*/ 0 w 995363"/>
                <a:gd name="connsiteY0" fmla="*/ 14288 h 700088"/>
                <a:gd name="connsiteX1" fmla="*/ 990600 w 995363"/>
                <a:gd name="connsiteY1" fmla="*/ 0 h 700088"/>
                <a:gd name="connsiteX2" fmla="*/ 995363 w 995363"/>
                <a:gd name="connsiteY2" fmla="*/ 700088 h 7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5363" h="700088">
                  <a:moveTo>
                    <a:pt x="0" y="14288"/>
                  </a:moveTo>
                  <a:lnTo>
                    <a:pt x="990600" y="0"/>
                  </a:lnTo>
                  <a:cubicBezTo>
                    <a:pt x="992188" y="233363"/>
                    <a:pt x="993775" y="466725"/>
                    <a:pt x="995363" y="700088"/>
                  </a:cubicBezTo>
                </a:path>
              </a:pathLst>
            </a:custGeom>
            <a:ln>
              <a:headEnd type="triangl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1599641" y="3666272"/>
              <a:ext cx="2042952" cy="30008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r>
                <a:rPr lang="pt-BR" sz="1350" b="1" dirty="0">
                  <a:ln/>
                  <a:solidFill>
                    <a:schemeClr val="accent4"/>
                  </a:solidFill>
                </a:rPr>
                <a:t>Conexão do Espião</a:t>
              </a:r>
            </a:p>
          </p:txBody>
        </p:sp>
      </p:grpSp>
      <p:pic>
        <p:nvPicPr>
          <p:cNvPr id="4" name="Imagem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64" y="4221089"/>
            <a:ext cx="3596640" cy="244449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9482" y="1628800"/>
            <a:ext cx="5315006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65568" y="4365104"/>
            <a:ext cx="5146243" cy="21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15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Espaço Reservado para Conteúdo 6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Outros ataques comuns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5093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_3011201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1604962"/>
            <a:ext cx="6792292" cy="5094219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900" dirty="0" smtClean="0"/>
              <a:t>30/11/2010 – Globo – Jornal Nacional </a:t>
            </a:r>
            <a:r>
              <a:rPr lang="pt-BR" sz="3900" dirty="0" err="1" smtClean="0"/>
              <a:t>WikiLeaks</a:t>
            </a:r>
            <a:r>
              <a:rPr lang="pt-BR" sz="3900" dirty="0" smtClean="0"/>
              <a:t> espiona Estados Unidos</a:t>
            </a:r>
            <a:endParaRPr lang="pt-BR" sz="3900" dirty="0"/>
          </a:p>
        </p:txBody>
      </p:sp>
    </p:spTree>
    <p:extLst>
      <p:ext uri="{BB962C8B-B14F-4D97-AF65-F5344CB8AC3E}">
        <p14:creationId xmlns:p14="http://schemas.microsoft.com/office/powerpoint/2010/main" val="360840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Volume de ataques</a:t>
            </a:r>
            <a:endParaRPr lang="pt-BR" dirty="0"/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56920332"/>
              </p:ext>
            </p:extLst>
          </p:nvPr>
        </p:nvGraphicFramePr>
        <p:xfrm>
          <a:off x="179388" y="2373313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Tipos de ataques 2014</a:t>
            </a:r>
            <a:endParaRPr lang="pt-BR" dirty="0"/>
          </a:p>
        </p:txBody>
      </p:sp>
      <p:graphicFrame>
        <p:nvGraphicFramePr>
          <p:cNvPr id="10" name="Espaço Reservado para Conteúdo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666747034"/>
              </p:ext>
            </p:extLst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Cenário da segurança no Brasil</a:t>
            </a:r>
            <a:endParaRPr lang="en-US" dirty="0"/>
          </a:p>
        </p:txBody>
      </p:sp>
      <p:sp>
        <p:nvSpPr>
          <p:cNvPr id="9" name="CaixaDeTexto 8"/>
          <p:cNvSpPr txBox="1"/>
          <p:nvPr/>
        </p:nvSpPr>
        <p:spPr>
          <a:xfrm>
            <a:off x="620658" y="6442458"/>
            <a:ext cx="2188420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www.cert.br/stats/incidentes</a:t>
            </a:r>
            <a:r>
              <a:rPr lang="pt-BR" sz="825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/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5436097" y="6453338"/>
            <a:ext cx="1250663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 err="1" smtClean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Cert.Br</a:t>
            </a:r>
            <a:r>
              <a:rPr lang="pt-BR" sz="825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 2014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23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Quantidade X PLATAFORMA</a:t>
            </a:r>
            <a:endParaRPr lang="pt-BR" dirty="0"/>
          </a:p>
        </p:txBody>
      </p:sp>
      <p:graphicFrame>
        <p:nvGraphicFramePr>
          <p:cNvPr id="7" name="Espaço Reservado para Conteúdo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10378774"/>
              </p:ext>
            </p:extLst>
          </p:nvPr>
        </p:nvGraphicFramePr>
        <p:xfrm>
          <a:off x="179388" y="2373313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Quantidade x browsers</a:t>
            </a:r>
            <a:endParaRPr lang="pt-BR" dirty="0"/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28192259"/>
              </p:ext>
            </p:extLst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Vulnerabilidades mundiais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5333720" y="6381328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</a:t>
            </a:r>
            <a:r>
              <a:rPr lang="pt-BR" sz="825" dirty="0" smtClean="0">
                <a:hlinkClick r:id="rId4"/>
              </a:rPr>
              <a:t>20 </a:t>
            </a:r>
            <a:r>
              <a:rPr lang="pt-BR" sz="825" dirty="0">
                <a:hlinkClick r:id="rId4"/>
              </a:rPr>
              <a:t>- </a:t>
            </a:r>
            <a:r>
              <a:rPr lang="pt-BR" sz="825" dirty="0" smtClean="0">
                <a:hlinkClick r:id="rId4"/>
              </a:rPr>
              <a:t>2015</a:t>
            </a:r>
            <a:endParaRPr lang="pt-BR" sz="825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2627784" y="6392712"/>
            <a:ext cx="1614545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</a:t>
            </a:r>
            <a:r>
              <a:rPr lang="pt-BR" sz="825" dirty="0" smtClean="0">
                <a:hlinkClick r:id="rId4"/>
              </a:rPr>
              <a:t>20 </a:t>
            </a:r>
            <a:r>
              <a:rPr lang="pt-BR" sz="825" dirty="0">
                <a:hlinkClick r:id="rId4"/>
              </a:rPr>
              <a:t>- </a:t>
            </a:r>
            <a:r>
              <a:rPr lang="pt-BR" sz="825" dirty="0" smtClean="0">
                <a:hlinkClick r:id="rId4"/>
              </a:rPr>
              <a:t>2015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4768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Quantidade x so móvel</a:t>
            </a:r>
            <a:endParaRPr lang="pt-BR" dirty="0"/>
          </a:p>
        </p:txBody>
      </p:sp>
      <p:graphicFrame>
        <p:nvGraphicFramePr>
          <p:cNvPr id="13" name="Espaço Reservado para Conteúdo 1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35960489"/>
              </p:ext>
            </p:extLst>
          </p:nvPr>
        </p:nvGraphicFramePr>
        <p:xfrm>
          <a:off x="179388" y="2372785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FONTES dos ataques</a:t>
            </a:r>
            <a:endParaRPr lang="pt-BR" dirty="0"/>
          </a:p>
        </p:txBody>
      </p:sp>
      <p:graphicFrame>
        <p:nvGraphicFramePr>
          <p:cNvPr id="3" name="Espaço Reservado para Conteúdo 2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536555478"/>
              </p:ext>
            </p:extLst>
          </p:nvPr>
        </p:nvGraphicFramePr>
        <p:xfrm>
          <a:off x="4645025" y="2372785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Vulnerabilidades x causas</a:t>
            </a:r>
            <a:endParaRPr lang="en-US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493659" y="6487523"/>
            <a:ext cx="166744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</a:t>
            </a:r>
            <a:r>
              <a:rPr lang="pt-BR" sz="825" dirty="0" smtClean="0">
                <a:hlinkClick r:id="rId4"/>
              </a:rPr>
              <a:t>20 </a:t>
            </a:r>
            <a:r>
              <a:rPr lang="pt-BR" sz="825" dirty="0">
                <a:hlinkClick r:id="rId4"/>
              </a:rPr>
              <a:t>- </a:t>
            </a:r>
            <a:r>
              <a:rPr lang="pt-BR" sz="825" dirty="0" smtClean="0">
                <a:hlinkClick r:id="rId4"/>
              </a:rPr>
              <a:t>2015</a:t>
            </a:r>
            <a:endParaRPr lang="pt-BR" sz="825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5971036" y="6441844"/>
            <a:ext cx="166744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</a:t>
            </a:r>
            <a:r>
              <a:rPr lang="pt-BR" sz="825" dirty="0" smtClean="0">
                <a:hlinkClick r:id="rId4"/>
              </a:rPr>
              <a:t>20 </a:t>
            </a:r>
            <a:r>
              <a:rPr lang="pt-BR" sz="825" dirty="0">
                <a:hlinkClick r:id="rId4"/>
              </a:rPr>
              <a:t>- </a:t>
            </a:r>
            <a:r>
              <a:rPr lang="pt-BR" sz="825" dirty="0" smtClean="0">
                <a:hlinkClick r:id="rId4"/>
              </a:rPr>
              <a:t>2015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19039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Por volume de incidentes</a:t>
            </a:r>
            <a:endParaRPr lang="pt-BR" dirty="0"/>
          </a:p>
        </p:txBody>
      </p:sp>
      <p:graphicFrame>
        <p:nvGraphicFramePr>
          <p:cNvPr id="7" name="Espaço Reservado para Conteúdo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77145150"/>
              </p:ext>
            </p:extLst>
          </p:nvPr>
        </p:nvGraphicFramePr>
        <p:xfrm>
          <a:off x="179388" y="2372785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Por identidades expostas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Top 10 Indústrias Atacadas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47665" y="6522077"/>
            <a:ext cx="166744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3"/>
              </a:rPr>
              <a:t>Symantec – ISTR </a:t>
            </a:r>
            <a:r>
              <a:rPr lang="pt-BR" sz="825" dirty="0" smtClean="0">
                <a:hlinkClick r:id="rId3"/>
              </a:rPr>
              <a:t>20 </a:t>
            </a:r>
            <a:r>
              <a:rPr lang="pt-BR" sz="825" dirty="0">
                <a:hlinkClick r:id="rId3"/>
              </a:rPr>
              <a:t>- </a:t>
            </a:r>
            <a:r>
              <a:rPr lang="pt-BR" sz="825" dirty="0" smtClean="0">
                <a:hlinkClick r:id="rId3"/>
              </a:rPr>
              <a:t>2015</a:t>
            </a:r>
            <a:endParaRPr lang="pt-BR" sz="825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971036" y="6522076"/>
            <a:ext cx="166744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3"/>
              </a:rPr>
              <a:t>Symantec – ISTR </a:t>
            </a:r>
            <a:r>
              <a:rPr lang="pt-BR" sz="825" dirty="0" smtClean="0">
                <a:hlinkClick r:id="rId3"/>
              </a:rPr>
              <a:t>20 </a:t>
            </a:r>
            <a:r>
              <a:rPr lang="pt-BR" sz="825" dirty="0">
                <a:hlinkClick r:id="rId3"/>
              </a:rPr>
              <a:t>- </a:t>
            </a:r>
            <a:r>
              <a:rPr lang="pt-BR" sz="825" dirty="0" smtClean="0">
                <a:hlinkClick r:id="rId3"/>
              </a:rPr>
              <a:t>2015</a:t>
            </a:r>
            <a:endParaRPr lang="pt-BR" sz="825" dirty="0"/>
          </a:p>
        </p:txBody>
      </p:sp>
      <p:graphicFrame>
        <p:nvGraphicFramePr>
          <p:cNvPr id="13" name="Espaço Reservado para Conteúdo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81754490"/>
              </p:ext>
            </p:extLst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5980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Risco por indústria</a:t>
            </a: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 smtClean="0"/>
              <a:t>Porte das empresas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Risco Por Indústria e Porte Empresas</a:t>
            </a:r>
            <a:endParaRPr lang="pt-BR" dirty="0"/>
          </a:p>
        </p:txBody>
      </p:sp>
      <p:graphicFrame>
        <p:nvGraphicFramePr>
          <p:cNvPr id="9" name="Espaço Reservado para Conteúdo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527568983"/>
              </p:ext>
            </p:extLst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Espaço Reservado para Conteúdo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91411141"/>
              </p:ext>
            </p:extLst>
          </p:nvPr>
        </p:nvGraphicFramePr>
        <p:xfrm>
          <a:off x="179388" y="2373313"/>
          <a:ext cx="4318000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CaixaDeTexto 12"/>
          <p:cNvSpPr txBox="1"/>
          <p:nvPr/>
        </p:nvSpPr>
        <p:spPr>
          <a:xfrm>
            <a:off x="1547665" y="6522077"/>
            <a:ext cx="166744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</a:t>
            </a:r>
            <a:r>
              <a:rPr lang="pt-BR" sz="825" dirty="0" smtClean="0">
                <a:hlinkClick r:id="rId4"/>
              </a:rPr>
              <a:t>20 </a:t>
            </a:r>
            <a:r>
              <a:rPr lang="pt-BR" sz="825" dirty="0">
                <a:hlinkClick r:id="rId4"/>
              </a:rPr>
              <a:t>- </a:t>
            </a:r>
            <a:r>
              <a:rPr lang="pt-BR" sz="825" dirty="0" smtClean="0">
                <a:hlinkClick r:id="rId4"/>
              </a:rPr>
              <a:t>2015</a:t>
            </a:r>
            <a:endParaRPr lang="pt-BR" sz="825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5971036" y="6522076"/>
            <a:ext cx="1667444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/>
              <a:t>Fonte: </a:t>
            </a:r>
            <a:r>
              <a:rPr lang="pt-BR" sz="825" dirty="0">
                <a:hlinkClick r:id="rId4"/>
              </a:rPr>
              <a:t>Symantec – ISTR </a:t>
            </a:r>
            <a:r>
              <a:rPr lang="pt-BR" sz="825" dirty="0" smtClean="0">
                <a:hlinkClick r:id="rId4"/>
              </a:rPr>
              <a:t>20 </a:t>
            </a:r>
            <a:r>
              <a:rPr lang="pt-BR" sz="825" dirty="0">
                <a:hlinkClick r:id="rId4"/>
              </a:rPr>
              <a:t>- </a:t>
            </a:r>
            <a:r>
              <a:rPr lang="pt-BR" sz="825" dirty="0" smtClean="0">
                <a:hlinkClick r:id="rId4"/>
              </a:rPr>
              <a:t>2015</a:t>
            </a:r>
            <a:endParaRPr lang="pt-BR" sz="825" dirty="0"/>
          </a:p>
        </p:txBody>
      </p:sp>
    </p:spTree>
    <p:extLst>
      <p:ext uri="{BB962C8B-B14F-4D97-AF65-F5344CB8AC3E}">
        <p14:creationId xmlns:p14="http://schemas.microsoft.com/office/powerpoint/2010/main" val="40453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Introdução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Principais conceitos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Alguns ataques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Informações sobre segurança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Paradoxo do controle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Importância da Segurança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dirty="0" smtClean="0"/>
              <a:t>Conclusões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Agenda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731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mtClean="0"/>
              <a:t>Prejuízos com fraudes</a:t>
            </a:r>
            <a:endParaRPr lang="pt-BR" dirty="0"/>
          </a:p>
        </p:txBody>
      </p:sp>
      <p:pic>
        <p:nvPicPr>
          <p:cNvPr id="10" name="Espaço Reservado para Conteúdo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9388" y="2505415"/>
            <a:ext cx="4465640" cy="3338207"/>
          </a:xfrm>
        </p:spPr>
      </p:pic>
      <p:sp>
        <p:nvSpPr>
          <p:cNvPr id="6" name="Espaço Reservado para Texto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smtClean="0"/>
              <a:t>Fontes dos ataques</a:t>
            </a:r>
            <a:endParaRPr lang="pt-BR" dirty="0"/>
          </a:p>
        </p:txBody>
      </p:sp>
      <p:graphicFrame>
        <p:nvGraphicFramePr>
          <p:cNvPr id="15" name="Espaço Reservado para Conteúdo 14"/>
          <p:cNvGraphicFramePr>
            <a:graphicFrameLocks noGrp="1"/>
          </p:cNvGraphicFramePr>
          <p:nvPr>
            <p:ph sz="quarter" idx="4"/>
          </p:nvPr>
        </p:nvGraphicFramePr>
        <p:xfrm>
          <a:off x="4645025" y="2373313"/>
          <a:ext cx="431958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Impactos gerados pelos ataques</a:t>
            </a:r>
            <a:endParaRPr lang="en-US" dirty="0"/>
          </a:p>
        </p:txBody>
      </p:sp>
      <p:sp>
        <p:nvSpPr>
          <p:cNvPr id="8" name="CaixaDeTexto 7"/>
          <p:cNvSpPr txBox="1"/>
          <p:nvPr/>
        </p:nvSpPr>
        <p:spPr>
          <a:xfrm>
            <a:off x="683568" y="6090029"/>
            <a:ext cx="3382657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825" dirty="0" err="1" smtClean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InfoSecInstitute</a:t>
            </a:r>
            <a:r>
              <a:rPr lang="pt-BR" sz="825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 – </a:t>
            </a:r>
            <a:r>
              <a:rPr lang="en-US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4"/>
              </a:rPr>
              <a:t>2013 – The Impact of Cybercrime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095458" y="6062422"/>
            <a:ext cx="2428870" cy="473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</a:rPr>
              <a:t>Fonte: CSI/FBI citado por:</a:t>
            </a:r>
          </a:p>
          <a:p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http://taosecurity.blogspot.com/2009/05/</a:t>
            </a:r>
          </a:p>
          <a:p>
            <a:r>
              <a:rPr lang="pt-BR" sz="825" dirty="0" err="1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insider-threat-myth</a:t>
            </a:r>
            <a:r>
              <a:rPr lang="pt-BR" sz="825" dirty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-documentation.html</a:t>
            </a:r>
            <a:endParaRPr lang="pt-BR" sz="825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o Explicativo 1 17"/>
          <p:cNvSpPr/>
          <p:nvPr/>
        </p:nvSpPr>
        <p:spPr>
          <a:xfrm>
            <a:off x="5112060" y="5427077"/>
            <a:ext cx="2538282" cy="415498"/>
          </a:xfrm>
          <a:prstGeom prst="borderCallout1">
            <a:avLst>
              <a:gd name="adj1" fmla="val -13025"/>
              <a:gd name="adj2" fmla="val 86231"/>
              <a:gd name="adj3" fmla="val -168182"/>
              <a:gd name="adj4" fmla="val 6400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Us$70M  de custos de resposta, sendo</a:t>
            </a:r>
          </a:p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Us$406K devido a acesso não autorizado</a:t>
            </a:r>
            <a:endParaRPr lang="pt-BR" sz="1050" dirty="0"/>
          </a:p>
        </p:txBody>
      </p:sp>
      <p:sp>
        <p:nvSpPr>
          <p:cNvPr id="19" name="Texto Explicativo 1 18"/>
          <p:cNvSpPr/>
          <p:nvPr/>
        </p:nvSpPr>
        <p:spPr>
          <a:xfrm>
            <a:off x="7020272" y="2564904"/>
            <a:ext cx="1296144" cy="415498"/>
          </a:xfrm>
          <a:prstGeom prst="borderCallout1">
            <a:avLst>
              <a:gd name="adj1" fmla="val 45230"/>
              <a:gd name="adj2" fmla="val -5536"/>
              <a:gd name="adj3" fmla="val 131035"/>
              <a:gd name="adj4" fmla="val -4614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Us$2,8M  de custos</a:t>
            </a:r>
          </a:p>
          <a:p>
            <a:r>
              <a:rPr lang="pt-BR" sz="1050" dirty="0">
                <a:latin typeface="Calibri" pitchFamily="34" charset="0"/>
                <a:cs typeface="Calibri" pitchFamily="34" charset="0"/>
              </a:rPr>
              <a:t>de resposta</a:t>
            </a:r>
            <a:endParaRPr lang="pt-BR" sz="1050" dirty="0"/>
          </a:p>
        </p:txBody>
      </p:sp>
    </p:spTree>
    <p:extLst>
      <p:ext uri="{BB962C8B-B14F-4D97-AF65-F5344CB8AC3E}">
        <p14:creationId xmlns:p14="http://schemas.microsoft.com/office/powerpoint/2010/main" val="49035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2284" y="1583010"/>
            <a:ext cx="6896100" cy="5086350"/>
          </a:xfr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O ambiente abaixo é seguro?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8312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556792"/>
            <a:ext cx="7724775" cy="51816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Jogo dos “n” erros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1640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Paradoxo do controle</a:t>
            </a: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6981634" y="6481597"/>
            <a:ext cx="17668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00" dirty="0"/>
              <a:t>Fonte: FGV – Jaci Correa Leite – TI</a:t>
            </a:r>
          </a:p>
        </p:txBody>
      </p:sp>
    </p:spTree>
    <p:extLst>
      <p:ext uri="{BB962C8B-B14F-4D97-AF65-F5344CB8AC3E}">
        <p14:creationId xmlns:p14="http://schemas.microsoft.com/office/powerpoint/2010/main" val="32860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9478586"/>
              </p:ext>
            </p:extLst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Segurança física &amp; lógica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92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ts val="1500"/>
              </a:lnSpc>
            </a:pPr>
            <a:r>
              <a:rPr lang="pt-BR" sz="1700" dirty="0" err="1" smtClean="0"/>
              <a:t>Christy</a:t>
            </a:r>
            <a:r>
              <a:rPr lang="pt-BR" sz="1700" dirty="0" smtClean="0"/>
              <a:t> </a:t>
            </a:r>
            <a:r>
              <a:rPr lang="pt-BR" sz="1700" dirty="0" err="1" smtClean="0"/>
              <a:t>Pettey</a:t>
            </a:r>
            <a:r>
              <a:rPr lang="pt-BR" sz="1700" dirty="0" smtClean="0"/>
              <a:t> &amp; Laurence </a:t>
            </a:r>
            <a:r>
              <a:rPr lang="pt-BR" sz="1700" dirty="0" err="1" smtClean="0"/>
              <a:t>Goasduff</a:t>
            </a:r>
            <a:r>
              <a:rPr lang="pt-BR" sz="1700" dirty="0" smtClean="0"/>
              <a:t>. </a:t>
            </a:r>
            <a:r>
              <a:rPr lang="en-US" sz="1700" dirty="0" smtClean="0">
                <a:hlinkClick r:id="rId2"/>
              </a:rPr>
              <a:t>Gartner Executive Programs Worldwide Survey of More Than 2,000 CIOs Identifies Cloud Computing as Top Technology Priority for CIOs in 2011</a:t>
            </a:r>
            <a:r>
              <a:rPr lang="en-US" sz="1700" dirty="0" smtClean="0"/>
              <a:t>. Gartner. Stamford. 2011.</a:t>
            </a:r>
          </a:p>
          <a:p>
            <a:pPr>
              <a:lnSpc>
                <a:spcPts val="1500"/>
              </a:lnSpc>
            </a:pPr>
            <a:r>
              <a:rPr lang="en-US" sz="1700" dirty="0" smtClean="0"/>
              <a:t>Frederik De </a:t>
            </a:r>
            <a:r>
              <a:rPr lang="en-US" sz="1700" dirty="0" err="1" smtClean="0"/>
              <a:t>Keukelaere</a:t>
            </a:r>
            <a:r>
              <a:rPr lang="en-US" sz="1700" dirty="0" smtClean="0"/>
              <a:t>, Danny Allan &amp; Axel </a:t>
            </a:r>
            <a:r>
              <a:rPr lang="en-US" sz="1700" dirty="0" err="1" smtClean="0"/>
              <a:t>Buecker</a:t>
            </a:r>
            <a:r>
              <a:rPr lang="en-US" sz="1700" dirty="0" smtClean="0"/>
              <a:t>. </a:t>
            </a:r>
            <a:r>
              <a:rPr lang="en-US" sz="1700" dirty="0" smtClean="0">
                <a:hlinkClick r:id="rId3"/>
              </a:rPr>
              <a:t>Improving Your Web Application Software Development Life Cycle’s Security Posture with IBM Rational </a:t>
            </a:r>
            <a:r>
              <a:rPr lang="en-US" sz="1700" dirty="0" err="1" smtClean="0">
                <a:hlinkClick r:id="rId3"/>
              </a:rPr>
              <a:t>AppScan</a:t>
            </a:r>
            <a:r>
              <a:rPr lang="en-US" sz="1700" dirty="0" smtClean="0"/>
              <a:t>. IBM Rational. 2009.</a:t>
            </a:r>
          </a:p>
          <a:p>
            <a:pPr>
              <a:lnSpc>
                <a:spcPts val="1500"/>
              </a:lnSpc>
            </a:pPr>
            <a:r>
              <a:rPr lang="en-US" sz="1700" dirty="0" smtClean="0"/>
              <a:t>Ian Grant. </a:t>
            </a:r>
            <a:r>
              <a:rPr lang="en-US" sz="1700" dirty="0" smtClean="0">
                <a:hlinkClick r:id="rId4"/>
              </a:rPr>
              <a:t>Insiders cause most IT security breaches, study reveals</a:t>
            </a:r>
            <a:r>
              <a:rPr lang="en-US" sz="1700" dirty="0" smtClean="0"/>
              <a:t>. Computer Week. 26/08/2009.</a:t>
            </a:r>
          </a:p>
          <a:p>
            <a:pPr>
              <a:lnSpc>
                <a:spcPts val="1500"/>
              </a:lnSpc>
            </a:pPr>
            <a:r>
              <a:rPr lang="pt-BR" sz="1700" dirty="0" smtClean="0"/>
              <a:t>John </a:t>
            </a:r>
            <a:r>
              <a:rPr lang="pt-BR" sz="1700" dirty="0" err="1" smtClean="0"/>
              <a:t>Dickson</a:t>
            </a:r>
            <a:r>
              <a:rPr lang="pt-BR" sz="1700" dirty="0" smtClean="0"/>
              <a:t>. </a:t>
            </a:r>
            <a:r>
              <a:rPr lang="en-US" sz="1700" dirty="0" smtClean="0">
                <a:hlinkClick r:id="rId5"/>
              </a:rPr>
              <a:t>Application Security:  What Does it Take to Build and Test a “Trusted” App?</a:t>
            </a:r>
            <a:r>
              <a:rPr lang="en-US" sz="1700" dirty="0" smtClean="0"/>
              <a:t> Denim Group. ISACA Houston. 2004.</a:t>
            </a:r>
            <a:endParaRPr lang="pt-BR" sz="1700" dirty="0" smtClean="0"/>
          </a:p>
          <a:p>
            <a:pPr>
              <a:lnSpc>
                <a:spcPts val="1500"/>
              </a:lnSpc>
            </a:pPr>
            <a:r>
              <a:rPr lang="pt-BR" sz="1700" dirty="0" smtClean="0"/>
              <a:t>Márcio Moreira. </a:t>
            </a:r>
            <a:r>
              <a:rPr lang="pt-BR" sz="1700" dirty="0" smtClean="0">
                <a:hlinkClick r:id="rId6"/>
              </a:rPr>
              <a:t>Papel da Segurança da Informação na Gestão de TI</a:t>
            </a:r>
            <a:r>
              <a:rPr lang="pt-BR" sz="1700" dirty="0" smtClean="0"/>
              <a:t>. </a:t>
            </a:r>
            <a:r>
              <a:rPr lang="pt-BR" sz="1700" dirty="0" err="1" smtClean="0"/>
              <a:t>Uniube</a:t>
            </a:r>
            <a:r>
              <a:rPr lang="pt-BR" sz="1700" dirty="0" smtClean="0"/>
              <a:t>. 2011.</a:t>
            </a:r>
          </a:p>
          <a:p>
            <a:pPr>
              <a:lnSpc>
                <a:spcPts val="1500"/>
              </a:lnSpc>
            </a:pPr>
            <a:r>
              <a:rPr lang="pt-BR" sz="1700" dirty="0" smtClean="0"/>
              <a:t>Márcio Moreira. </a:t>
            </a:r>
            <a:r>
              <a:rPr lang="pt-BR" sz="1700" dirty="0" smtClean="0">
                <a:hlinkClick r:id="rId7"/>
              </a:rPr>
              <a:t>Segurança em Aplicações</a:t>
            </a:r>
            <a:r>
              <a:rPr lang="pt-BR" sz="1700" dirty="0" smtClean="0"/>
              <a:t>. Pitágoras. 2008.</a:t>
            </a:r>
          </a:p>
          <a:p>
            <a:pPr>
              <a:lnSpc>
                <a:spcPts val="1500"/>
              </a:lnSpc>
            </a:pPr>
            <a:r>
              <a:rPr lang="pt-BR" sz="1700" dirty="0" smtClean="0"/>
              <a:t>Márcio Moreira, João Nunes &amp; </a:t>
            </a:r>
            <a:r>
              <a:rPr lang="pt-BR" sz="1700" dirty="0" err="1" smtClean="0"/>
              <a:t>Ilmério</a:t>
            </a:r>
            <a:r>
              <a:rPr lang="pt-BR" sz="1700" dirty="0" smtClean="0"/>
              <a:t> Silva. </a:t>
            </a:r>
            <a:r>
              <a:rPr lang="en-US" sz="1700" dirty="0" smtClean="0">
                <a:hlinkClick r:id="rId8"/>
              </a:rPr>
              <a:t>A Multi-User Key and Data Exchange Protocol to Manage a Secure Database</a:t>
            </a:r>
            <a:r>
              <a:rPr lang="en-US" sz="1700" dirty="0" smtClean="0"/>
              <a:t>. SBBD. 2002.</a:t>
            </a:r>
            <a:endParaRPr lang="pt-BR" sz="1700" dirty="0" smtClean="0"/>
          </a:p>
          <a:p>
            <a:pPr>
              <a:lnSpc>
                <a:spcPts val="1500"/>
              </a:lnSpc>
            </a:pPr>
            <a:r>
              <a:rPr lang="pt-BR" sz="1700" dirty="0" err="1" smtClean="0"/>
              <a:t>Ponemon</a:t>
            </a:r>
            <a:r>
              <a:rPr lang="pt-BR" sz="1700" dirty="0" smtClean="0"/>
              <a:t> </a:t>
            </a:r>
            <a:r>
              <a:rPr lang="pt-BR" sz="1700" dirty="0" err="1" smtClean="0"/>
              <a:t>Institute</a:t>
            </a:r>
            <a:r>
              <a:rPr lang="pt-BR" sz="1700" dirty="0" smtClean="0"/>
              <a:t>. </a:t>
            </a:r>
            <a:r>
              <a:rPr lang="en-US" sz="1700" dirty="0" smtClean="0">
                <a:hlinkClick r:id="rId9"/>
              </a:rPr>
              <a:t>Cost of Cyber Crime Study: United States</a:t>
            </a:r>
            <a:r>
              <a:rPr lang="en-US" sz="1700" dirty="0" smtClean="0"/>
              <a:t>. </a:t>
            </a:r>
            <a:r>
              <a:rPr lang="en-US" sz="1700" dirty="0" err="1" smtClean="0"/>
              <a:t>Ponemon</a:t>
            </a:r>
            <a:r>
              <a:rPr lang="en-US" sz="1700" dirty="0" smtClean="0"/>
              <a:t>. 2012.</a:t>
            </a:r>
            <a:endParaRPr lang="pt-BR" sz="1700" dirty="0" smtClean="0"/>
          </a:p>
          <a:p>
            <a:pPr>
              <a:lnSpc>
                <a:spcPts val="1500"/>
              </a:lnSpc>
            </a:pPr>
            <a:r>
              <a:rPr lang="pt-BR" sz="1700" dirty="0" smtClean="0"/>
              <a:t>Ryan </a:t>
            </a:r>
            <a:r>
              <a:rPr lang="pt-BR" sz="1700" dirty="0" err="1" smtClean="0"/>
              <a:t>Stinson</a:t>
            </a:r>
            <a:r>
              <a:rPr lang="pt-BR" sz="1700" dirty="0" smtClean="0"/>
              <a:t>. </a:t>
            </a:r>
            <a:r>
              <a:rPr lang="en-US" sz="1700" dirty="0" smtClean="0">
                <a:hlinkClick r:id="rId10"/>
              </a:rPr>
              <a:t>Threat-driven Software Development Planning: Using CAPEC &amp; CWE to Improve SDLC</a:t>
            </a:r>
            <a:r>
              <a:rPr lang="en-US" sz="1700" dirty="0" smtClean="0"/>
              <a:t>. KCG. </a:t>
            </a:r>
            <a:r>
              <a:rPr lang="en-US" sz="1700" dirty="0" err="1" smtClean="0"/>
              <a:t>AppSecUSA</a:t>
            </a:r>
            <a:r>
              <a:rPr lang="en-US" sz="1700" dirty="0" smtClean="0"/>
              <a:t>. OWASP.  2011.</a:t>
            </a:r>
            <a:endParaRPr lang="pt-BR" sz="1700" dirty="0" smtClean="0"/>
          </a:p>
          <a:p>
            <a:pPr>
              <a:lnSpc>
                <a:spcPts val="1500"/>
              </a:lnSpc>
            </a:pPr>
            <a:r>
              <a:rPr lang="pt-BR" sz="1700" dirty="0" smtClean="0"/>
              <a:t>Robert </a:t>
            </a:r>
            <a:r>
              <a:rPr lang="pt-BR" sz="1700" dirty="0" err="1" smtClean="0"/>
              <a:t>Abela</a:t>
            </a:r>
            <a:r>
              <a:rPr lang="pt-BR" sz="1700" dirty="0" smtClean="0"/>
              <a:t>. </a:t>
            </a:r>
            <a:r>
              <a:rPr lang="en-US" sz="1700" dirty="0" smtClean="0">
                <a:hlinkClick r:id="rId11"/>
              </a:rPr>
              <a:t>Top 10 Most Critical Web Application Attacks</a:t>
            </a:r>
            <a:r>
              <a:rPr lang="en-US" sz="1700" dirty="0" smtClean="0"/>
              <a:t>. </a:t>
            </a:r>
            <a:r>
              <a:rPr lang="en-US" sz="1700" dirty="0" err="1" smtClean="0"/>
              <a:t>WebSiteDefender</a:t>
            </a:r>
            <a:r>
              <a:rPr lang="en-US" sz="1700" dirty="0" smtClean="0"/>
              <a:t>. 2011.</a:t>
            </a:r>
            <a:endParaRPr lang="pt-BR" sz="1700" dirty="0" smtClean="0"/>
          </a:p>
          <a:p>
            <a:pPr>
              <a:lnSpc>
                <a:spcPts val="1500"/>
              </a:lnSpc>
            </a:pPr>
            <a:r>
              <a:rPr lang="pt-BR" sz="1700" dirty="0" smtClean="0"/>
              <a:t>Rogério Mendes &amp; Márcio Moreira. </a:t>
            </a:r>
            <a:r>
              <a:rPr lang="pt-BR" sz="1700" dirty="0" smtClean="0">
                <a:hlinkClick r:id="rId12"/>
              </a:rPr>
              <a:t>ITIL na Gestão da Segurança da Informação</a:t>
            </a:r>
            <a:r>
              <a:rPr lang="pt-BR" sz="1700" dirty="0" smtClean="0"/>
              <a:t>. 5º CONTECSI. 2008.</a:t>
            </a:r>
          </a:p>
          <a:p>
            <a:pPr>
              <a:lnSpc>
                <a:spcPts val="1500"/>
              </a:lnSpc>
            </a:pPr>
            <a:r>
              <a:rPr lang="pt-BR" sz="1700" dirty="0" smtClean="0"/>
              <a:t>SANS. </a:t>
            </a:r>
            <a:r>
              <a:rPr lang="pt-BR" sz="1700" dirty="0" smtClean="0">
                <a:hlinkClick r:id="rId13"/>
              </a:rPr>
              <a:t>Top Cyber Security </a:t>
            </a:r>
            <a:r>
              <a:rPr lang="pt-BR" sz="1700" dirty="0" err="1" smtClean="0">
                <a:hlinkClick r:id="rId13"/>
              </a:rPr>
              <a:t>Risks</a:t>
            </a:r>
            <a:r>
              <a:rPr lang="pt-BR" sz="1700" dirty="0" smtClean="0"/>
              <a:t>. SANS. 2009.</a:t>
            </a:r>
          </a:p>
          <a:p>
            <a:pPr>
              <a:lnSpc>
                <a:spcPts val="1500"/>
              </a:lnSpc>
            </a:pPr>
            <a:r>
              <a:rPr lang="pt-BR" sz="1700" dirty="0" err="1" smtClean="0"/>
              <a:t>Saumil</a:t>
            </a:r>
            <a:r>
              <a:rPr lang="pt-BR" sz="1700" dirty="0" smtClean="0"/>
              <a:t> </a:t>
            </a:r>
            <a:r>
              <a:rPr lang="pt-BR" sz="1700" dirty="0" err="1" smtClean="0"/>
              <a:t>Shah</a:t>
            </a:r>
            <a:r>
              <a:rPr lang="pt-BR" sz="1700" dirty="0" smtClean="0"/>
              <a:t>. </a:t>
            </a:r>
            <a:r>
              <a:rPr lang="pt-BR" sz="1700" dirty="0" smtClean="0">
                <a:hlinkClick r:id="rId14"/>
              </a:rPr>
              <a:t>Top Tem Web </a:t>
            </a:r>
            <a:r>
              <a:rPr lang="pt-BR" sz="1700" dirty="0" err="1" smtClean="0">
                <a:hlinkClick r:id="rId14"/>
              </a:rPr>
              <a:t>Attacks</a:t>
            </a:r>
            <a:r>
              <a:rPr lang="pt-BR" sz="1700" dirty="0" smtClean="0"/>
              <a:t>. Net-Square. </a:t>
            </a:r>
            <a:r>
              <a:rPr lang="pt-BR" sz="1700" dirty="0" err="1" smtClean="0"/>
              <a:t>BlackHat</a:t>
            </a:r>
            <a:r>
              <a:rPr lang="pt-BR" sz="1700" dirty="0" smtClean="0"/>
              <a:t>. 2002.</a:t>
            </a:r>
          </a:p>
          <a:p>
            <a:pPr>
              <a:lnSpc>
                <a:spcPts val="1500"/>
              </a:lnSpc>
            </a:pPr>
            <a:r>
              <a:rPr lang="pt-BR" sz="1700" dirty="0" smtClean="0"/>
              <a:t>Symantec. </a:t>
            </a:r>
            <a:r>
              <a:rPr lang="en-US" sz="1700" dirty="0" smtClean="0">
                <a:hlinkClick r:id="rId15"/>
              </a:rPr>
              <a:t>Internet Security Threat Report – 2013</a:t>
            </a:r>
            <a:r>
              <a:rPr lang="en-US" sz="1700" dirty="0" smtClean="0"/>
              <a:t>. Symantec. 2013.</a:t>
            </a:r>
            <a:endParaRPr lang="pt-BR" sz="1700" dirty="0" smtClean="0"/>
          </a:p>
          <a:p>
            <a:pPr>
              <a:lnSpc>
                <a:spcPts val="1500"/>
              </a:lnSpc>
            </a:pPr>
            <a:r>
              <a:rPr lang="pt-BR" sz="1700" dirty="0" smtClean="0"/>
              <a:t>William </a:t>
            </a:r>
            <a:r>
              <a:rPr lang="pt-BR" sz="1700" dirty="0" err="1" smtClean="0"/>
              <a:t>Stallings</a:t>
            </a:r>
            <a:r>
              <a:rPr lang="pt-BR" sz="1700" dirty="0" smtClean="0"/>
              <a:t>. </a:t>
            </a:r>
            <a:r>
              <a:rPr lang="pt-BR" sz="1700" dirty="0" err="1" smtClean="0"/>
              <a:t>Cryptography</a:t>
            </a:r>
            <a:r>
              <a:rPr lang="pt-BR" sz="1700" dirty="0" smtClean="0"/>
              <a:t> </a:t>
            </a:r>
            <a:r>
              <a:rPr lang="pt-BR" sz="1700" dirty="0" err="1" smtClean="0"/>
              <a:t>and</a:t>
            </a:r>
            <a:r>
              <a:rPr lang="pt-BR" sz="1700" dirty="0" smtClean="0"/>
              <a:t> Network Security – </a:t>
            </a:r>
            <a:r>
              <a:rPr lang="pt-BR" sz="1700" dirty="0" err="1" smtClean="0"/>
              <a:t>Principles</a:t>
            </a:r>
            <a:r>
              <a:rPr lang="pt-BR" sz="1700" dirty="0" smtClean="0"/>
              <a:t> </a:t>
            </a:r>
            <a:r>
              <a:rPr lang="pt-BR" sz="1700" dirty="0" err="1" smtClean="0"/>
              <a:t>and</a:t>
            </a:r>
            <a:r>
              <a:rPr lang="pt-BR" sz="1700" dirty="0" smtClean="0"/>
              <a:t> </a:t>
            </a:r>
            <a:r>
              <a:rPr lang="pt-BR" sz="1700" dirty="0" err="1" smtClean="0"/>
              <a:t>Practice</a:t>
            </a:r>
            <a:r>
              <a:rPr lang="pt-BR" sz="1700" dirty="0" smtClean="0"/>
              <a:t>. 2nd </a:t>
            </a:r>
            <a:r>
              <a:rPr lang="pt-BR" sz="1700" dirty="0" err="1" smtClean="0"/>
              <a:t>Edition</a:t>
            </a:r>
            <a:r>
              <a:rPr lang="pt-BR" sz="1700" dirty="0" smtClean="0"/>
              <a:t>. Prentice Hall. 1998.</a:t>
            </a:r>
            <a:endParaRPr lang="pt-BR" sz="1700" dirty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Referências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50751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23528" y="3212976"/>
            <a:ext cx="8496944" cy="1673352"/>
          </a:xfr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t-BR" sz="3300" dirty="0" smtClean="0"/>
              <a:t>A Importância da Segurança da Informação</a:t>
            </a:r>
            <a:endParaRPr lang="pt-BR" sz="3300" dirty="0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6968" y="274526"/>
            <a:ext cx="4413504" cy="2938272"/>
          </a:xfrm>
          <a:prstGeom prst="rect">
            <a:avLst/>
          </a:prstGeom>
        </p:spPr>
      </p:pic>
      <p:pic>
        <p:nvPicPr>
          <p:cNvPr id="1028" name="Picture 4" descr="http://www.diablue.com.br/wp-content/uploads/2013/12/CART%C3%83O-ALIMENTA%C3%87%C3%83O-POLICAR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2431" y="5373216"/>
            <a:ext cx="3912433" cy="128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373216"/>
            <a:ext cx="3600400" cy="1282683"/>
          </a:xfrm>
          <a:prstGeom prst="rect">
            <a:avLst/>
          </a:prstGeom>
        </p:spPr>
      </p:pic>
      <p:sp>
        <p:nvSpPr>
          <p:cNvPr id="8" name="Subtítulo 10"/>
          <p:cNvSpPr txBox="1">
            <a:spLocks/>
          </p:cNvSpPr>
          <p:nvPr/>
        </p:nvSpPr>
        <p:spPr>
          <a:xfrm>
            <a:off x="323528" y="268851"/>
            <a:ext cx="3960440" cy="2938272"/>
          </a:xfrm>
          <a:prstGeom prst="rect">
            <a:avLst/>
          </a:prstGeom>
        </p:spPr>
        <p:txBody>
          <a:bodyPr vert="horz" lIns="118872" tIns="0" rIns="45720" bIns="0" rtlCol="0" anchor="t">
            <a:normAutofit fontScale="92500" lnSpcReduction="20000"/>
          </a:bodyPr>
          <a:lstStyle>
            <a:lvl1pPr mar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None/>
              <a:defRPr kumimoji="0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kumimoji="0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None/>
              <a:defRPr kumimoji="0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None/>
              <a:defRPr kumimoji="0" lang="en-US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None/>
              <a:defRPr kumimoji="0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None/>
              <a:defRPr kumimoji="0"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spcBef>
                <a:spcPct val="0"/>
              </a:spcBef>
              <a:buClrTx/>
              <a:buSzTx/>
              <a:defRPr/>
            </a:pPr>
            <a:r>
              <a:rPr lang="pt-BR" sz="4800" b="1" dirty="0" smtClean="0">
                <a:solidFill>
                  <a:schemeClr val="accent1">
                    <a:satMod val="150000"/>
                  </a:schemeClr>
                </a:solidFill>
              </a:rPr>
              <a:t>Obrigado!</a:t>
            </a: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Disponível em:</a:t>
            </a:r>
          </a:p>
          <a:p>
            <a:pPr>
              <a:defRPr/>
            </a:pPr>
            <a:r>
              <a:rPr lang="pt-BR" sz="1900" dirty="0" smtClean="0">
                <a:hlinkClick r:id="rId5"/>
              </a:rPr>
              <a:t>http://si.lopesgazzani.com.br/docentes/marcio/marcio/</a:t>
            </a:r>
            <a:endParaRPr lang="pt-BR" sz="1900" dirty="0" smtClean="0"/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smtClean="0"/>
              <a:t>Márcio Moreira – </a:t>
            </a:r>
            <a:r>
              <a:rPr lang="pt-BR" dirty="0" err="1" smtClean="0"/>
              <a:t>Tera</a:t>
            </a:r>
            <a:r>
              <a:rPr lang="pt-BR" dirty="0" smtClean="0"/>
              <a:t> Serviços </a:t>
            </a:r>
            <a:r>
              <a:rPr lang="pt-BR" dirty="0" err="1" smtClean="0"/>
              <a:t>Ltda</a:t>
            </a:r>
            <a:r>
              <a:rPr lang="pt-BR" dirty="0" smtClean="0"/>
              <a:t> </a:t>
            </a:r>
            <a:r>
              <a:rPr lang="pt-BR" dirty="0" smtClean="0">
                <a:solidFill>
                  <a:schemeClr val="accent6"/>
                </a:solidFill>
                <a:hlinkClick r:id="rId6"/>
              </a:rPr>
              <a:t>marcio.a.r.moreira@gmail.com</a:t>
            </a:r>
            <a:endParaRPr lang="pt-BR" dirty="0" smtClean="0">
              <a:solidFill>
                <a:schemeClr val="accent6"/>
              </a:solidFill>
            </a:endParaRPr>
          </a:p>
          <a:p>
            <a:pPr>
              <a:defRPr/>
            </a:pPr>
            <a:endParaRPr lang="pt-BR" dirty="0" smtClean="0"/>
          </a:p>
          <a:p>
            <a:pPr>
              <a:defRPr/>
            </a:pPr>
            <a:r>
              <a:rPr lang="pt-BR" dirty="0" err="1" smtClean="0"/>
              <a:t>Policard</a:t>
            </a:r>
            <a:r>
              <a:rPr lang="pt-BR" dirty="0" smtClean="0"/>
              <a:t> – Segurança Corporativa</a:t>
            </a:r>
          </a:p>
          <a:p>
            <a:pPr>
              <a:defRPr/>
            </a:pPr>
            <a:r>
              <a:rPr lang="pt-BR" dirty="0" smtClean="0"/>
              <a:t>13/Maio/2015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7156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_2013090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134" y="1604963"/>
            <a:ext cx="8703733" cy="489585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01/09/2013 – Globo – Fantástico NSA espiona Dilma &amp; Petrobrás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420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Espaço Reservado para Conteúdo 18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Principais conceitos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390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Espaço Reservado para Conteúdo 13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Tipos de espiões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0398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/>
          </p:nvPr>
        </p:nvGraphicFramePr>
        <p:xfrm>
          <a:off x="179388" y="1604963"/>
          <a:ext cx="8785225" cy="4895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Pilares da segurança</a:t>
            </a:r>
            <a:endParaRPr lang="pt-BR" dirty="0" smtClean="0"/>
          </a:p>
        </p:txBody>
      </p:sp>
      <p:sp>
        <p:nvSpPr>
          <p:cNvPr id="2" name="CaixaDeTexto 1"/>
          <p:cNvSpPr txBox="1"/>
          <p:nvPr/>
        </p:nvSpPr>
        <p:spPr>
          <a:xfrm>
            <a:off x="6564853" y="6433591"/>
            <a:ext cx="21836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900" dirty="0"/>
              <a:t>Fonte: </a:t>
            </a:r>
            <a:r>
              <a:rPr lang="pt-BR" sz="900" dirty="0">
                <a:hlinkClick r:id="rId7"/>
              </a:rPr>
              <a:t>Moreira – Segurança em Aplicações</a:t>
            </a:r>
            <a:endParaRPr lang="pt-BR" sz="900" dirty="0"/>
          </a:p>
        </p:txBody>
      </p:sp>
      <p:sp>
        <p:nvSpPr>
          <p:cNvPr id="3" name="AutoShape 7" descr="data:image/jpeg;base64,/9j/4AAQSkZJRgABAQAAAQABAAD/2wCEAAkGBhERERQUEhQWFBUVGBcYFhQYFxgVHhcWIRgYGB8YFRwXHiYgHxojGxgUIC8gIycpLSwsFx4xNTAqNSYsLSoBCQoKDgwOGg8PGiokHSUsLCksKTU0LSktLywvLCwqLDAvLC0tLC8sLCkvKiopLCotLC4qLCwsKi0sLCwtLCkrKf/AABEIAMIBAwMBIgACEQEDEQH/xAAbAAEAAwEBAQEAAAAAAAAAAAAABAUGAwECB//EAEsQAAIBAwIDBAcFBgQDAw0AAAECAwAEERIhEzFBBSJRYQYjMkJScYEUM2JykUNTY4KDknOhosFUZNGEk7UVFiQ0RHSUo6WxsrO0/8QAGgEBAAMBAQEAAAAAAAAAAAAAAAIDBAEFBv/EADYRAAIAAwUGBAUCBwEAAAAAAAABAhHwAyExQVESYYGRocEEcbHREyIy4fEFsiMzYoLC0vIU/9oADAMBAAIRAxEAPwD9xpSlAKUpQClKUApSlAKUpQClKUApSlAKUpQClKUApSlAKUpQClKUApSlAKUpQClKUApSlAKUpQClKUApSlAKUpQClKUApSlAKUpQClKUApSlAKUpQClKUApSlAKUpQClKUApSlAKUpQClKUApSlAKUpQClKidp3RjiZ10ZA24j8NefNmwcADJ+lHcShhcTSRLpmsUe0nn3+0Tyj4LKEqvy4rg5+eofSuUlmvvWUredxegH6gyNVXxNK5TN68DK6KK/gv3OE3WaVgo7VCe7YoD4pfAH/IitHF6QSDAe0uFz7yiOUf6HJ/yrqjnj39iu18I4fpc+MPaJl1SlKsMQpSlAKUpQClZvtXtpxI0YmiixyCKbiVvPQBhfqDUJodW7RX03nLKLdf7Q6/5rUdoyxeJU5QqdbpvobHNKw5to/+Ci+t4uas+zLt4QQlnJpJyQk6TfoHcY+lNojB4mbk1+7/AFRpaVFsL7ignRJHg4KyLpPjtzBHmDUqpGtNNTQpSlDopSlAKVVekPajW8WtTCpzgtPJw0UYPe2GWOcDSMZzzrKG9kn3M19cg+7aQ/ZY/kJHwT/3lWwWTiU8jkz9AzXma/OpbGMe12eW87jtBdX1zI+9fdjCqOrx9noGUhhwr9TuN9xqAPyNT+CtfT3OTP0OlUlp6RuzqklpcxFjjUVSRPmWidsDzIFXdUxQuHEkKUpUQKUpQClKUBD7V7SjgjLu4TopIJyx5AKN2PkNzWKu43OmW5dEPuyXQDt/2e1Q6V/m1NyzWh9Jrt00jirEh5FV4szvuNMCEEA497fGeQ51m0mCltAMbj29GLm5x/HmfMcPyJ235VntHNyquR7fgbPZg2li86XP6lqkS549aamS5lX47mYWcf0RcHHzSq7/ANFB3bsxPlE90f7yRn9K+oJlY6kgSVh77CXtF8+bDESnyD1IXt+4XYOyfhEVpH/pacmqpqqRuUMUNyu4y6fNDySIxFoec9hnwexCj9SRUuy7IzloVtZfO1uZbdh8lDMv6kVwu7m4kOt7iePbHeimhjx4loHdPqRiuAiYrrdY5lHKbQk6j+tbBJY/myH50u0rqTaicN0VbpKCfM13YnaiqwgkNwsjElROASQBkqkiDSwGCeZbxq+rC9m9pOuOHMY9WyJM/wBpt5D4RTjvKfwsc/hrcRk4GeeN8b7+VabOKaPB8bZbEc9aqTfmfVKUqwwisv2tevPIyQszxoMOFPBQNnfiz88AY7sYzzya0V47hGKadQG2olVz+IgHArFXVyrd53WYZ9uTMdsrZ5QxrvM2c+PzFQiZi8XHJKGq4NayPux04KRu8njHZRiNAfxTNuT56wa4XMMKnvpZxt1+0Tvcv9VB/wB68uLoEhZNch91ZWMCY/BbQgyMPzDfxrqt9LEBpRYR002qRD6GeVT/AKagedNSlpx9e0Ujhqtj+2sh+WyyP1Jr6S0t32STs5z0Ghrdj8ij/wC1dn7XuZVK8WbB5lIYnI+Rgm1D6VEAkJ0iXjH92xBf/urxMn6OKEXs6V5bT9C6tlkt2DOlwiDnwpTdRkeauOIB+UVprW6SRFdCGVhkEdRWEtn0NhVeJhuRBqhdfNrWTKuviY9VazsG7eRSTJHMu2mRAVJ8RIh9lht/0FThZ6HhbS/Zrt6cS0pSlTPQFU/pN2wIIsCTRLJ3YgIzMzNtnRGpBYgfQZGdquKyHpVeyCXQZSoI9XDbDVcyjA1ZZtoo8jGoeHtDlVllDtRHGUM8JjkV7iRIZT7LSj7bdt/hRKDHCPJFb/r3v7cMuqWKV1P7TtC8+zLnx4UZ2+WgfKoUd2qKxj9Wv7RbQqTnwur+bC6vEIc+deWs4Pfhtom/irBN2g/zM8xjjP0YgVvk8a9/VEDmrWYOOJ2Sn5LR7k/3sd/0r3RYsf8A1jssn+JYCP8Az1KR+tTE9KLobCZx+FYrIf6PtOr6VEvJ7hiZJLqaLV0mS4tY/DZlMsAztzH0qSnr3/xBPsOxHA1QRwyD95Y3ssR/sdih+WqtX6O9so/qGafjICxW4QJIVz7XcARgMgZXNYExFQHmjiI6Tsqqp/LeWIGn+pGo8av+wu1JQ6Ik7Atgi3uyJNaZ3a1uY/vBj83niqbWBxK+vXsjqN3SlKwExSlKAUpUTtTjcMiDTxDgBm5KCcF8dcDJx1xRkoVtNIqb2WKK4fgx8e7kUbFto4+Q1sdo4+uBuxzsazl6kMQ0HRM6MAV06LaFzyRIk3ll8F7zeJWrHtO4S1RreFm1bNcTjvSFm2Cr4zyHZR7o35AVwih+y42jFxoJ33isYerMTzY9W9qRs8gKyxXnvWC2YU73PDVyz3KWCWTvnNJxL2xdgpu5OGp9iNwZHfyjtojw1HkeIR1rvH2EMd23uiPHg2Mf+hwD9MV1gLIjTB+ArYBu5V1zzk8hFGR3FPurg7YwvWq+Vy7FcSu3wSST3EnzeG3ZI4/kzA1GSNEMUbuTuW65cLuPzNrNLA+J7YQNq0mI8svG1i30mtyYSfJ1xXeKMtLlNRlA1HTpguQvPUpT1Nynn1qLNLcW41GOeFerLxFXH4kleaIjyZk+dfK6HUFdIGRgrmOMyHkCN2tJz0Zco3mKjMvcLanOeU+12C3Tm87kyU+llkdioB7sk6xkIT8HaFsfZP8AEHzyK0HoldurNBI2MKrRxsdZ075MUn7SH2cE95c4PQ1UWlzxWXiMYrgHhpclQpLf8PeIDgsRy6ON1IO1drFWhmAEI1xnU1rsdIPdM9ix9w570e30POcNznVVfljt4duCKzeOPtJ6ZTulhKHCLcUrwUNaz5wgdtxwGIm4OIlIZskgHHINj2gTju9dqob5temWRfs8YAjiVFH2iUHkiberB+Fd/ErU+9TSzXN1usRxBCve3zgNj3pWJwB7ufHJqm0GZ5JbhtCIMSsD7I/4aEj6B3G7Huiq2zzbeOblKtXu0XPQ42scj6xbosKAnWVfSB48e43Z28Vj2HVq+bTsqJslOJcHq0MEYUn/ABbnUW+eo1NZmmZU4WdIBjs/ZjiXo92QMauoj3x4HnXLtC8OSGnaTSdLaHNrAh+BWTLyMPhUk/KomVwwpTdeWnlJ70jlddjYGTDMPz21vMP1tyHH0NRxKrIQzAovPVquYl/Osnr4Pny869+yy+0kMjD4lS5T9GacOfmEPyrjHfl20vqMi7KHbRKvlFNpU6v4cq97xNcKm0nhKfGfG7ksSdJG2Ejdc53jikk1q3nZ3PNW5YVjmvlLhonaWNyCuBKXU60Hw3iL7a45TLuPMZrnazFBp0rLFISrRFdCu/VdJ+5uRz0ey/TBxUyWIBElWRmiGQlxjMtt4xzg7vEDsQ246+NdLFfesq5dPJPaNpG4IBBBB3BG4I8RX1Vb2C7cLS0ax6NhowUcYyHix7pzy6cqsquR7cEW1CmeGsfcRxap7ezhWeaUn7TLKS6IG92ZjuxAOBCvIfCKvu3YLiRVjgYRhziSbPejjxuYx1c8gemc74rIdtXKBRZWiHgo3DZUYq1zOdzAH5hAO/NLzxtzJrRYwzr19gyuu5YQyCLFzICUSd49aBhsUsLZcISOr7KvvOaX/ZRZ1+2zZkbdLfT9umI8eGBwIx8oyPxVPaRbXWiSKJQFW6vNORAPdtrSP4+ixjlsSCTivpVeCIHL2aynuxqonvbpvF2bIVjzIwdPUryrVtaVWkt9xE4f+bnd7treY8TD2af9DDP0xVaIhbyALqhLHYBX7OkPyyTaSnyOnNfTAykhUeVxzXiXV+ynwkaOWOCNvIMccqj3N5Pbd2VLiFG2IYPLG2ejQ3DyRt+VJg3gM4qam7q79AWFnGVaR4tQZfvWgjEMyf8AvdmfVyr+OMZO+K5PCjRD7pUlYaWQt9knk8/ftLjPUY3+LcVHRclGi7rb8ERucEj2vsTvujj3rOXY9PGraxmFy2UMaXMgOQVIt79R7Syxn2Jl5Mp76fiWuO6+q9OoNL6G9pO6SRTOTLCwBRxiVFIGBKR3X64kXZgAdjkVo6wvozMY5wEiZgPVPE+DNZZOdOo7yWpIyrb46ZGQN1WG2hlFdVVqTQpSlUnRUDtrtLgRFwNTnCxp8cjHCr9Sd/AAmp9ZD0neSS4VFypGI4Tg/fSBtUo8eFCHOfF6hG5I0+FslaWiUWCvdeuivINj6scY+uYSMkA/f3jbSTH8C4KKfdRGPhUITqCrueIpcyszZxMUI4lzIBvw12SKPqcVMkg4rpFCdMeGt4SPcgTAnnHmxxEG8yeu8KWYuRIoAyEeJOgXVwrSP8urXOR+EeG2V1VXcT6GCTc3nw1kt2e7an/S199odovLKZJda6SUVFIDJtqMMZOyvp70sx9gd0YqJFdBlCaAVAyIV46ooO+rhW6mRs8+JMQW5gDO8G/nAVQpLalyCd/VaiVJHUyuHmYe8TEp54qbaW5WAyvLwkB2OZWLtk5KJC6ltw2ZWJLFWIwoFQm2zV8OGCBZZKXbOf3xJ9neGJDJCwjQHDMkkk8APw3EUgEkWfiHLrtXC8s1XXNAgj0jTdWzd5EDb522a2fc5Hs+0uMMK62izEo4YGQs0Su3ey4XWIJmODJDLGcqXGpSRzrpAMFGiB3VzDG3VR99YSeONymeWDjYVPFVVcs89mJtfnz635SbUkvm4JDrwApYsDGiyH2wu7Wdw37xfaik8MHPjbWUqzrFFK7Z3azuuThl2aOT+KmCGU7OAfA1S8OJcgO3AdEYP1EOrEco8JLaTCN10Fc8qsV0tkSjSJJBFcaduBeDHDuY/ASd058SvnXYaqveFsprPdqqzWeDviWzu0Gwzv516aj9nrKI1ExVpAMMy5AY+IB5ZGDjpXLtu4dIWMQLSHCpgZwzEKGPkM5PkK1zuPlrR7E3jIz3al09xcKsbYwzRw9RrA9bOf8ADU6F/ETUS4mBKJDhYodXBLbjKZ4l1J4qhyF+JyTXtqqiPEbaeKGhik6pax5Mk2fFzqbPiyVxmVVjBK4DqJWj+G2jIWGD+o5Unxy1VHiRRNzied7rk/KWjPU7QYQ8GNCodssdWJJC4yqOx5SuMu7ckQjrioIu1TBUjurjirhMLuMQF8iKLOQGwZJCCQOtez4UsGJfQH4hzjUdQ4pB8ZZmWEH4UaofZweWQYPeO+QeGBtu5b3FC6dxvpMaLjLVGZmijc0s8Kq/oWUAXWO4qyN7PrruGRj+B5lCs3zxmpNyUnBS4J7p0LOyhZInPKK6UbFG6OO6fI4NRljJkMSSiXJKFWEhjZ8OQrrKzZVjHIokQghl613jUsq4XWdDGNX3MsQOJbSU9XQ50nyB8a6WQ4Sl7dKyUmR4w+popVLSD1bIT9+oGrhs37wL34pOZAwdwandnXDxvrjzLrXVv/7TCNjkdLmPkR7w5+Ue5QMoOstoQMsg9qS1JyH/AMWBsH5A/Ea7RgudJYIzSDvjlHeAalkX+HMm+OuSOtdJQzhd3Cq1wnPT9hW8apqhcmF8NGnRM5yF6gZ908jn5VZ1QejoJZpEwiPq40J5x3IOG0eTcyPketX1WrA9iwc4FdVZZYFJ6V9rmGNY42CzTEpGx5RgDU8zfhjQFvngdayNiwghWWLuSSoyWvE34Fmvfkupc+8/3jZ5lo18ak9sarm8dHBRG1RZbK6bOLS88nkJZCkYPVVJ+UOSdLh2mmBWIxi4lX4LKMngQY6GZwZWHUKB8vQs4NmGXF1WmZNnCxu1gkhfh6wnfiibdlEmQjt8V5cP3t/YQNyqHe3xcvNOyyNIpBCsyrIqtpI1DvJZI+FAXvTv47Cvu7cgu0hKykniN1SWSPizsv8AgWoSJfBpPE1UdqXDBwmAjAIXUHSEYqNEQb3VhjZUB6EzvzXbTDDNzqqxvIln9rEgw6iQR7FW+0iOH8IhskKQgfxHL+OOQs7S9aNF4ekxSnQImmN1aTHrEskg1wSHoHGknYiq2O1aOGJjPwtZAhjDXAY5wQxWB1W3QhkIyrEB1LEk1Kt2cjWUMvFiZ3jYKDdRoxSaGYKApuoTusgALDY1GJJ1Vc10jXdgkXrIFZraZxHLbvs8UynaFzzSVT91L0OFJKspEg4cFizSalErMg0tPEpwLmL4L2A7Oo9oDBG9dwAmsn10RiUyHmbmwbZZ/wDHt+RPMjHXFcYYZY5OGHXiCRTHN0FyVzFNt+yuo8xvjbiBvGuTnVVLPAaPsxxdSRcR9F3EoeO4jA03VsSO8AdirDGpPcYgjpWzFfnNnCJOGsbGHis8tmx52t2ueNat+AkN3eo1gchX6HBq0jVgNgasZIzjfGemaxWyk1Ve8ySPulKVnJHhrJ+kJkM5Kgq2lbe3JH7WXJkkX8kajfyatbWd7fuo0leUli9tbvIiYGnU5Kg556iUK/Imq7TA2eCcrS5Turng9zZkO04cyaISQoH2eHBPshltwTjnmWWdj48LNde0hqabTsAZtHlw1SzhHy1ySt8xUhLDg3VtEeafY1Y+LYupGP1kyajwnCOTz7h/+qPn/asssT6NR/TK/Beai/Eyp7XQcSRl2A1BPIKJkj//AJEPmDVt6U2yx3Kpp1JFbL3CSMhI7g4JXB5a6rry3Jhj8ZLeE/zMt6n/AOUq1LhuAZhI51BW1HJz6kyEnn0EV7n5R+VRRfFO5rJNS5SLC9tmmkfhMRxZ5VjAOAJEt4JI2xyyHg5+DHxqTo4xJjGlriNbuAfBdR4Dr9coCPzeNVnZkzwCRGyWtZUmxzLIg+zyY/paH89QPWrS59Q7EHu28q3UZHW2lysoHkpMjfLTVivvqsTBGnC1Asldvwl1cHCe8iTyK2JI0ysitcxR+eNF1bn8yktj4gfCvbQoDofvROEt5H+OBwTaz/mGTGT448NpvaUZhklVBkxsL2AD3lPdnjX55Y4/iCo8nZJyUziIZQN42s3ejI84ZsYz0/z6051X2OQxwuHdlr+VNf3zeRsuyopVhRZmDSKMMwzhsbat+pGCfMmuXbxk4DrECXfCLgZ06iFLHyUEn6VNhUhQCckAAnlk+NRe2ZwkErMSoCN3lGSNsZUHrvWrI+Yt3tKJvfuMdfunDZh7D5ijH/KQAu5H52XHnqWuVsGWMNISW4ve5nUtvG0zKP6+rbyFTO2bIBZlXZIIoLdf55ELn+3hj9aj9pj1CnqRfn68Xf8Ay1VUeFGmom9F3k+s5biuvrcrGY/eOhWP5Ylcn6z3I/QV27OiH2W7cDfMKDyDOrkfo6j+QV17QPr7wn9mHf8A+bbn/wCyCoJjdDKgz7bjTnm3rlTP80Ef99RzM7Shjct69UT+yolaOGIDSzyQHWGOSDBK2c52wySDbFdrESGLbJk0JeRHxlXuTL/MRuP4tRJZOAYnGdMMhU/lDGeM/WCWYfQ1bCQQrkc7OYk431WsuTkeIAYH5xGpIvs0sHlXRbT80LiMJq4Qzgfa7cbYZD99CPIg5x+MeFQGijGVyRGVRdX/AC7nVBN84pe5noP87MRtFDnBLWMpK/itzvgeXCb9Y6i3ESIHUjMcJKnHvWU++R4iN/0CUZZHDVeTnuhSzLn0f1u5l7oLLw7hOouIyF1L0wVz9NFX5qh9FoiBIWYlwwjlX+Ig08QfnThtV/VkOB6fh/5adVm95ge1Uea5ljkBT7Q/C722mwgAaV89BJI5UHqGHhVDao13doTlUnkjdk5Dhd6ZVYDoILaD5GatP6RyIxvNDNxn4FkMgAJxMMeGevdl1HPwCoEUIW/kCjAX7UqgdAlpZooHyDH9a9OCL5eHZfbkWsplcS6Gf9o8bP8A9one5cf/AA1vGo8jVNaWxnnjEvO4kRn89Zt3Yf2XUq/Mipt0+m1yOY+zf+Dy4/1VJ7biEV0G5COZPLCCPs5yf7IpT9K0JyciJKuSv/lSd3UMqTxbEkADiWcWe6RnT6o4O2w8K520kkemZdR0rNeKmeWi9m4qqPFoJ2BxzKDwFRLCFmdo2JLSL9nZiTnitDwVYnnn7RYjfxkBq09Ge0FIglfZYppYpVPuxXXfGrwCz5j8sHwqESkuXp3Ok2aLhGUxDULRhdQgcnspgTLEB1HdlI/KlQb2wij1IW9TGqjUDz7PmbMbg+NvOMg9FHnirHs6X7PLArcreR7CXPWGTD27ny2jT5sa4vZrB3JN0tJDbyA+92fcY0E+SMVHlwmqpOTqv+jpzs4mlLwuwSSZj3hyi7TgAPEXwEsYSTzAbxNfo8GrSNeNWBq07jVjfGema/NrWz9ekUjlHEiQPJjcXEHrIJsH97b6kJ68vCv0wVn8RkdhPaUpWYkKyXb8ircy61DIY7PWCSMJ9plBbb4SVOK1tZn0nsg00erZLiOS1Y/CzYeNv7lIHmw8artMDb4JpWknp6X9rigvb52kW4kADIEZwucBoLpopMf05s1y7SUxS3CeAudPnvHeR4/tmH8prxpiRrkXbDSSJ44X7NdxjzxolA+fman2rrriacB9GLWcnxIIguB+F1dlz/F8qzYnvfRfLCdy1yS8sN7aRXywepj0bmNJ41Hi0Mq3MY+bRKf1qIDGjIzboNUUn4ogpXP81rLG4/wDUyKKSLKDvPEQwHxTW4wV/q2rKf5T518PbgZRSNB4YSQ7jQctbSt+HDPbv5EVFouhilNTuc35zx4XyWbauPZGkgmWQ+seMiKUfvMJgEePGtwCPxwgfK3tbZdC5OpIVYIQfvbCUDn1JTbz7nnvTxrxI9BV+JGpUJnvvCrZMQP/ABFu+GXxAU8mNTeyZjwSAVJBJiY7RksM6fKGbfb3GJXoKlDiU2ybh3q7hf7tLRN4xIuhOscAb2msjpbHeJhwN/rHpf8AlrgyO5aKMAmIjSNWOLZy9UJ5Mpzg+MY8apeze1BbyK2H0AGJ0YZbhAk8Jx1lgJP54myOVabsfsYBkIKyRR5NtKrEMsbfsmxs8Y2x5AZG2ashe1VUjDbQqwnFF5r25zunhFrCaBFwAPDxqB6QsBbSFuQAJ+QYGrEVH7QtBLFJGeTqyn6gitDwPn7ROKFpaGY7WmdlmjKjSxmZipJPEjMciYydtUYG2OYr5vwkqHfASWRD+W4iOkj+aRN/KuUt5gCRcs8ihypGMywdyVCPiaLUMfhr4V42Zo84SVUhL+GRrtph5EEpnxRRVZ5EUU29/wCV7vRHJIBLIWXldwlDn3WeBGXP80Mn1NfEfDaQEE5k0MpOMF2xIvyzLDKn9TzqbcTYWFokAYFo2UDTpuUJkUY6a/Wr/UHjUZjFs6k6AQ4OMaYZXEiP/SnBz4AkVwraXeurZ40OqM5O7FY87EAhi9vI/gCDwjUvs9oxgHJ4UfCkU+9bMSBnxMbZQ/zeNRmuk1sXQ6X1o8YG+QcvF+ZT61PEM2PPy5cQzmTUdQw2/syBgF4hPLhvhFf4XVW60OpqF7XCvXffMtLGQwtGsp1c7Z+oYbmGRvzLlfm1R1hSHaTcW2YZM767ST2CfynAJ/C1QLqVTGgUuykOmn3tOdRhPhPEQGT4guBzq7sbxbkZUo8qppdTss8RHMfhPjjY5BrqLoGovlWOWf5wT336lh2H2XwQ2cknSurOdaqNKsccm04B8dNWtcLG1WKNUUEBRgAsWwPDJ6Dl9K71Yj1LOHZhSRg+03aG5mIRXMl1qj1au7N9hXhbAjILoV/mFQ+z+01e8imONMskL46BLm14f/7rcL9atfSpG40iKO9JEs9ufG4t316B5shUfINWYaONtkbQjACN/ghnfj28nyhug0Z8A3hz9KBKKHhKvQMiz2uYnib2l4EbfOOaWxc/SOWA/JhXe/cTKHfYSw20jn4cCSxn/sMiMfyiraKOOdn1KEa+ikjyRvBfIAskflq4cbDxMPmKrY7pHXMq4QanlX4YJzwbleX7K5XX5DB8KtUU6rNHCNbqTKFc6PtC6S37q4LqM/072IfS4HTn9CdFmdp10RXKulyn7ttWJgPAxTlZgfgnYjlunsmIaNsmTU6lRsWuFQCVFPT7RCI50P7xPGvuefjRmXWCyhDM2nIYYKR3oT4SpaGZOgLg+yK7Ve/I4WdyxfKTHDkCzun8JM6rW6+TMRv4vj3anXE6zpBcyrhZFayv0+AklMnw0TbZ8Jc/LP202teGVy6q0XC1ZM0A7xtdXWaLIkhf31II5tiV2T21GGeO5ZZLe5QLM/shttC3WPd1ALHKOaSICcA1W4HlVZeSWp0s+z+yWneMMC0kLJBdjVobMTcSC5XPUjn4rKwHKt8Kz/o/2RIkheYB3RFjS5VzmeLJK8ZOWtdu9vnUSMZIrQ1itYpsmhSlKpOiqX0r7LkngIjJ1L3tAIHEx7uTyYHBVujAdM1dVwvrMSxsjEgMMZUlSPNSORBwajEpqRbY2nw7SGNZPzMGysVSbiLmRgdZUoIrxRw9Myn2VlTEbjlqwRsRUeFgO6FLKVaLgtzeLcvaN4Tw5LRn3lO1WMtpMJ3iISaVkzIMqEuoeQ4q5zHOMYD4IOOfhVXA2ZssyAhXL5Vkx7KXeO8kie5cjP4sisjqq5H01m1Fdy7acMOEU5eXk5GiQSZYBWSfG0iJnRMw+OPLRyrz0MT0rtGVcAKoIPEEcRPPV3prFz0PvxnrtjlUmKyWeP1bGSUd6e3YrE7N0nhK5US4x31yj9edRIGi4ejQNWBHnJiVyGyqTDnBdLvoY93J2ONhwntJqSxTrThlJ3SU9nxk1aSpdycaGzoeXRsME+zewjKkH21BG/SfaPBLE0TlI3lZ+HNg8KV2GGRlJ9W5I78JxvkrVe8uQxffJAlMnqwzD2Rchd4LkbaZh3WwN69MmdWSckDiakDkr0+2Qj71R0uIsnrROVVXVFA4l3r0lulelBwu43RjHOpSQKO8SzalX2eIU7zqvuTp305OPHceiABtw4AGo9NBzjbOqMlWzv3gFz1ANZZXJVFIDxsRw1dmli1ch9muk78TeCyDblmtz2TZiKJEwRgZOSCdR3OoqACck743q2yXzTPP/UbX+EoXjPhWE8VlPEmV4a9rw1pPBMS3ZcyTPEZMMx4sDsPvJVG242Dlco494d4dahFRyCHS2tBF1xnVJa+UsbesjPUbCtB6R9n6A8udURwZYy+gqwwFlgdjhHG22QD5dam7hbu6x3pQuJG9Wtzgd0MR91dL0bqR4bClo8S1s9htS/Drs70trjJMWDZYsXUa2TnLGp7lzEP30ZA1pz7vyrhaXRJ04VmGoqg9mVX3khX8Mg9bH55Xoa6Wbx62WZ3j3zxNIQxzdJJB+ykIyCwzHJ8819XFjwZMSxq2sY7p0LLvq12zckmz3uGdiclTvXCq9/NXfPrqzzSNgCZFZQVK7NNEnsun/NQciObAV92s2HQuvHUlnVV5OCCrSW465BPEtz13ArnJKCx095XbbB0FpRyYMccG8HUNhX+tc2lG+rSRq7+oGNWf4pQO9bXH4x3W8aCcnVVO9/V1vbEIplgImtmADbnugcllx3lKe7JjUmMMCNx72HbrJcpvq34neC6h11MARhjgetiJR/eGa+7d21Eo0glxkkBRMV/ix/d3C/jXf/e49F7QM5lCqAMgFCyqXJ7x4UgzE/jg4OetdSvLLOzUdopcvb2y1vNKK9pSrj3DKenfZc7pHNAzZgOsoBqIwciWMcy67gr76sy88Vmbq0ACaFSaOZXeEIcLNHINVxaLnk2oGWMHcEEdDX6H2z2Z9oj0h2jcEMkinBRxyOOTDxU7EEisEbaRnuIjDxNBDXMELDHE2IubM51Rz8mMbYz0JO522Mfyy0qqZBohLMCG1MXR1V3lX2mRMCO/iHPjREKsyc+7nFcb28dJdbKjud5IwRol4iiNmjPIwXSBcH3ZkUH2q+bkkBZAwYMxZZ09WGm5axnaC76PE+I5eWxqwvOxo54C1sTLGoPEgVAsttIR3zFEx+7Y5LW52Ocqc4rTcnfVVocI+FZRjU4EajUuzy2qNlJo+v2q1bZl5kA+NfJLaw4YaxmUtEuoFWGDd26/tIZBgTQcwcsN96+hPGyrw00yMQ6mJzh3VSDNY6+Vxy4kEmGYDBydzyE4IUjGGYleGeEpm6yWbt9xc59u3kwGOcZzuqq6IE4dnQXMUccQSC5CerUOTFcxhi6mCTnhScoR3ojsRjINPdyEs4mBjlQhpNWI8tjTrcgEQzEbGTBhlHtY6SuKpB1FNOrMmpGWIyfFcRr6yzuP4qdwnepwSSVkjcM7EHg8VtMoGMk2t7ECkq430yYJGxzRPZxqunQG19D7JYrSIKAuoa8BQg72/sqzKDjGdJ055YG1XVcbW2EaKi8lAUbAbAY5AAfoBXavLic22WClKVEClKUBC7T7HhuABKuSN1YEqynxRlwQfkazvafo9cqQ6MZimyyZWOdV+EnHDmX8LgfOtfSoRQKI02PirSyuV60dZ5yxzPzWXsdiutoZIcEkPHG5UN1LQg8SJs+9ExU89xy5213Kz6zwrrSpUtvLmM7aZeEBLp35SRNg9ep/Tq5C1QNrCrqxjVgZx4Z542FV/B0ZvX6pNNRQ9ad/nLcfnlp2dxl12ssayJkCATBmVPBHZQ2g7+qlVl8NPSHJZ5cRPE0UnNUTSve8UhlYLnzgkx5dK/R77sW3n+9iRz0LKCR8jzFdEsIwqLoBWPGgHvacciC2TkeNc+CTX6olfJ+3HPiuJV+j/o8sIV2xxcYLrrXWu2OKrMdTjxOavaUq9JJSR5FraxWsW1G7xSlK6VnjICMHcHpVFc+jAAYQMEVvagYa4W/kPs/NCPlV9SuNTK47OGP6kYOXsucERvCz4yEIckqN9objGQP4cwweWTyqDJG0OY1cBW9q3nVYs/ySeqb5xsn/AE/Sq5zQK4wyhh4EAj9DUdgxReBTwivrT8SyMCWVikcwSBtOniMzoWTGwlSYFJV5e+3kRXl52fNCAZFEkajuTKzd1fBZVy6L+GQOn4hW/eBWXSVBX4SARj5cqjWfY0ELFoo1jLDB090HryG31xXNg4/BPXj9s+hk/R/0eWU5IzCfdcKRk570LQPo1AjBYKpwa20MQVQozgADcknw3J3J868hgVBhVCjJOAANzzO3WulSSkarCwhsYZLEUpSpGgVV9rejkFwQ7BklX2J4zw5F+TDmPwnI8qtKV1NpzQMD2t6OXkTmRcTahh5I0QPIvw3UDERzjG2VKN4VRT9jMirLoltCBlJFErxKPJgBcW455RwyDw8f1ulaIfExLIjsn5Fb3jkSPJFBdK6hZZBl1bfIaR7UMA4xs8kKMPEcqkw9jPKnGtJY5ywxLDxY5308gkhfCTqBjAlCuOQfbf8ATobSNCzKiqW9ohQC35iOfM/rUHtD0ZtJzqlgjZvj0gMPk64YfrU//Sp4SrQbJ+YQ9ncaQRqssUybBUOoxg9RHM6Txr1PDkdPDPOv0zsD0fS2UkKqyOBxBHrWMsM95ULEAnqeZqxNohZWKqWT2WIBK5GDgncZFdqrtbdxqWR1KQpSlZzopSlAKUpQClKUApSlAKUpQClKUApSlAKUpQClKUApSlAKUpQClKUApSlAKUpQClKUApSlAKUpQClKUApSlAKUpQClKUApSlAKUpQClKUApSlAKUpQClKUApSlAKUpQClKUApSlAKUpQClKUApSlAKUpQClKUApSlAKUpQClKUApSlAKUpQClKUApSlAKUpQClKUApSlAKUpQClKUApSlAKUpQClKUApSlAf/Z">
            <a:hlinkClick r:id="rId8"/>
          </p:cNvPr>
          <p:cNvSpPr>
            <a:spLocks noChangeAspect="1" noChangeArrowheads="1"/>
          </p:cNvSpPr>
          <p:nvPr/>
        </p:nvSpPr>
        <p:spPr bwMode="auto">
          <a:xfrm>
            <a:off x="1259682" y="-1303339"/>
            <a:ext cx="2714625" cy="271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  <p:sp>
        <p:nvSpPr>
          <p:cNvPr id="4" name="AutoShape 9" descr="data:image/jpeg;base64,/9j/4AAQSkZJRgABAQAAAQABAAD/2wCEAAkGBhERERQUEhQWFBUVGBcYFhQYFxgVHhcWIRgYGB8YFRwXHiYgHxojGxgUIC8gIycpLSwsFx4xNTAqNSYsLSoBCQoKDgwOGg8PGiokHSUsLCksKTU0LSktLywvLCwqLDAvLC0tLC8sLCkvKiopLCotLC4qLCwsKi0sLCwtLCkrKf/AABEIAMIBAwMBIgACEQEDEQH/xAAbAAEAAwEBAQEAAAAAAAAAAAAABAUGAwECB//EAEsQAAIBAwIDBAcFBgQDAw0AAAECAwAEERIhEzFBBSJRYQYjMkJScYEUM2JykUNTY4KDknOhosFUZNGEk7UVFiQ0RHSUo6WxsrO0/8QAGgEBAAMBAQEAAAAAAAAAAAAAAAIDBAEFBv/EADYRAAIAAwUGBAUCBwEAAAAAAAABAhHwAyExQVESYYGRocEEcbHREyIy4fEFsiMzYoLC0vIU/9oADAMBAAIRAxEAPwD9xpSlAKUpQClKUApSlAKUpQClKUApSlAKUpQClKUApSlAKUpQClKUApSlAKUpQClKUApSlAKUpQClKUApSlAKUpQClKUApSlAKUpQClKUApSlAKUpQClKUApSlAKUpQClKUApSlAKUpQClKUApSlAKUpQClKidp3RjiZ10ZA24j8NefNmwcADJ+lHcShhcTSRLpmsUe0nn3+0Tyj4LKEqvy4rg5+eofSuUlmvvWUredxegH6gyNVXxNK5TN68DK6KK/gv3OE3WaVgo7VCe7YoD4pfAH/IitHF6QSDAe0uFz7yiOUf6HJ/yrqjnj39iu18I4fpc+MPaJl1SlKsMQpSlAKUpQClZvtXtpxI0YmiixyCKbiVvPQBhfqDUJodW7RX03nLKLdf7Q6/5rUdoyxeJU5QqdbpvobHNKw5to/+Ci+t4uas+zLt4QQlnJpJyQk6TfoHcY+lNojB4mbk1+7/AFRpaVFsL7ignRJHg4KyLpPjtzBHmDUqpGtNNTQpSlDopSlAKVVekPajW8WtTCpzgtPJw0UYPe2GWOcDSMZzzrKG9kn3M19cg+7aQ/ZY/kJHwT/3lWwWTiU8jkz9AzXma/OpbGMe12eW87jtBdX1zI+9fdjCqOrx9noGUhhwr9TuN9xqAPyNT+CtfT3OTP0OlUlp6RuzqklpcxFjjUVSRPmWidsDzIFXdUxQuHEkKUpUQKUpQClKUBD7V7SjgjLu4TopIJyx5AKN2PkNzWKu43OmW5dEPuyXQDt/2e1Q6V/m1NyzWh9Jrt00jirEh5FV4szvuNMCEEA497fGeQ51m0mCltAMbj29GLm5x/HmfMcPyJ235VntHNyquR7fgbPZg2li86XP6lqkS549aamS5lX47mYWcf0RcHHzSq7/ANFB3bsxPlE90f7yRn9K+oJlY6kgSVh77CXtF8+bDESnyD1IXt+4XYOyfhEVpH/pacmqpqqRuUMUNyu4y6fNDySIxFoec9hnwexCj9SRUuy7IzloVtZfO1uZbdh8lDMv6kVwu7m4kOt7iePbHeimhjx4loHdPqRiuAiYrrdY5lHKbQk6j+tbBJY/myH50u0rqTaicN0VbpKCfM13YnaiqwgkNwsjElROASQBkqkiDSwGCeZbxq+rC9m9pOuOHMY9WyJM/wBpt5D4RTjvKfwsc/hrcRk4GeeN8b7+VabOKaPB8bZbEc9aqTfmfVKUqwwisv2tevPIyQszxoMOFPBQNnfiz88AY7sYzzya0V47hGKadQG2olVz+IgHArFXVyrd53WYZ9uTMdsrZ5QxrvM2c+PzFQiZi8XHJKGq4NayPux04KRu8njHZRiNAfxTNuT56wa4XMMKnvpZxt1+0Tvcv9VB/wB68uLoEhZNch91ZWMCY/BbQgyMPzDfxrqt9LEBpRYR002qRD6GeVT/AKagedNSlpx9e0Ujhqtj+2sh+WyyP1Jr6S0t32STs5z0Ghrdj8ij/wC1dn7XuZVK8WbB5lIYnI+Rgm1D6VEAkJ0iXjH92xBf/urxMn6OKEXs6V5bT9C6tlkt2DOlwiDnwpTdRkeauOIB+UVprW6SRFdCGVhkEdRWEtn0NhVeJhuRBqhdfNrWTKuviY9VazsG7eRSTJHMu2mRAVJ8RIh9lht/0FThZ6HhbS/Zrt6cS0pSlTPQFU/pN2wIIsCTRLJ3YgIzMzNtnRGpBYgfQZGdquKyHpVeyCXQZSoI9XDbDVcyjA1ZZtoo8jGoeHtDlVllDtRHGUM8JjkV7iRIZT7LSj7bdt/hRKDHCPJFb/r3v7cMuqWKV1P7TtC8+zLnx4UZ2+WgfKoUd2qKxj9Wv7RbQqTnwur+bC6vEIc+deWs4Pfhtom/irBN2g/zM8xjjP0YgVvk8a9/VEDmrWYOOJ2Sn5LR7k/3sd/0r3RYsf8A1jssn+JYCP8Az1KR+tTE9KLobCZx+FYrIf6PtOr6VEvJ7hiZJLqaLV0mS4tY/DZlMsAztzH0qSnr3/xBPsOxHA1QRwyD95Y3ssR/sdih+WqtX6O9so/qGafjICxW4QJIVz7XcARgMgZXNYExFQHmjiI6Tsqqp/LeWIGn+pGo8av+wu1JQ6Ik7Atgi3uyJNaZ3a1uY/vBj83niqbWBxK+vXsjqN3SlKwExSlKAUpUTtTjcMiDTxDgBm5KCcF8dcDJx1xRkoVtNIqb2WKK4fgx8e7kUbFto4+Q1sdo4+uBuxzsazl6kMQ0HRM6MAV06LaFzyRIk3ll8F7zeJWrHtO4S1RreFm1bNcTjvSFm2Cr4zyHZR7o35AVwih+y42jFxoJ33isYerMTzY9W9qRs8gKyxXnvWC2YU73PDVyz3KWCWTvnNJxL2xdgpu5OGp9iNwZHfyjtojw1HkeIR1rvH2EMd23uiPHg2Mf+hwD9MV1gLIjTB+ArYBu5V1zzk8hFGR3FPurg7YwvWq+Vy7FcSu3wSST3EnzeG3ZI4/kzA1GSNEMUbuTuW65cLuPzNrNLA+J7YQNq0mI8svG1i30mtyYSfJ1xXeKMtLlNRlA1HTpguQvPUpT1Nynn1qLNLcW41GOeFerLxFXH4kleaIjyZk+dfK6HUFdIGRgrmOMyHkCN2tJz0Zco3mKjMvcLanOeU+12C3Tm87kyU+llkdioB7sk6xkIT8HaFsfZP8AEHzyK0HoldurNBI2MKrRxsdZ075MUn7SH2cE95c4PQ1UWlzxWXiMYrgHhpclQpLf8PeIDgsRy6ON1IO1drFWhmAEI1xnU1rsdIPdM9ix9w570e30POcNznVVfljt4duCKzeOPtJ6ZTulhKHCLcUrwUNaz5wgdtxwGIm4OIlIZskgHHINj2gTju9dqob5temWRfs8YAjiVFH2iUHkiberB+Fd/ErU+9TSzXN1usRxBCve3zgNj3pWJwB7ufHJqm0GZ5JbhtCIMSsD7I/4aEj6B3G7Huiq2zzbeOblKtXu0XPQ42scj6xbosKAnWVfSB48e43Z28Vj2HVq+bTsqJslOJcHq0MEYUn/ABbnUW+eo1NZmmZU4WdIBjs/ZjiXo92QMauoj3x4HnXLtC8OSGnaTSdLaHNrAh+BWTLyMPhUk/KomVwwpTdeWnlJ70jlddjYGTDMPz21vMP1tyHH0NRxKrIQzAovPVquYl/Osnr4Pny869+yy+0kMjD4lS5T9GacOfmEPyrjHfl20vqMi7KHbRKvlFNpU6v4cq97xNcKm0nhKfGfG7ksSdJG2Ejdc53jikk1q3nZ3PNW5YVjmvlLhonaWNyCuBKXU60Hw3iL7a45TLuPMZrnazFBp0rLFISrRFdCu/VdJ+5uRz0ey/TBxUyWIBElWRmiGQlxjMtt4xzg7vEDsQ246+NdLFfesq5dPJPaNpG4IBBBB3BG4I8RX1Vb2C7cLS0ax6NhowUcYyHix7pzy6cqsquR7cEW1CmeGsfcRxap7ezhWeaUn7TLKS6IG92ZjuxAOBCvIfCKvu3YLiRVjgYRhziSbPejjxuYx1c8gemc74rIdtXKBRZWiHgo3DZUYq1zOdzAH5hAO/NLzxtzJrRYwzr19gyuu5YQyCLFzICUSd49aBhsUsLZcISOr7KvvOaX/ZRZ1+2zZkbdLfT9umI8eGBwIx8oyPxVPaRbXWiSKJQFW6vNORAPdtrSP4+ixjlsSCTivpVeCIHL2aynuxqonvbpvF2bIVjzIwdPUryrVtaVWkt9xE4f+bnd7treY8TD2af9DDP0xVaIhbyALqhLHYBX7OkPyyTaSnyOnNfTAykhUeVxzXiXV+ynwkaOWOCNvIMccqj3N5Pbd2VLiFG2IYPLG2ejQ3DyRt+VJg3gM4qam7q79AWFnGVaR4tQZfvWgjEMyf8AvdmfVyr+OMZO+K5PCjRD7pUlYaWQt9knk8/ftLjPUY3+LcVHRclGi7rb8ERucEj2vsTvujj3rOXY9PGraxmFy2UMaXMgOQVIt79R7Syxn2Jl5Mp76fiWuO6+q9OoNL6G9pO6SRTOTLCwBRxiVFIGBKR3X64kXZgAdjkVo6wvozMY5wEiZgPVPE+DNZZOdOo7yWpIyrb46ZGQN1WG2hlFdVVqTQpSlUnRUDtrtLgRFwNTnCxp8cjHCr9Sd/AAmp9ZD0neSS4VFypGI4Tg/fSBtUo8eFCHOfF6hG5I0+FslaWiUWCvdeuivINj6scY+uYSMkA/f3jbSTH8C4KKfdRGPhUITqCrueIpcyszZxMUI4lzIBvw12SKPqcVMkg4rpFCdMeGt4SPcgTAnnHmxxEG8yeu8KWYuRIoAyEeJOgXVwrSP8urXOR+EeG2V1VXcT6GCTc3nw1kt2e7an/S199odovLKZJda6SUVFIDJtqMMZOyvp70sx9gd0YqJFdBlCaAVAyIV46ooO+rhW6mRs8+JMQW5gDO8G/nAVQpLalyCd/VaiVJHUyuHmYe8TEp54qbaW5WAyvLwkB2OZWLtk5KJC6ltw2ZWJLFWIwoFQm2zV8OGCBZZKXbOf3xJ9neGJDJCwjQHDMkkk8APw3EUgEkWfiHLrtXC8s1XXNAgj0jTdWzd5EDb522a2fc5Hs+0uMMK62izEo4YGQs0Su3ey4XWIJmODJDLGcqXGpSRzrpAMFGiB3VzDG3VR99YSeONymeWDjYVPFVVcs89mJtfnz635SbUkvm4JDrwApYsDGiyH2wu7Wdw37xfaik8MHPjbWUqzrFFK7Z3azuuThl2aOT+KmCGU7OAfA1S8OJcgO3AdEYP1EOrEco8JLaTCN10Fc8qsV0tkSjSJJBFcaduBeDHDuY/ASd058SvnXYaqveFsprPdqqzWeDviWzu0Gwzv516aj9nrKI1ExVpAMMy5AY+IB5ZGDjpXLtu4dIWMQLSHCpgZwzEKGPkM5PkK1zuPlrR7E3jIz3al09xcKsbYwzRw9RrA9bOf8ADU6F/ETUS4mBKJDhYodXBLbjKZ4l1J4qhyF+JyTXtqqiPEbaeKGhik6pax5Mk2fFzqbPiyVxmVVjBK4DqJWj+G2jIWGD+o5Unxy1VHiRRNzied7rk/KWjPU7QYQ8GNCodssdWJJC4yqOx5SuMu7ckQjrioIu1TBUjurjirhMLuMQF8iKLOQGwZJCCQOtez4UsGJfQH4hzjUdQ4pB8ZZmWEH4UaofZweWQYPeO+QeGBtu5b3FC6dxvpMaLjLVGZmijc0s8Kq/oWUAXWO4qyN7PrruGRj+B5lCs3zxmpNyUnBS4J7p0LOyhZInPKK6UbFG6OO6fI4NRljJkMSSiXJKFWEhjZ8OQrrKzZVjHIokQghl613jUsq4XWdDGNX3MsQOJbSU9XQ50nyB8a6WQ4Sl7dKyUmR4w+popVLSD1bIT9+oGrhs37wL34pOZAwdwandnXDxvrjzLrXVv/7TCNjkdLmPkR7w5+Ue5QMoOstoQMsg9qS1JyH/AMWBsH5A/Ea7RgudJYIzSDvjlHeAalkX+HMm+OuSOtdJQzhd3Cq1wnPT9hW8apqhcmF8NGnRM5yF6gZ908jn5VZ1QejoJZpEwiPq40J5x3IOG0eTcyPketX1WrA9iwc4FdVZZYFJ6V9rmGNY42CzTEpGx5RgDU8zfhjQFvngdayNiwghWWLuSSoyWvE34Fmvfkupc+8/3jZ5lo18ak9sarm8dHBRG1RZbK6bOLS88nkJZCkYPVVJ+UOSdLh2mmBWIxi4lX4LKMngQY6GZwZWHUKB8vQs4NmGXF1WmZNnCxu1gkhfh6wnfiibdlEmQjt8V5cP3t/YQNyqHe3xcvNOyyNIpBCsyrIqtpI1DvJZI+FAXvTv47Cvu7cgu0hKykniN1SWSPizsv8AgWoSJfBpPE1UdqXDBwmAjAIXUHSEYqNEQb3VhjZUB6EzvzXbTDDNzqqxvIln9rEgw6iQR7FW+0iOH8IhskKQgfxHL+OOQs7S9aNF4ekxSnQImmN1aTHrEskg1wSHoHGknYiq2O1aOGJjPwtZAhjDXAY5wQxWB1W3QhkIyrEB1LEk1Kt2cjWUMvFiZ3jYKDdRoxSaGYKApuoTusgALDY1GJJ1Vc10jXdgkXrIFZraZxHLbvs8UynaFzzSVT91L0OFJKspEg4cFizSalErMg0tPEpwLmL4L2A7Oo9oDBG9dwAmsn10RiUyHmbmwbZZ/wDHt+RPMjHXFcYYZY5OGHXiCRTHN0FyVzFNt+yuo8xvjbiBvGuTnVVLPAaPsxxdSRcR9F3EoeO4jA03VsSO8AdirDGpPcYgjpWzFfnNnCJOGsbGHis8tmx52t2ueNat+AkN3eo1gchX6HBq0jVgNgasZIzjfGemaxWyk1Ve8ySPulKVnJHhrJ+kJkM5Kgq2lbe3JH7WXJkkX8kajfyatbWd7fuo0leUli9tbvIiYGnU5Kg556iUK/Imq7TA2eCcrS5Turng9zZkO04cyaISQoH2eHBPshltwTjnmWWdj48LNde0hqabTsAZtHlw1SzhHy1ySt8xUhLDg3VtEeafY1Y+LYupGP1kyajwnCOTz7h/+qPn/asssT6NR/TK/Beai/Eyp7XQcSRl2A1BPIKJkj//AJEPmDVt6U2yx3Kpp1JFbL3CSMhI7g4JXB5a6rry3Jhj8ZLeE/zMt6n/AOUq1LhuAZhI51BW1HJz6kyEnn0EV7n5R+VRRfFO5rJNS5SLC9tmmkfhMRxZ5VjAOAJEt4JI2xyyHg5+DHxqTo4xJjGlriNbuAfBdR4Dr9coCPzeNVnZkzwCRGyWtZUmxzLIg+zyY/paH89QPWrS59Q7EHu28q3UZHW2lysoHkpMjfLTVivvqsTBGnC1Asldvwl1cHCe8iTyK2JI0ysitcxR+eNF1bn8yktj4gfCvbQoDofvROEt5H+OBwTaz/mGTGT448NpvaUZhklVBkxsL2AD3lPdnjX55Y4/iCo8nZJyUziIZQN42s3ejI84ZsYz0/z6051X2OQxwuHdlr+VNf3zeRsuyopVhRZmDSKMMwzhsbat+pGCfMmuXbxk4DrECXfCLgZ06iFLHyUEn6VNhUhQCckAAnlk+NRe2ZwkErMSoCN3lGSNsZUHrvWrI+Yt3tKJvfuMdfunDZh7D5ijH/KQAu5H52XHnqWuVsGWMNISW4ve5nUtvG0zKP6+rbyFTO2bIBZlXZIIoLdf55ELn+3hj9aj9pj1CnqRfn68Xf8Ay1VUeFGmom9F3k+s5biuvrcrGY/eOhWP5Ylcn6z3I/QV27OiH2W7cDfMKDyDOrkfo6j+QV17QPr7wn9mHf8A+bbn/wCyCoJjdDKgz7bjTnm3rlTP80Ef99RzM7Shjct69UT+yolaOGIDSzyQHWGOSDBK2c52wySDbFdrESGLbJk0JeRHxlXuTL/MRuP4tRJZOAYnGdMMhU/lDGeM/WCWYfQ1bCQQrkc7OYk431WsuTkeIAYH5xGpIvs0sHlXRbT80LiMJq4Qzgfa7cbYZD99CPIg5x+MeFQGijGVyRGVRdX/AC7nVBN84pe5noP87MRtFDnBLWMpK/itzvgeXCb9Y6i3ESIHUjMcJKnHvWU++R4iN/0CUZZHDVeTnuhSzLn0f1u5l7oLLw7hOouIyF1L0wVz9NFX5qh9FoiBIWYlwwjlX+Ig08QfnThtV/VkOB6fh/5adVm95ge1Uea5ljkBT7Q/C722mwgAaV89BJI5UHqGHhVDao13doTlUnkjdk5Dhd6ZVYDoILaD5GatP6RyIxvNDNxn4FkMgAJxMMeGevdl1HPwCoEUIW/kCjAX7UqgdAlpZooHyDH9a9OCL5eHZfbkWsplcS6Gf9o8bP8A9one5cf/AA1vGo8jVNaWxnnjEvO4kRn89Zt3Yf2XUq/Mipt0+m1yOY+zf+Dy4/1VJ7biEV0G5COZPLCCPs5yf7IpT9K0JyciJKuSv/lSd3UMqTxbEkADiWcWe6RnT6o4O2w8K520kkemZdR0rNeKmeWi9m4qqPFoJ2BxzKDwFRLCFmdo2JLSL9nZiTnitDwVYnnn7RYjfxkBq09Ge0FIglfZYppYpVPuxXXfGrwCz5j8sHwqESkuXp3Ok2aLhGUxDULRhdQgcnspgTLEB1HdlI/KlQb2wij1IW9TGqjUDz7PmbMbg+NvOMg9FHnirHs6X7PLArcreR7CXPWGTD27ny2jT5sa4vZrB3JN0tJDbyA+92fcY0E+SMVHlwmqpOTqv+jpzs4mlLwuwSSZj3hyi7TgAPEXwEsYSTzAbxNfo8GrSNeNWBq07jVjfGema/NrWz9ekUjlHEiQPJjcXEHrIJsH97b6kJ68vCv0wVn8RkdhPaUpWYkKyXb8ircy61DIY7PWCSMJ9plBbb4SVOK1tZn0nsg00erZLiOS1Y/CzYeNv7lIHmw8artMDb4JpWknp6X9rigvb52kW4kADIEZwucBoLpopMf05s1y7SUxS3CeAudPnvHeR4/tmH8prxpiRrkXbDSSJ44X7NdxjzxolA+fman2rrriacB9GLWcnxIIguB+F1dlz/F8qzYnvfRfLCdy1yS8sN7aRXywepj0bmNJ41Hi0Mq3MY+bRKf1qIDGjIzboNUUn4ogpXP81rLG4/wDUyKKSLKDvPEQwHxTW4wV/q2rKf5T518PbgZRSNB4YSQ7jQctbSt+HDPbv5EVFouhilNTuc35zx4XyWbauPZGkgmWQ+seMiKUfvMJgEePGtwCPxwgfK3tbZdC5OpIVYIQfvbCUDn1JTbz7nnvTxrxI9BV+JGpUJnvvCrZMQP/ABFu+GXxAU8mNTeyZjwSAVJBJiY7RksM6fKGbfb3GJXoKlDiU2ybh3q7hf7tLRN4xIuhOscAb2msjpbHeJhwN/rHpf8AlrgyO5aKMAmIjSNWOLZy9UJ5Mpzg+MY8apeze1BbyK2H0AGJ0YZbhAk8Jx1lgJP54myOVabsfsYBkIKyRR5NtKrEMsbfsmxs8Y2x5AZG2ashe1VUjDbQqwnFF5r25zunhFrCaBFwAPDxqB6QsBbSFuQAJ+QYGrEVH7QtBLFJGeTqyn6gitDwPn7ROKFpaGY7WmdlmjKjSxmZipJPEjMciYydtUYG2OYr5vwkqHfASWRD+W4iOkj+aRN/KuUt5gCRcs8ihypGMywdyVCPiaLUMfhr4V42Zo84SVUhL+GRrtph5EEpnxRRVZ5EUU29/wCV7vRHJIBLIWXldwlDn3WeBGXP80Mn1NfEfDaQEE5k0MpOMF2xIvyzLDKn9TzqbcTYWFokAYFo2UDTpuUJkUY6a/Wr/UHjUZjFs6k6AQ4OMaYZXEiP/SnBz4AkVwraXeurZ40OqM5O7FY87EAhi9vI/gCDwjUvs9oxgHJ4UfCkU+9bMSBnxMbZQ/zeNRmuk1sXQ6X1o8YG+QcvF+ZT61PEM2PPy5cQzmTUdQw2/syBgF4hPLhvhFf4XVW60OpqF7XCvXffMtLGQwtGsp1c7Z+oYbmGRvzLlfm1R1hSHaTcW2YZM767ST2CfynAJ/C1QLqVTGgUuykOmn3tOdRhPhPEQGT4guBzq7sbxbkZUo8qppdTss8RHMfhPjjY5BrqLoGovlWOWf5wT336lh2H2XwQ2cknSurOdaqNKsccm04B8dNWtcLG1WKNUUEBRgAsWwPDJ6Dl9K71Yj1LOHZhSRg+03aG5mIRXMl1qj1au7N9hXhbAjILoV/mFQ+z+01e8imONMskL46BLm14f/7rcL9atfSpG40iKO9JEs9ufG4t316B5shUfINWYaONtkbQjACN/ghnfj28nyhug0Z8A3hz9KBKKHhKvQMiz2uYnib2l4EbfOOaWxc/SOWA/JhXe/cTKHfYSw20jn4cCSxn/sMiMfyiraKOOdn1KEa+ikjyRvBfIAskflq4cbDxMPmKrY7pHXMq4QanlX4YJzwbleX7K5XX5DB8KtUU6rNHCNbqTKFc6PtC6S37q4LqM/072IfS4HTn9CdFmdp10RXKulyn7ttWJgPAxTlZgfgnYjlunsmIaNsmTU6lRsWuFQCVFPT7RCI50P7xPGvuefjRmXWCyhDM2nIYYKR3oT4SpaGZOgLg+yK7Ve/I4WdyxfKTHDkCzun8JM6rW6+TMRv4vj3anXE6zpBcyrhZFayv0+AklMnw0TbZ8Jc/LP202teGVy6q0XC1ZM0A7xtdXWaLIkhf31II5tiV2T21GGeO5ZZLe5QLM/shttC3WPd1ALHKOaSICcA1W4HlVZeSWp0s+z+yWneMMC0kLJBdjVobMTcSC5XPUjn4rKwHKt8Kz/o/2RIkheYB3RFjS5VzmeLJK8ZOWtdu9vnUSMZIrQ1itYpsmhSlKpOiqX0r7LkngIjJ1L3tAIHEx7uTyYHBVujAdM1dVwvrMSxsjEgMMZUlSPNSORBwajEpqRbY2nw7SGNZPzMGysVSbiLmRgdZUoIrxRw9Myn2VlTEbjlqwRsRUeFgO6FLKVaLgtzeLcvaN4Tw5LRn3lO1WMtpMJ3iISaVkzIMqEuoeQ4q5zHOMYD4IOOfhVXA2ZssyAhXL5Vkx7KXeO8kie5cjP4sisjqq5H01m1Fdy7acMOEU5eXk5GiQSZYBWSfG0iJnRMw+OPLRyrz0MT0rtGVcAKoIPEEcRPPV3prFz0PvxnrtjlUmKyWeP1bGSUd6e3YrE7N0nhK5US4x31yj9edRIGi4ejQNWBHnJiVyGyqTDnBdLvoY93J2ONhwntJqSxTrThlJ3SU9nxk1aSpdycaGzoeXRsME+zewjKkH21BG/SfaPBLE0TlI3lZ+HNg8KV2GGRlJ9W5I78JxvkrVe8uQxffJAlMnqwzD2Rchd4LkbaZh3WwN69MmdWSckDiakDkr0+2Qj71R0uIsnrROVVXVFA4l3r0lulelBwu43RjHOpSQKO8SzalX2eIU7zqvuTp305OPHceiABtw4AGo9NBzjbOqMlWzv3gFz1ANZZXJVFIDxsRw1dmli1ch9muk78TeCyDblmtz2TZiKJEwRgZOSCdR3OoqACck743q2yXzTPP/UbX+EoXjPhWE8VlPEmV4a9rw1pPBMS3ZcyTPEZMMx4sDsPvJVG242Dlco494d4dahFRyCHS2tBF1xnVJa+UsbesjPUbCtB6R9n6A8udURwZYy+gqwwFlgdjhHG22QD5dam7hbu6x3pQuJG9Wtzgd0MR91dL0bqR4bClo8S1s9htS/Drs70trjJMWDZYsXUa2TnLGp7lzEP30ZA1pz7vyrhaXRJ04VmGoqg9mVX3khX8Mg9bH55Xoa6Wbx62WZ3j3zxNIQxzdJJB+ykIyCwzHJ8819XFjwZMSxq2sY7p0LLvq12zckmz3uGdiclTvXCq9/NXfPrqzzSNgCZFZQVK7NNEnsun/NQciObAV92s2HQuvHUlnVV5OCCrSW465BPEtz13ArnJKCx095XbbB0FpRyYMccG8HUNhX+tc2lG+rSRq7+oGNWf4pQO9bXH4x3W8aCcnVVO9/V1vbEIplgImtmADbnugcllx3lKe7JjUmMMCNx72HbrJcpvq34neC6h11MARhjgetiJR/eGa+7d21Eo0glxkkBRMV/ix/d3C/jXf/e49F7QM5lCqAMgFCyqXJ7x4UgzE/jg4OetdSvLLOzUdopcvb2y1vNKK9pSrj3DKenfZc7pHNAzZgOsoBqIwciWMcy67gr76sy88Vmbq0ACaFSaOZXeEIcLNHINVxaLnk2oGWMHcEEdDX6H2z2Z9oj0h2jcEMkinBRxyOOTDxU7EEisEbaRnuIjDxNBDXMELDHE2IubM51Rz8mMbYz0JO522Mfyy0qqZBohLMCG1MXR1V3lX2mRMCO/iHPjREKsyc+7nFcb28dJdbKjud5IwRol4iiNmjPIwXSBcH3ZkUH2q+bkkBZAwYMxZZ09WGm5axnaC76PE+I5eWxqwvOxo54C1sTLGoPEgVAsttIR3zFEx+7Y5LW52Ocqc4rTcnfVVocI+FZRjU4EajUuzy2qNlJo+v2q1bZl5kA+NfJLaw4YaxmUtEuoFWGDd26/tIZBgTQcwcsN96+hPGyrw00yMQ6mJzh3VSDNY6+Vxy4kEmGYDBydzyE4IUjGGYleGeEpm6yWbt9xc59u3kwGOcZzuqq6IE4dnQXMUccQSC5CerUOTFcxhi6mCTnhScoR3ojsRjINPdyEs4mBjlQhpNWI8tjTrcgEQzEbGTBhlHtY6SuKpB1FNOrMmpGWIyfFcRr6yzuP4qdwnepwSSVkjcM7EHg8VtMoGMk2t7ECkq430yYJGxzRPZxqunQG19D7JYrSIKAuoa8BQg72/sqzKDjGdJ055YG1XVcbW2EaKi8lAUbAbAY5AAfoBXavLic22WClKVEClKUBC7T7HhuABKuSN1YEqynxRlwQfkazvafo9cqQ6MZimyyZWOdV+EnHDmX8LgfOtfSoRQKI02PirSyuV60dZ5yxzPzWXsdiutoZIcEkPHG5UN1LQg8SJs+9ExU89xy5213Kz6zwrrSpUtvLmM7aZeEBLp35SRNg9ep/Tq5C1QNrCrqxjVgZx4Z542FV/B0ZvX6pNNRQ9ad/nLcfnlp2dxl12ssayJkCATBmVPBHZQ2g7+qlVl8NPSHJZ5cRPE0UnNUTSve8UhlYLnzgkx5dK/R77sW3n+9iRz0LKCR8jzFdEsIwqLoBWPGgHvacciC2TkeNc+CTX6olfJ+3HPiuJV+j/o8sIV2xxcYLrrXWu2OKrMdTjxOavaUq9JJSR5FraxWsW1G7xSlK6VnjICMHcHpVFc+jAAYQMEVvagYa4W/kPs/NCPlV9SuNTK47OGP6kYOXsucERvCz4yEIckqN9objGQP4cwweWTyqDJG0OY1cBW9q3nVYs/ySeqb5xsn/AE/Sq5zQK4wyhh4EAj9DUdgxReBTwivrT8SyMCWVikcwSBtOniMzoWTGwlSYFJV5e+3kRXl52fNCAZFEkajuTKzd1fBZVy6L+GQOn4hW/eBWXSVBX4SARj5cqjWfY0ELFoo1jLDB090HryG31xXNg4/BPXj9s+hk/R/0eWU5IzCfdcKRk570LQPo1AjBYKpwa20MQVQozgADcknw3J3J868hgVBhVCjJOAANzzO3WulSSkarCwhsYZLEUpSpGgVV9rejkFwQ7BklX2J4zw5F+TDmPwnI8qtKV1NpzQMD2t6OXkTmRcTahh5I0QPIvw3UDERzjG2VKN4VRT9jMirLoltCBlJFErxKPJgBcW455RwyDw8f1ulaIfExLIjsn5Fb3jkSPJFBdK6hZZBl1bfIaR7UMA4xs8kKMPEcqkw9jPKnGtJY5ywxLDxY5308gkhfCTqBjAlCuOQfbf8ATobSNCzKiqW9ohQC35iOfM/rUHtD0ZtJzqlgjZvj0gMPk64YfrU//Sp4SrQbJ+YQ9ncaQRqssUybBUOoxg9RHM6Txr1PDkdPDPOv0zsD0fS2UkKqyOBxBHrWMsM95ULEAnqeZqxNohZWKqWT2WIBK5GDgncZFdqrtbdxqWR1KQpSlZzopSlAKUpQClKUApSlAKUpQClKUApSlAKUpQClKUApSlAKUpQClKUApSlAKUpQClKUApSlAKUpQClKUApSlAKUpQClKUApSlAKUpQClKUApSlAKUpQClKUApSlAKUpQClKUApSlAKUpQClKUApSlAKUpQClKUApSlAKUpQClKUApSlAKUpQClKUApSlAKUpQClKUApSlAKUpQClKUApSlAKUpQClKUApSlAf/Z">
            <a:hlinkClick r:id="rId8"/>
          </p:cNvPr>
          <p:cNvSpPr>
            <a:spLocks noChangeAspect="1" noChangeArrowheads="1"/>
          </p:cNvSpPr>
          <p:nvPr/>
        </p:nvSpPr>
        <p:spPr bwMode="auto">
          <a:xfrm>
            <a:off x="1373982" y="-1150939"/>
            <a:ext cx="2714625" cy="271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118586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Alguns ataques</a:t>
            </a:r>
            <a:br>
              <a:rPr lang="pt-BR" dirty="0" smtClean="0"/>
            </a:br>
            <a:r>
              <a:rPr lang="pt-BR" dirty="0" smtClean="0"/>
              <a:t>Inspeção (</a:t>
            </a:r>
            <a:r>
              <a:rPr lang="pt-BR" dirty="0" err="1" smtClean="0"/>
              <a:t>Sniffing</a:t>
            </a:r>
            <a:r>
              <a:rPr lang="pt-BR" dirty="0" smtClean="0"/>
              <a:t>)</a:t>
            </a:r>
            <a:endParaRPr lang="pt-BR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188640"/>
            <a:ext cx="3017520" cy="252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7622321" y="3717032"/>
            <a:ext cx="1054135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70297"/>
            <a:r>
              <a:rPr lang="pt-BR" sz="1050" b="1" dirty="0"/>
              <a:t>Credenciais:</a:t>
            </a:r>
          </a:p>
          <a:p>
            <a:pPr defTabSz="470297"/>
            <a:r>
              <a:rPr lang="pt-BR" sz="1050" b="1" dirty="0"/>
              <a:t>Usuário:	marina</a:t>
            </a:r>
          </a:p>
          <a:p>
            <a:pPr defTabSz="470297"/>
            <a:r>
              <a:rPr lang="pt-BR" sz="1050" b="1" dirty="0"/>
              <a:t>Senha:	??????</a:t>
            </a:r>
          </a:p>
        </p:txBody>
      </p:sp>
      <p:pic>
        <p:nvPicPr>
          <p:cNvPr id="1026" name="Picture 2" descr="Ethereal Screensho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2490" y="1618882"/>
            <a:ext cx="7055814" cy="5050478"/>
          </a:xfrm>
        </p:spPr>
      </p:pic>
      <p:cxnSp>
        <p:nvCxnSpPr>
          <p:cNvPr id="12" name="Conector de seta reta 11"/>
          <p:cNvCxnSpPr>
            <a:stCxn id="10" idx="1"/>
          </p:cNvCxnSpPr>
          <p:nvPr/>
        </p:nvCxnSpPr>
        <p:spPr>
          <a:xfrm flipH="1" flipV="1">
            <a:off x="7028256" y="3951641"/>
            <a:ext cx="594065" cy="539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Conector de seta reta 21"/>
          <p:cNvCxnSpPr/>
          <p:nvPr/>
        </p:nvCxnSpPr>
        <p:spPr>
          <a:xfrm flipH="1">
            <a:off x="7055550" y="4149080"/>
            <a:ext cx="594066" cy="2337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059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73344"/>
            <a:ext cx="3017520" cy="233172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Forjando acesso de usuário (</a:t>
            </a:r>
            <a:r>
              <a:rPr lang="en-US" smtClean="0"/>
              <a:t>Spoofing</a:t>
            </a:r>
            <a:r>
              <a:rPr lang="pt-BR" smtClean="0"/>
              <a:t>)</a:t>
            </a:r>
            <a:endParaRPr lang="pt-BR" dirty="0"/>
          </a:p>
        </p:txBody>
      </p:sp>
      <p:sp>
        <p:nvSpPr>
          <p:cNvPr id="3" name="Retângulo 2"/>
          <p:cNvSpPr/>
          <p:nvPr/>
        </p:nvSpPr>
        <p:spPr>
          <a:xfrm>
            <a:off x="467544" y="1556794"/>
            <a:ext cx="561692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</a:p>
        </p:txBody>
      </p:sp>
      <p:cxnSp>
        <p:nvCxnSpPr>
          <p:cNvPr id="7" name="Conector de seta reta 6"/>
          <p:cNvCxnSpPr/>
          <p:nvPr/>
        </p:nvCxnSpPr>
        <p:spPr>
          <a:xfrm flipV="1">
            <a:off x="1907704" y="2276873"/>
            <a:ext cx="802292" cy="12824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067597"/>
              </p:ext>
            </p:extLst>
          </p:nvPr>
        </p:nvGraphicFramePr>
        <p:xfrm>
          <a:off x="323529" y="4509120"/>
          <a:ext cx="3187050" cy="21602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80119"/>
                <a:gridCol w="821373"/>
                <a:gridCol w="1285558"/>
              </a:tblGrid>
              <a:tr h="720080"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Usuário</a:t>
                      </a:r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err="1" smtClean="0"/>
                        <a:t>Hostname</a:t>
                      </a:r>
                      <a:endParaRPr lang="pt-BR" sz="1600" dirty="0"/>
                    </a:p>
                  </a:txBody>
                  <a:tcPr marL="68580" marR="68580" anchor="ctr"/>
                </a:tc>
              </a:tr>
              <a:tr h="720080"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Rede</a:t>
                      </a:r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IP </a:t>
                      </a:r>
                      <a:r>
                        <a:rPr lang="pt-BR" sz="1600" dirty="0" err="1" smtClean="0"/>
                        <a:t>Address</a:t>
                      </a:r>
                      <a:endParaRPr lang="pt-BR" sz="1600" dirty="0"/>
                    </a:p>
                  </a:txBody>
                  <a:tcPr marL="68580" marR="68580" anchor="ctr"/>
                </a:tc>
              </a:tr>
              <a:tr h="720080">
                <a:tc>
                  <a:txBody>
                    <a:bodyPr/>
                    <a:lstStyle/>
                    <a:p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Placa</a:t>
                      </a:r>
                      <a:endParaRPr lang="pt-BR" sz="16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r>
                        <a:rPr lang="pt-BR" sz="1600" dirty="0" smtClean="0"/>
                        <a:t>MAC </a:t>
                      </a:r>
                      <a:r>
                        <a:rPr lang="pt-BR" sz="1600" dirty="0" err="1" smtClean="0"/>
                        <a:t>Address</a:t>
                      </a:r>
                      <a:endParaRPr lang="pt-BR" sz="1600" dirty="0"/>
                    </a:p>
                  </a:txBody>
                  <a:tcPr marL="68580" marR="68580" anchor="ctr"/>
                </a:tc>
              </a:tr>
            </a:tbl>
          </a:graphicData>
        </a:graphic>
      </p:graphicFrame>
      <p:pic>
        <p:nvPicPr>
          <p:cNvPr id="13" name="Imagem 12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AFCFC"/>
              </a:clrFrom>
              <a:clrTo>
                <a:srgbClr val="FA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835" y="5301208"/>
            <a:ext cx="788160" cy="578805"/>
          </a:xfrm>
          <a:prstGeom prst="rect">
            <a:avLst/>
          </a:prstGeom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427" y="6021288"/>
            <a:ext cx="950976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363" y="4581130"/>
            <a:ext cx="451104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CaixaDeTexto 19"/>
          <p:cNvSpPr txBox="1"/>
          <p:nvPr/>
        </p:nvSpPr>
        <p:spPr>
          <a:xfrm>
            <a:off x="323528" y="4232121"/>
            <a:ext cx="7938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Camadas:</a:t>
            </a:r>
          </a:p>
        </p:txBody>
      </p:sp>
      <p:grpSp>
        <p:nvGrpSpPr>
          <p:cNvPr id="25" name="Grupo 24"/>
          <p:cNvGrpSpPr/>
          <p:nvPr/>
        </p:nvGrpSpPr>
        <p:grpSpPr>
          <a:xfrm>
            <a:off x="3366563" y="1628801"/>
            <a:ext cx="5539012" cy="4967764"/>
            <a:chOff x="2254086" y="1628800"/>
            <a:chExt cx="7385349" cy="4967763"/>
          </a:xfrm>
        </p:grpSpPr>
        <p:pic>
          <p:nvPicPr>
            <p:cNvPr id="4" name="Imagem 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9824" y="5133523"/>
              <a:ext cx="3803904" cy="1463040"/>
            </a:xfrm>
            <a:prstGeom prst="rect">
              <a:avLst/>
            </a:prstGeom>
          </p:spPr>
        </p:pic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7403" y="3109223"/>
              <a:ext cx="3812032" cy="1761744"/>
            </a:xfrm>
            <a:prstGeom prst="rect">
              <a:avLst/>
            </a:prstGeom>
          </p:spPr>
        </p:pic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27403" y="1628800"/>
              <a:ext cx="3812032" cy="1219200"/>
            </a:xfrm>
            <a:prstGeom prst="rect">
              <a:avLst/>
            </a:prstGeom>
          </p:spPr>
        </p:pic>
        <p:cxnSp>
          <p:nvCxnSpPr>
            <p:cNvPr id="12" name="Conector de seta reta 11"/>
            <p:cNvCxnSpPr>
              <a:endCxn id="10" idx="1"/>
            </p:cNvCxnSpPr>
            <p:nvPr/>
          </p:nvCxnSpPr>
          <p:spPr>
            <a:xfrm flipV="1">
              <a:off x="2254086" y="2238400"/>
              <a:ext cx="3573317" cy="2637079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Conector de seta reta 18"/>
            <p:cNvCxnSpPr>
              <a:stCxn id="8" idx="3"/>
              <a:endCxn id="6" idx="1"/>
            </p:cNvCxnSpPr>
            <p:nvPr/>
          </p:nvCxnSpPr>
          <p:spPr>
            <a:xfrm flipV="1">
              <a:off x="2350097" y="3990095"/>
              <a:ext cx="3477307" cy="159914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Conector de seta reta 21"/>
            <p:cNvCxnSpPr>
              <a:endCxn id="4" idx="1"/>
            </p:cNvCxnSpPr>
            <p:nvPr/>
          </p:nvCxnSpPr>
          <p:spPr>
            <a:xfrm flipV="1">
              <a:off x="2446107" y="5865043"/>
              <a:ext cx="3383717" cy="44580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CaixaDeTexto 25"/>
            <p:cNvSpPr txBox="1"/>
            <p:nvPr/>
          </p:nvSpPr>
          <p:spPr>
            <a:xfrm>
              <a:off x="3779913" y="1938319"/>
              <a:ext cx="21027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/>
                <a:t>Forjando o </a:t>
              </a:r>
              <a:r>
                <a:rPr lang="pt-BR" sz="1200" dirty="0" err="1"/>
                <a:t>Hostname</a:t>
              </a:r>
              <a:r>
                <a:rPr lang="pt-BR" sz="1200" dirty="0"/>
                <a:t>:</a:t>
              </a:r>
            </a:p>
          </p:txBody>
        </p:sp>
        <p:sp>
          <p:nvSpPr>
            <p:cNvPr id="28" name="CaixaDeTexto 27"/>
            <p:cNvSpPr txBox="1"/>
            <p:nvPr/>
          </p:nvSpPr>
          <p:spPr>
            <a:xfrm>
              <a:off x="4250274" y="5517231"/>
              <a:ext cx="16482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/>
                <a:t>Forjando o MAC:</a:t>
              </a:r>
            </a:p>
          </p:txBody>
        </p:sp>
        <p:sp>
          <p:nvSpPr>
            <p:cNvPr id="31" name="CaixaDeTexto 30"/>
            <p:cNvSpPr txBox="1"/>
            <p:nvPr/>
          </p:nvSpPr>
          <p:spPr>
            <a:xfrm>
              <a:off x="4481773" y="3728972"/>
              <a:ext cx="14039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dirty="0"/>
                <a:t>Forjando o IP: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855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80965"/>
            <a:ext cx="2987040" cy="23241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Forjando um servidor falso</a:t>
            </a:r>
            <a:br>
              <a:rPr lang="pt-BR" smtClean="0"/>
            </a:br>
            <a:r>
              <a:rPr lang="pt-BR" smtClean="0"/>
              <a:t>(</a:t>
            </a:r>
            <a:r>
              <a:rPr lang="en-US" smtClean="0"/>
              <a:t>Phishing</a:t>
            </a:r>
            <a:r>
              <a:rPr lang="pt-BR" smtClean="0"/>
              <a:t>)</a:t>
            </a:r>
            <a:endParaRPr lang="pt-BR" dirty="0"/>
          </a:p>
        </p:txBody>
      </p:sp>
      <p:grpSp>
        <p:nvGrpSpPr>
          <p:cNvPr id="47" name="Grupo 46"/>
          <p:cNvGrpSpPr/>
          <p:nvPr/>
        </p:nvGrpSpPr>
        <p:grpSpPr>
          <a:xfrm>
            <a:off x="1133618" y="1916832"/>
            <a:ext cx="1350150" cy="1570531"/>
            <a:chOff x="1043608" y="1916832"/>
            <a:chExt cx="1800200" cy="1570530"/>
          </a:xfrm>
        </p:grpSpPr>
        <p:cxnSp>
          <p:nvCxnSpPr>
            <p:cNvPr id="11" name="Conector de seta reta 10"/>
            <p:cNvCxnSpPr/>
            <p:nvPr/>
          </p:nvCxnSpPr>
          <p:spPr>
            <a:xfrm flipH="1" flipV="1">
              <a:off x="1043608" y="2276872"/>
              <a:ext cx="730478" cy="121049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Conector de seta reta 12"/>
            <p:cNvCxnSpPr/>
            <p:nvPr/>
          </p:nvCxnSpPr>
          <p:spPr>
            <a:xfrm>
              <a:off x="1043608" y="1916832"/>
              <a:ext cx="1800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Grupo 47"/>
          <p:cNvGrpSpPr/>
          <p:nvPr/>
        </p:nvGrpSpPr>
        <p:grpSpPr>
          <a:xfrm>
            <a:off x="395536" y="4293096"/>
            <a:ext cx="2167581" cy="2088232"/>
            <a:chOff x="260194" y="4050214"/>
            <a:chExt cx="2890108" cy="2088232"/>
          </a:xfrm>
        </p:grpSpPr>
        <p:sp>
          <p:nvSpPr>
            <p:cNvPr id="19" name="CaixaDeTexto 18"/>
            <p:cNvSpPr txBox="1"/>
            <p:nvPr/>
          </p:nvSpPr>
          <p:spPr>
            <a:xfrm>
              <a:off x="260194" y="4453369"/>
              <a:ext cx="2890108" cy="1685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050" dirty="0"/>
                <a:t>Prezado cliente,</a:t>
              </a:r>
            </a:p>
            <a:p>
              <a:endParaRPr lang="pt-BR" sz="750" dirty="0"/>
            </a:p>
            <a:p>
              <a:r>
                <a:rPr lang="pt-BR" sz="1050" dirty="0"/>
                <a:t>Informamos que seu crédito pessoal</a:t>
              </a:r>
            </a:p>
            <a:p>
              <a:r>
                <a:rPr lang="pt-BR" sz="1050" dirty="0"/>
                <a:t>foi liberado. Para maiores detalhes</a:t>
              </a:r>
            </a:p>
            <a:p>
              <a:r>
                <a:rPr lang="pt-BR" sz="1050" dirty="0"/>
                <a:t>acesse sua conta:</a:t>
              </a:r>
            </a:p>
            <a:p>
              <a:endParaRPr lang="pt-BR" sz="750" dirty="0"/>
            </a:p>
            <a:p>
              <a:r>
                <a:rPr lang="pt-BR" sz="1050" dirty="0">
                  <a:hlinkClick r:id="rId3"/>
                </a:rPr>
                <a:t>www.trustedbank.com</a:t>
              </a:r>
              <a:endParaRPr lang="pt-BR" sz="1050" dirty="0"/>
            </a:p>
            <a:p>
              <a:endParaRPr lang="pt-BR" sz="750" dirty="0"/>
            </a:p>
            <a:p>
              <a:r>
                <a:rPr lang="pt-BR" sz="1050" dirty="0"/>
                <a:t>Obrigado,</a:t>
              </a:r>
            </a:p>
            <a:p>
              <a:endParaRPr lang="pt-BR" sz="750" dirty="0"/>
            </a:p>
            <a:p>
              <a:r>
                <a:rPr lang="pt-BR" sz="1050" dirty="0" err="1"/>
                <a:t>Trusted</a:t>
              </a:r>
              <a:r>
                <a:rPr lang="pt-BR" sz="1050" dirty="0"/>
                <a:t> Bank Inc.</a:t>
              </a:r>
            </a:p>
          </p:txBody>
        </p:sp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467" y="4050214"/>
              <a:ext cx="2316480" cy="353568"/>
            </a:xfrm>
            <a:prstGeom prst="rect">
              <a:avLst/>
            </a:prstGeom>
          </p:spPr>
        </p:pic>
      </p:grpSp>
      <p:grpSp>
        <p:nvGrpSpPr>
          <p:cNvPr id="50" name="Grupo 49"/>
          <p:cNvGrpSpPr/>
          <p:nvPr/>
        </p:nvGrpSpPr>
        <p:grpSpPr>
          <a:xfrm>
            <a:off x="2051720" y="1755343"/>
            <a:ext cx="6788634" cy="4787475"/>
            <a:chOff x="1211626" y="1755343"/>
            <a:chExt cx="9051513" cy="4787474"/>
          </a:xfrm>
        </p:grpSpPr>
        <p:grpSp>
          <p:nvGrpSpPr>
            <p:cNvPr id="30" name="Grupo 29"/>
            <p:cNvGrpSpPr/>
            <p:nvPr/>
          </p:nvGrpSpPr>
          <p:grpSpPr>
            <a:xfrm>
              <a:off x="3323860" y="1755343"/>
              <a:ext cx="6939279" cy="1313617"/>
              <a:chOff x="3323860" y="1825079"/>
              <a:chExt cx="6939279" cy="1313617"/>
            </a:xfrm>
          </p:grpSpPr>
          <p:pic>
            <p:nvPicPr>
              <p:cNvPr id="23" name="Imagem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3860" y="2132856"/>
                <a:ext cx="6939279" cy="1005840"/>
              </a:xfrm>
              <a:prstGeom prst="rect">
                <a:avLst/>
              </a:prstGeom>
            </p:spPr>
          </p:pic>
          <p:sp>
            <p:nvSpPr>
              <p:cNvPr id="24" name="CaixaDeTexto 23"/>
              <p:cNvSpPr txBox="1"/>
              <p:nvPr/>
            </p:nvSpPr>
            <p:spPr>
              <a:xfrm>
                <a:off x="3604810" y="1825079"/>
                <a:ext cx="88528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050" dirty="0"/>
                  <a:t>Site real:</a:t>
                </a:r>
              </a:p>
            </p:txBody>
          </p:sp>
          <p:sp>
            <p:nvSpPr>
              <p:cNvPr id="25" name="CaixaDeTexto 24"/>
              <p:cNvSpPr txBox="1"/>
              <p:nvPr/>
            </p:nvSpPr>
            <p:spPr>
              <a:xfrm>
                <a:off x="4442013" y="2187784"/>
                <a:ext cx="286446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dirty="0"/>
                  <a:t>http://www.trustedbank.com/home/inde</a:t>
                </a:r>
              </a:p>
            </p:txBody>
          </p:sp>
          <p:pic>
            <p:nvPicPr>
              <p:cNvPr id="27" name="Imagem 26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81668" y="2225048"/>
                <a:ext cx="195072" cy="146304"/>
              </a:xfrm>
              <a:prstGeom prst="rect">
                <a:avLst/>
              </a:prstGeom>
            </p:spPr>
          </p:pic>
          <p:pic>
            <p:nvPicPr>
              <p:cNvPr id="28" name="Imagem 27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985440" y="2245431"/>
                <a:ext cx="195072" cy="146304"/>
              </a:xfrm>
              <a:prstGeom prst="rect">
                <a:avLst/>
              </a:prstGeom>
            </p:spPr>
          </p:pic>
          <p:sp>
            <p:nvSpPr>
              <p:cNvPr id="29" name="CaixaDeTexto 28"/>
              <p:cNvSpPr txBox="1"/>
              <p:nvPr/>
            </p:nvSpPr>
            <p:spPr>
              <a:xfrm>
                <a:off x="9240499" y="2237635"/>
                <a:ext cx="1022640" cy="1500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pt-BR" sz="375" dirty="0"/>
              </a:p>
            </p:txBody>
          </p:sp>
        </p:grpSp>
        <p:grpSp>
          <p:nvGrpSpPr>
            <p:cNvPr id="31" name="Grupo 30"/>
            <p:cNvGrpSpPr/>
            <p:nvPr/>
          </p:nvGrpSpPr>
          <p:grpSpPr>
            <a:xfrm>
              <a:off x="3201337" y="5229200"/>
              <a:ext cx="6939281" cy="1313617"/>
              <a:chOff x="3201918" y="1825079"/>
              <a:chExt cx="6939281" cy="1313617"/>
            </a:xfrm>
          </p:grpSpPr>
          <p:pic>
            <p:nvPicPr>
              <p:cNvPr id="32" name="Imagem 3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01918" y="2132856"/>
                <a:ext cx="6939281" cy="1005840"/>
              </a:xfrm>
              <a:prstGeom prst="rect">
                <a:avLst/>
              </a:prstGeom>
            </p:spPr>
          </p:pic>
          <p:sp>
            <p:nvSpPr>
              <p:cNvPr id="33" name="CaixaDeTexto 32"/>
              <p:cNvSpPr txBox="1"/>
              <p:nvPr/>
            </p:nvSpPr>
            <p:spPr>
              <a:xfrm>
                <a:off x="3604810" y="1825079"/>
                <a:ext cx="113535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050" dirty="0"/>
                  <a:t>Site forjado:</a:t>
                </a:r>
              </a:p>
            </p:txBody>
          </p:sp>
          <p:sp>
            <p:nvSpPr>
              <p:cNvPr id="34" name="CaixaDeTexto 33"/>
              <p:cNvSpPr txBox="1"/>
              <p:nvPr/>
            </p:nvSpPr>
            <p:spPr>
              <a:xfrm>
                <a:off x="4290898" y="2179836"/>
                <a:ext cx="288583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dirty="0"/>
                  <a:t>http://www.trustedbank.com</a:t>
                </a:r>
                <a:r>
                  <a:rPr lang="pt-BR" sz="900" b="1" dirty="0">
                    <a:solidFill>
                      <a:srgbClr val="FF0000"/>
                    </a:solidFill>
                  </a:rPr>
                  <a:t>.ru</a:t>
                </a:r>
                <a:r>
                  <a:rPr lang="pt-BR" sz="900" dirty="0"/>
                  <a:t>/home/in</a:t>
                </a:r>
              </a:p>
            </p:txBody>
          </p:sp>
          <p:pic>
            <p:nvPicPr>
              <p:cNvPr id="35" name="Imagem 34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56033" y="2229811"/>
                <a:ext cx="195072" cy="146304"/>
              </a:xfrm>
              <a:prstGeom prst="rect">
                <a:avLst/>
              </a:prstGeom>
            </p:spPr>
          </p:pic>
          <p:pic>
            <p:nvPicPr>
              <p:cNvPr id="36" name="Imagem 35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64606" y="2250194"/>
                <a:ext cx="195072" cy="146304"/>
              </a:xfrm>
              <a:prstGeom prst="rect">
                <a:avLst/>
              </a:prstGeom>
            </p:spPr>
          </p:pic>
          <p:sp>
            <p:nvSpPr>
              <p:cNvPr id="37" name="CaixaDeTexto 36"/>
              <p:cNvSpPr txBox="1"/>
              <p:nvPr/>
            </p:nvSpPr>
            <p:spPr>
              <a:xfrm>
                <a:off x="9110482" y="2237635"/>
                <a:ext cx="1030716" cy="15004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endParaRPr lang="pt-BR" sz="375" dirty="0"/>
              </a:p>
            </p:txBody>
          </p:sp>
        </p:grpSp>
        <p:cxnSp>
          <p:nvCxnSpPr>
            <p:cNvPr id="38" name="Conector de seta reta 37"/>
            <p:cNvCxnSpPr/>
            <p:nvPr/>
          </p:nvCxnSpPr>
          <p:spPr>
            <a:xfrm>
              <a:off x="1211626" y="5727467"/>
              <a:ext cx="198971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49" name="Grupo 48"/>
            <p:cNvGrpSpPr/>
            <p:nvPr/>
          </p:nvGrpSpPr>
          <p:grpSpPr>
            <a:xfrm>
              <a:off x="1211626" y="2420888"/>
              <a:ext cx="2112234" cy="3213045"/>
              <a:chOff x="1211626" y="2420888"/>
              <a:chExt cx="2112234" cy="3213045"/>
            </a:xfrm>
          </p:grpSpPr>
          <p:cxnSp>
            <p:nvCxnSpPr>
              <p:cNvPr id="40" name="Conector de seta reta 39"/>
              <p:cNvCxnSpPr/>
              <p:nvPr/>
            </p:nvCxnSpPr>
            <p:spPr>
              <a:xfrm flipV="1">
                <a:off x="1211626" y="2420888"/>
                <a:ext cx="2112234" cy="3213045"/>
              </a:xfrm>
              <a:prstGeom prst="straightConnector1">
                <a:avLst/>
              </a:prstGeom>
              <a:ln>
                <a:prstDash val="dash"/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43" name="Retângulo 42"/>
              <p:cNvSpPr/>
              <p:nvPr/>
            </p:nvSpPr>
            <p:spPr>
              <a:xfrm>
                <a:off x="1998876" y="3284984"/>
                <a:ext cx="748922" cy="99257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pt-BR" sz="6000" b="1" dirty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X</a:t>
                </a:r>
              </a:p>
            </p:txBody>
          </p:sp>
        </p:grpSp>
      </p:grpSp>
      <p:grpSp>
        <p:nvGrpSpPr>
          <p:cNvPr id="56" name="Grupo 55"/>
          <p:cNvGrpSpPr/>
          <p:nvPr/>
        </p:nvGrpSpPr>
        <p:grpSpPr>
          <a:xfrm>
            <a:off x="4466828" y="3137179"/>
            <a:ext cx="2481437" cy="2158680"/>
            <a:chOff x="4558553" y="3137179"/>
            <a:chExt cx="3308582" cy="2158680"/>
          </a:xfrm>
        </p:grpSpPr>
        <p:grpSp>
          <p:nvGrpSpPr>
            <p:cNvPr id="51" name="Grupo 50"/>
            <p:cNvGrpSpPr/>
            <p:nvPr/>
          </p:nvGrpSpPr>
          <p:grpSpPr>
            <a:xfrm>
              <a:off x="4558553" y="3137179"/>
              <a:ext cx="3276538" cy="2158680"/>
              <a:chOff x="4558553" y="3137179"/>
              <a:chExt cx="3276538" cy="2158680"/>
            </a:xfrm>
          </p:grpSpPr>
          <p:sp>
            <p:nvSpPr>
              <p:cNvPr id="44" name="Retângulo 43"/>
              <p:cNvSpPr/>
              <p:nvPr/>
            </p:nvSpPr>
            <p:spPr>
              <a:xfrm>
                <a:off x="4558553" y="3820398"/>
                <a:ext cx="3276538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473869"/>
                <a:r>
                  <a:rPr lang="pt-BR" sz="1350" dirty="0"/>
                  <a:t>Texto:	www.trustedbank.com</a:t>
                </a:r>
              </a:p>
              <a:p>
                <a:pPr defTabSz="473869"/>
                <a:r>
                  <a:rPr lang="pt-BR" sz="1350" dirty="0"/>
                  <a:t>Link:	www.trustedbank.com.ru</a:t>
                </a:r>
              </a:p>
            </p:txBody>
          </p:sp>
          <p:pic>
            <p:nvPicPr>
              <p:cNvPr id="45" name="Imagem 4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96993" y="3137179"/>
                <a:ext cx="641991" cy="615000"/>
              </a:xfrm>
              <a:prstGeom prst="rect">
                <a:avLst/>
              </a:prstGeom>
            </p:spPr>
          </p:pic>
          <p:pic>
            <p:nvPicPr>
              <p:cNvPr id="46" name="Imagem 4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03951" y="4538359"/>
                <a:ext cx="1019033" cy="757500"/>
              </a:xfrm>
              <a:prstGeom prst="rect">
                <a:avLst/>
              </a:prstGeom>
            </p:spPr>
          </p:pic>
        </p:grpSp>
        <p:sp>
          <p:nvSpPr>
            <p:cNvPr id="54" name="Forma livre 53"/>
            <p:cNvSpPr/>
            <p:nvPr/>
          </p:nvSpPr>
          <p:spPr>
            <a:xfrm>
              <a:off x="6426974" y="3356992"/>
              <a:ext cx="1344830" cy="535265"/>
            </a:xfrm>
            <a:custGeom>
              <a:avLst/>
              <a:gdLst>
                <a:gd name="connsiteX0" fmla="*/ 1116106 w 1344831"/>
                <a:gd name="connsiteY0" fmla="*/ 535265 h 535265"/>
                <a:gd name="connsiteX1" fmla="*/ 1344706 w 1344831"/>
                <a:gd name="connsiteY1" fmla="*/ 320113 h 535265"/>
                <a:gd name="connsiteX2" fmla="*/ 1089211 w 1344831"/>
                <a:gd name="connsiteY2" fmla="*/ 37724 h 535265"/>
                <a:gd name="connsiteX3" fmla="*/ 0 w 1344831"/>
                <a:gd name="connsiteY3" fmla="*/ 10830 h 535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4831" h="535265">
                  <a:moveTo>
                    <a:pt x="1116106" y="535265"/>
                  </a:moveTo>
                  <a:cubicBezTo>
                    <a:pt x="1232647" y="469150"/>
                    <a:pt x="1349189" y="403036"/>
                    <a:pt x="1344706" y="320113"/>
                  </a:cubicBezTo>
                  <a:cubicBezTo>
                    <a:pt x="1340224" y="237189"/>
                    <a:pt x="1313329" y="89271"/>
                    <a:pt x="1089211" y="37724"/>
                  </a:cubicBezTo>
                  <a:cubicBezTo>
                    <a:pt x="865093" y="-13823"/>
                    <a:pt x="432546" y="-1497"/>
                    <a:pt x="0" y="10830"/>
                  </a:cubicBezTo>
                </a:path>
              </a:pathLst>
            </a:custGeom>
            <a:ln>
              <a:headEnd type="none" w="med" len="med"/>
              <a:tailEnd type="triangle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  <p:sp>
          <p:nvSpPr>
            <p:cNvPr id="55" name="Forma livre 54"/>
            <p:cNvSpPr/>
            <p:nvPr/>
          </p:nvSpPr>
          <p:spPr>
            <a:xfrm>
              <a:off x="6454588" y="4289612"/>
              <a:ext cx="1412547" cy="591670"/>
            </a:xfrm>
            <a:custGeom>
              <a:avLst/>
              <a:gdLst>
                <a:gd name="connsiteX0" fmla="*/ 1237130 w 1412547"/>
                <a:gd name="connsiteY0" fmla="*/ 0 h 591670"/>
                <a:gd name="connsiteX1" fmla="*/ 1411941 w 1412547"/>
                <a:gd name="connsiteY1" fmla="*/ 255494 h 591670"/>
                <a:gd name="connsiteX2" fmla="*/ 1183341 w 1412547"/>
                <a:gd name="connsiteY2" fmla="*/ 457200 h 591670"/>
                <a:gd name="connsiteX3" fmla="*/ 0 w 1412547"/>
                <a:gd name="connsiteY3" fmla="*/ 591670 h 59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2547" h="591670">
                  <a:moveTo>
                    <a:pt x="1237130" y="0"/>
                  </a:moveTo>
                  <a:cubicBezTo>
                    <a:pt x="1329018" y="89647"/>
                    <a:pt x="1420906" y="179294"/>
                    <a:pt x="1411941" y="255494"/>
                  </a:cubicBezTo>
                  <a:cubicBezTo>
                    <a:pt x="1402976" y="331694"/>
                    <a:pt x="1418665" y="401171"/>
                    <a:pt x="1183341" y="457200"/>
                  </a:cubicBezTo>
                  <a:cubicBezTo>
                    <a:pt x="948017" y="513229"/>
                    <a:pt x="474008" y="552449"/>
                    <a:pt x="0" y="591670"/>
                  </a:cubicBezTo>
                </a:path>
              </a:pathLst>
            </a:custGeom>
            <a:ln>
              <a:headEnd type="non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sz="1350"/>
            </a:p>
          </p:txBody>
        </p:sp>
      </p:grpSp>
    </p:spTree>
    <p:extLst>
      <p:ext uri="{BB962C8B-B14F-4D97-AF65-F5344CB8AC3E}">
        <p14:creationId xmlns:p14="http://schemas.microsoft.com/office/powerpoint/2010/main" val="366916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ódulo">
  <a:themeElements>
    <a:clrScheme name="Personalizada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C58C00"/>
      </a:accent3>
      <a:accent4>
        <a:srgbClr val="00ADDC"/>
      </a:accent4>
      <a:accent5>
        <a:srgbClr val="738AC8"/>
      </a:accent5>
      <a:accent6>
        <a:srgbClr val="1AB39F"/>
      </a:accent6>
      <a:hlink>
        <a:srgbClr val="1AB39F"/>
      </a:hlink>
      <a:folHlink>
        <a:srgbClr val="7FD13B"/>
      </a:folHlink>
    </a:clrScheme>
    <a:fontScheme name="Escritório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ó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9171</TotalTime>
  <Words>1342</Words>
  <Application>Microsoft Office PowerPoint</Application>
  <PresentationFormat>Apresentação na tela (4:3)</PresentationFormat>
  <Paragraphs>265</Paragraphs>
  <Slides>26</Slides>
  <Notes>0</Notes>
  <HiddenSlides>0</HiddenSlides>
  <MMClips>2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Cambria</vt:lpstr>
      <vt:lpstr>Verdana</vt:lpstr>
      <vt:lpstr>Wingdings</vt:lpstr>
      <vt:lpstr>Wingdings 2</vt:lpstr>
      <vt:lpstr>Wingdings 3</vt:lpstr>
      <vt:lpstr>Módulo</vt:lpstr>
      <vt:lpstr>A Importância da Segurança da Informação</vt:lpstr>
      <vt:lpstr>Agenda</vt:lpstr>
      <vt:lpstr>01/09/2013 – Globo – Fantástico NSA espiona Dilma &amp; Petrobrás</vt:lpstr>
      <vt:lpstr>Principais conceitos</vt:lpstr>
      <vt:lpstr>Tipos de espiões</vt:lpstr>
      <vt:lpstr>Pilares da segurança</vt:lpstr>
      <vt:lpstr>Alguns ataques Inspeção (Sniffing)</vt:lpstr>
      <vt:lpstr>Forjando acesso de usuário (Spoofing)</vt:lpstr>
      <vt:lpstr>Forjando um servidor falso (Phishing)</vt:lpstr>
      <vt:lpstr>Varredura de portas ou arquivos (Scan)</vt:lpstr>
      <vt:lpstr>Ataques a banco de dados (SQL Injection or Explorer)</vt:lpstr>
      <vt:lpstr>Ataque do homem do meio (Man in the middle)</vt:lpstr>
      <vt:lpstr>Outros ataques comuns</vt:lpstr>
      <vt:lpstr>30/11/2010 – Globo – Jornal Nacional WikiLeaks espiona Estados Unidos</vt:lpstr>
      <vt:lpstr>Cenário da segurança no Brasil</vt:lpstr>
      <vt:lpstr>Vulnerabilidades mundiais</vt:lpstr>
      <vt:lpstr>Vulnerabilidades x causas</vt:lpstr>
      <vt:lpstr>Top 10 Indústrias Atacadas</vt:lpstr>
      <vt:lpstr>Risco Por Indústria e Porte Empresas</vt:lpstr>
      <vt:lpstr>Impactos gerados pelos ataques</vt:lpstr>
      <vt:lpstr>O ambiente abaixo é seguro?</vt:lpstr>
      <vt:lpstr>Jogo dos “n” erros</vt:lpstr>
      <vt:lpstr>Paradoxo do controle</vt:lpstr>
      <vt:lpstr>Segurança física &amp; lógica</vt:lpstr>
      <vt:lpstr>Referências</vt:lpstr>
      <vt:lpstr>A Importância da Segurança da Informação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Como o RUP pode melhorar o processo de Desenvolvimento de Software?</dc:title>
  <dc:creator>marciorm</dc:creator>
  <cp:lastModifiedBy>marcio</cp:lastModifiedBy>
  <cp:revision>718</cp:revision>
  <dcterms:created xsi:type="dcterms:W3CDTF">2008-05-19T15:53:37Z</dcterms:created>
  <dcterms:modified xsi:type="dcterms:W3CDTF">2015-05-13T04:31:31Z</dcterms:modified>
</cp:coreProperties>
</file>