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381" r:id="rId2"/>
    <p:sldId id="493" r:id="rId3"/>
    <p:sldId id="494" r:id="rId4"/>
    <p:sldId id="495" r:id="rId5"/>
    <p:sldId id="496" r:id="rId6"/>
    <p:sldId id="497" r:id="rId7"/>
    <p:sldId id="498" r:id="rId8"/>
    <p:sldId id="499" r:id="rId9"/>
    <p:sldId id="500" r:id="rId10"/>
    <p:sldId id="501" r:id="rId11"/>
    <p:sldId id="502" r:id="rId12"/>
    <p:sldId id="503" r:id="rId13"/>
    <p:sldId id="504" r:id="rId14"/>
    <p:sldId id="505" r:id="rId15"/>
    <p:sldId id="506" r:id="rId16"/>
    <p:sldId id="507" r:id="rId17"/>
    <p:sldId id="508" r:id="rId18"/>
    <p:sldId id="509" r:id="rId19"/>
    <p:sldId id="510" r:id="rId20"/>
    <p:sldId id="511" r:id="rId21"/>
    <p:sldId id="512" r:id="rId22"/>
    <p:sldId id="513" r:id="rId23"/>
    <p:sldId id="514" r:id="rId24"/>
    <p:sldId id="515" r:id="rId25"/>
    <p:sldId id="516" r:id="rId26"/>
    <p:sldId id="517" r:id="rId27"/>
    <p:sldId id="518" r:id="rId28"/>
    <p:sldId id="519" r:id="rId29"/>
    <p:sldId id="520" r:id="rId30"/>
    <p:sldId id="521" r:id="rId31"/>
    <p:sldId id="522" r:id="rId32"/>
    <p:sldId id="525" r:id="rId33"/>
    <p:sldId id="526" r:id="rId34"/>
    <p:sldId id="527" r:id="rId35"/>
    <p:sldId id="528" r:id="rId36"/>
    <p:sldId id="523" r:id="rId37"/>
    <p:sldId id="524" r:id="rId3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orient="horz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0000CC"/>
    <a:srgbClr val="7FD13B"/>
    <a:srgbClr val="000000"/>
    <a:srgbClr val="FFF1CE"/>
    <a:srgbClr val="FFFFFF"/>
    <a:srgbClr val="FF3300"/>
    <a:srgbClr val="CCEDB1"/>
    <a:srgbClr val="FFCC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Estilo Médio 3 - 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71" autoAdjust="0"/>
  </p:normalViewPr>
  <p:slideViewPr>
    <p:cSldViewPr>
      <p:cViewPr varScale="1">
        <p:scale>
          <a:sx n="71" d="100"/>
          <a:sy n="71" d="100"/>
        </p:scale>
        <p:origin x="1272" y="66"/>
      </p:cViewPr>
      <p:guideLst>
        <p:guide orient="horz" pos="2160"/>
        <p:guide pos="2880"/>
        <p:guide orient="horz" pos="1620"/>
        <p:guide orient="horz"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Ataques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Plan1!$A$2:$A$16</c:f>
              <c:numCache>
                <c:formatCode>General</c:formatCode>
                <c:ptCount val="15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</c:numCache>
            </c:numRef>
          </c:cat>
          <c:val>
            <c:numRef>
              <c:f>Plan1!$B$2:$B$16</c:f>
              <c:numCache>
                <c:formatCode>General</c:formatCode>
                <c:ptCount val="15"/>
                <c:pt idx="0">
                  <c:v>3107</c:v>
                </c:pt>
                <c:pt idx="1">
                  <c:v>5997</c:v>
                </c:pt>
                <c:pt idx="2">
                  <c:v>12301</c:v>
                </c:pt>
                <c:pt idx="3">
                  <c:v>25092</c:v>
                </c:pt>
                <c:pt idx="4">
                  <c:v>54607</c:v>
                </c:pt>
                <c:pt idx="5">
                  <c:v>75722</c:v>
                </c:pt>
                <c:pt idx="6">
                  <c:v>68000</c:v>
                </c:pt>
                <c:pt idx="7">
                  <c:v>197892</c:v>
                </c:pt>
                <c:pt idx="8">
                  <c:v>160080</c:v>
                </c:pt>
                <c:pt idx="9">
                  <c:v>222528</c:v>
                </c:pt>
                <c:pt idx="10">
                  <c:v>358343</c:v>
                </c:pt>
                <c:pt idx="11">
                  <c:v>142844</c:v>
                </c:pt>
                <c:pt idx="12">
                  <c:v>399515</c:v>
                </c:pt>
                <c:pt idx="13">
                  <c:v>466029</c:v>
                </c:pt>
                <c:pt idx="14">
                  <c:v>173693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26185600"/>
        <c:axId val="1326186144"/>
        <c:axId val="0"/>
      </c:bar3DChart>
      <c:catAx>
        <c:axId val="1326185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pt-BR"/>
          </a:p>
        </c:txPr>
        <c:crossAx val="1326186144"/>
        <c:crosses val="autoZero"/>
        <c:auto val="1"/>
        <c:lblAlgn val="ctr"/>
        <c:lblOffset val="100"/>
        <c:noMultiLvlLbl val="0"/>
      </c:catAx>
      <c:valAx>
        <c:axId val="1326186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26185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3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Valores em Milhões de Us$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Prejuízos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Plan1!$A$2:$A$8</c:f>
              <c:numCache>
                <c:formatCode>General</c:formatCode>
                <c:ptCount val="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</c:numCache>
            </c:numRef>
          </c:cat>
          <c:val>
            <c:numRef>
              <c:f>Plan1!$B$2:$B$8</c:f>
              <c:numCache>
                <c:formatCode>0</c:formatCode>
                <c:ptCount val="7"/>
                <c:pt idx="0">
                  <c:v>17.8</c:v>
                </c:pt>
                <c:pt idx="1">
                  <c:v>54</c:v>
                </c:pt>
                <c:pt idx="2">
                  <c:v>125.6</c:v>
                </c:pt>
                <c:pt idx="3">
                  <c:v>68.14</c:v>
                </c:pt>
                <c:pt idx="4">
                  <c:v>183.12</c:v>
                </c:pt>
                <c:pt idx="5">
                  <c:v>198.44</c:v>
                </c:pt>
                <c:pt idx="6">
                  <c:v>239.09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5662896"/>
        <c:axId val="1355662352"/>
        <c:axId val="0"/>
      </c:bar3DChart>
      <c:catAx>
        <c:axId val="135566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55662352"/>
        <c:crosses val="autoZero"/>
        <c:auto val="1"/>
        <c:lblAlgn val="ctr"/>
        <c:lblOffset val="100"/>
        <c:noMultiLvlLbl val="0"/>
      </c:catAx>
      <c:valAx>
        <c:axId val="135566235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355662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214142632514419E-3"/>
          <c:w val="1"/>
          <c:h val="0.90062199986991576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Plan1!$A$2:$A$3</c:f>
              <c:strCache>
                <c:ptCount val="2"/>
                <c:pt idx="0">
                  <c:v>Internos</c:v>
                </c:pt>
                <c:pt idx="1">
                  <c:v>Externos</c:v>
                </c:pt>
              </c:strCache>
            </c:strRef>
          </c:cat>
          <c:val>
            <c:numRef>
              <c:f>Plan1!$B$2:$B$3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0530583716312771E-2"/>
          <c:y val="2.9589346458508376E-2"/>
          <c:w val="0.48132664485281851"/>
          <c:h val="7.366485906996884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843676355066802E-3"/>
          <c:y val="9.6424278975432605E-3"/>
          <c:w val="0.99371563236449356"/>
          <c:h val="0.82213592685117542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Qtde</c:v>
                </c:pt>
              </c:strCache>
            </c:strRef>
          </c:tx>
          <c:explosion val="25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Plan1!$A$2:$A$8</c:f>
              <c:strCache>
                <c:ptCount val="7"/>
                <c:pt idx="0">
                  <c:v>Worm</c:v>
                </c:pt>
                <c:pt idx="1">
                  <c:v>DoS</c:v>
                </c:pt>
                <c:pt idx="2">
                  <c:v>Invasão</c:v>
                </c:pt>
                <c:pt idx="3">
                  <c:v>Web</c:v>
                </c:pt>
                <c:pt idx="4">
                  <c:v>Scan</c:v>
                </c:pt>
                <c:pt idx="5">
                  <c:v>Fraude</c:v>
                </c:pt>
                <c:pt idx="6">
                  <c:v>Outros</c:v>
                </c:pt>
              </c:strCache>
            </c:strRef>
          </c:cat>
          <c:val>
            <c:numRef>
              <c:f>Plan1!$B$2:$B$8</c:f>
              <c:numCache>
                <c:formatCode>General</c:formatCode>
                <c:ptCount val="7"/>
                <c:pt idx="0">
                  <c:v>6302</c:v>
                </c:pt>
                <c:pt idx="1">
                  <c:v>35</c:v>
                </c:pt>
                <c:pt idx="2">
                  <c:v>3075</c:v>
                </c:pt>
                <c:pt idx="3">
                  <c:v>5005</c:v>
                </c:pt>
                <c:pt idx="4">
                  <c:v>39507</c:v>
                </c:pt>
                <c:pt idx="5">
                  <c:v>17014</c:v>
                </c:pt>
                <c:pt idx="6">
                  <c:v>12127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PCs</c:v>
                </c:pt>
              </c:strCache>
            </c:strRef>
          </c:tx>
          <c:invertIfNegative val="0"/>
          <c:cat>
            <c:numRef>
              <c:f>Plan1!$A$2:$A$4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Plan1!$B$2:$B$4</c:f>
              <c:numCache>
                <c:formatCode>General</c:formatCode>
                <c:ptCount val="3"/>
                <c:pt idx="0">
                  <c:v>6253</c:v>
                </c:pt>
                <c:pt idx="1">
                  <c:v>4989</c:v>
                </c:pt>
                <c:pt idx="2">
                  <c:v>5291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Mobile</c:v>
                </c:pt>
              </c:strCache>
            </c:strRef>
          </c:tx>
          <c:invertIfNegative val="0"/>
          <c:cat>
            <c:numRef>
              <c:f>Plan1!$A$2:$A$4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numCache>
            </c:numRef>
          </c:cat>
          <c:val>
            <c:numRef>
              <c:f>Plan1!$C$2:$C$4</c:f>
              <c:numCache>
                <c:formatCode>General</c:formatCode>
                <c:ptCount val="3"/>
                <c:pt idx="0">
                  <c:v>163</c:v>
                </c:pt>
                <c:pt idx="1">
                  <c:v>315</c:v>
                </c:pt>
                <c:pt idx="2">
                  <c:v>415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326175808"/>
        <c:axId val="1326189952"/>
        <c:axId val="0"/>
      </c:bar3DChart>
      <c:catAx>
        <c:axId val="132617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26189952"/>
        <c:crosses val="autoZero"/>
        <c:auto val="1"/>
        <c:lblAlgn val="ctr"/>
        <c:lblOffset val="100"/>
        <c:noMultiLvlLbl val="0"/>
      </c:catAx>
      <c:valAx>
        <c:axId val="13261899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261758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400"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Safari</c:v>
                </c:pt>
              </c:strCache>
            </c:strRef>
          </c:tx>
          <c:invertIfNegative val="0"/>
          <c:cat>
            <c:strRef>
              <c:f>Plan1!$A$2:$A$4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Plan1!$B$2:$B$4</c:f>
              <c:numCache>
                <c:formatCode>General</c:formatCode>
                <c:ptCount val="3"/>
                <c:pt idx="0">
                  <c:v>24</c:v>
                </c:pt>
                <c:pt idx="1">
                  <c:v>33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Chrome</c:v>
                </c:pt>
              </c:strCache>
            </c:strRef>
          </c:tx>
          <c:invertIfNegative val="0"/>
          <c:cat>
            <c:strRef>
              <c:f>Plan1!$A$2:$A$4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Plan1!$C$2:$C$4</c:f>
              <c:numCache>
                <c:formatCode>General</c:formatCode>
                <c:ptCount val="3"/>
                <c:pt idx="0">
                  <c:v>38</c:v>
                </c:pt>
                <c:pt idx="1">
                  <c:v>18</c:v>
                </c:pt>
                <c:pt idx="2">
                  <c:v>30</c:v>
                </c:pt>
              </c:numCache>
            </c:numRef>
          </c:val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Firefox</c:v>
                </c:pt>
              </c:strCache>
            </c:strRef>
          </c:tx>
          <c:invertIfNegative val="0"/>
          <c:cat>
            <c:strRef>
              <c:f>Plan1!$A$2:$A$4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Plan1!$D$2:$D$4</c:f>
              <c:numCache>
                <c:formatCode>General</c:formatCode>
                <c:ptCount val="3"/>
                <c:pt idx="0">
                  <c:v>20</c:v>
                </c:pt>
                <c:pt idx="1">
                  <c:v>28</c:v>
                </c:pt>
                <c:pt idx="2">
                  <c:v>22</c:v>
                </c:pt>
              </c:numCache>
            </c:numRef>
          </c:val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IE</c:v>
                </c:pt>
              </c:strCache>
            </c:strRef>
          </c:tx>
          <c:invertIfNegative val="0"/>
          <c:cat>
            <c:strRef>
              <c:f>Plan1!$A$2:$A$4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Plan1!$E$2:$E$4</c:f>
              <c:numCache>
                <c:formatCode>General</c:formatCode>
                <c:ptCount val="3"/>
                <c:pt idx="0">
                  <c:v>12</c:v>
                </c:pt>
                <c:pt idx="1">
                  <c:v>14</c:v>
                </c:pt>
                <c:pt idx="2">
                  <c:v>7</c:v>
                </c:pt>
              </c:numCache>
            </c:numRef>
          </c:val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Opera</c:v>
                </c:pt>
              </c:strCache>
            </c:strRef>
          </c:tx>
          <c:invertIfNegative val="0"/>
          <c:cat>
            <c:strRef>
              <c:f>Plan1!$A$2:$A$4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Plan1!$F$2:$F$4</c:f>
              <c:numCache>
                <c:formatCode>General</c:formatCode>
                <c:ptCount val="3"/>
                <c:pt idx="0">
                  <c:v>6</c:v>
                </c:pt>
                <c:pt idx="1">
                  <c:v>10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354837408"/>
        <c:axId val="1354833600"/>
        <c:axId val="0"/>
      </c:bar3DChart>
      <c:catAx>
        <c:axId val="1354837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354833600"/>
        <c:crosses val="autoZero"/>
        <c:auto val="1"/>
        <c:lblAlgn val="ctr"/>
        <c:lblOffset val="100"/>
        <c:noMultiLvlLbl val="0"/>
      </c:catAx>
      <c:valAx>
        <c:axId val="13548336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crossAx val="135483740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642427897543257E-3"/>
          <c:w val="1"/>
          <c:h val="0.94748748951923756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Qtde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6.7706692913385824E-2"/>
                  <c:y val="-6.740884312537855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2630268642890234E-2"/>
                  <c:y val="6.01821926105390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Plan1!$A$2:$A$5</c:f>
              <c:strCache>
                <c:ptCount val="4"/>
                <c:pt idx="0">
                  <c:v>Apple IOS</c:v>
                </c:pt>
                <c:pt idx="1">
                  <c:v>Android</c:v>
                </c:pt>
                <c:pt idx="2">
                  <c:v>BlackBerry</c:v>
                </c:pt>
                <c:pt idx="3">
                  <c:v>W.Mobile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387</c:v>
                </c:pt>
                <c:pt idx="1">
                  <c:v>13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533014578990668"/>
          <c:y val="1.2856570530057674E-2"/>
          <c:w val="0.52465414329100457"/>
          <c:h val="0.882758959296047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Plan1!$A$2:$A$7</c:f>
              <c:strCache>
                <c:ptCount val="6"/>
                <c:pt idx="0">
                  <c:v>Fraudes</c:v>
                </c:pt>
                <c:pt idx="1">
                  <c:v>Desconhecidas</c:v>
                </c:pt>
                <c:pt idx="2">
                  <c:v>Roubo Interno</c:v>
                </c:pt>
                <c:pt idx="3">
                  <c:v>Publicação Acidental</c:v>
                </c:pt>
                <c:pt idx="4">
                  <c:v>Roubo ou Perda</c:v>
                </c:pt>
                <c:pt idx="5">
                  <c:v>Crackers/Hackers</c:v>
                </c:pt>
              </c:strCache>
            </c:strRef>
          </c:cat>
          <c:val>
            <c:numRef>
              <c:f>Plan1!$B$2:$B$7</c:f>
              <c:numCache>
                <c:formatCode>0%</c:formatCode>
                <c:ptCount val="6"/>
                <c:pt idx="0">
                  <c:v>0.01</c:v>
                </c:pt>
                <c:pt idx="1">
                  <c:v>0.06</c:v>
                </c:pt>
                <c:pt idx="2">
                  <c:v>0.08</c:v>
                </c:pt>
                <c:pt idx="3">
                  <c:v>0.23</c:v>
                </c:pt>
                <c:pt idx="4">
                  <c:v>0.23</c:v>
                </c:pt>
                <c:pt idx="5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4837952"/>
        <c:axId val="1354830880"/>
        <c:axId val="0"/>
      </c:bar3DChart>
      <c:catAx>
        <c:axId val="13548379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354830880"/>
        <c:crosses val="autoZero"/>
        <c:auto val="1"/>
        <c:lblAlgn val="ctr"/>
        <c:lblOffset val="100"/>
        <c:noMultiLvlLbl val="0"/>
      </c:catAx>
      <c:valAx>
        <c:axId val="1354830880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354837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+mn-lt"/>
        </a:defRPr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742477330262868"/>
          <c:y val="0.11596069837498517"/>
          <c:w val="0.6614122907151847"/>
          <c:h val="0.8583261605648996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Plan1!$A$2:$A$11</c:f>
              <c:strCache>
                <c:ptCount val="10"/>
                <c:pt idx="0">
                  <c:v>Manufatura</c:v>
                </c:pt>
                <c:pt idx="1">
                  <c:v>Financeira</c:v>
                </c:pt>
                <c:pt idx="2">
                  <c:v>Serviços</c:v>
                </c:pt>
                <c:pt idx="3">
                  <c:v>Governo</c:v>
                </c:pt>
                <c:pt idx="4">
                  <c:v>Energia</c:v>
                </c:pt>
                <c:pt idx="5">
                  <c:v>S.Profissional</c:v>
                </c:pt>
                <c:pt idx="6">
                  <c:v>Aeroespacial</c:v>
                </c:pt>
                <c:pt idx="7">
                  <c:v>Varejo</c:v>
                </c:pt>
                <c:pt idx="8">
                  <c:v>Atacado</c:v>
                </c:pt>
                <c:pt idx="9">
                  <c:v>Tranportes</c:v>
                </c:pt>
              </c:strCache>
            </c:strRef>
          </c:cat>
          <c:val>
            <c:numRef>
              <c:f>Plan1!$B$2:$B$11</c:f>
              <c:numCache>
                <c:formatCode>0%</c:formatCode>
                <c:ptCount val="10"/>
                <c:pt idx="0">
                  <c:v>0.24</c:v>
                </c:pt>
                <c:pt idx="1">
                  <c:v>0.19</c:v>
                </c:pt>
                <c:pt idx="2">
                  <c:v>0.17</c:v>
                </c:pt>
                <c:pt idx="3">
                  <c:v>0.12</c:v>
                </c:pt>
                <c:pt idx="4">
                  <c:v>0.1</c:v>
                </c:pt>
                <c:pt idx="5">
                  <c:v>0.08</c:v>
                </c:pt>
                <c:pt idx="6">
                  <c:v>0.02</c:v>
                </c:pt>
                <c:pt idx="7">
                  <c:v>0.02</c:v>
                </c:pt>
                <c:pt idx="8">
                  <c:v>0.02</c:v>
                </c:pt>
                <c:pt idx="9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4833056"/>
        <c:axId val="1355261056"/>
        <c:axId val="0"/>
      </c:bar3DChart>
      <c:catAx>
        <c:axId val="13548330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355261056"/>
        <c:crosses val="autoZero"/>
        <c:auto val="1"/>
        <c:lblAlgn val="ctr"/>
        <c:lblOffset val="100"/>
        <c:noMultiLvlLbl val="0"/>
      </c:catAx>
      <c:valAx>
        <c:axId val="1355261056"/>
        <c:scaling>
          <c:orientation val="minMax"/>
        </c:scaling>
        <c:delete val="0"/>
        <c:axPos val="t"/>
        <c:majorGridlines/>
        <c:numFmt formatCode="0%" sourceLinked="1"/>
        <c:majorTickMark val="out"/>
        <c:minorTickMark val="none"/>
        <c:tickLblPos val="nextTo"/>
        <c:crossAx val="135483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9685781618224667"/>
          <c:h val="0.87864941220417603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Vendas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Plan1!$A$2:$A$4</c:f>
              <c:strCache>
                <c:ptCount val="3"/>
                <c:pt idx="0">
                  <c:v>Grande</c:v>
                </c:pt>
                <c:pt idx="1">
                  <c:v>Médias</c:v>
                </c:pt>
                <c:pt idx="2">
                  <c:v>Pequenas</c:v>
                </c:pt>
              </c:strCache>
            </c:strRef>
          </c:cat>
          <c:val>
            <c:numRef>
              <c:f>Plan1!$B$2:$B$4</c:f>
              <c:numCache>
                <c:formatCode>General</c:formatCode>
                <c:ptCount val="3"/>
                <c:pt idx="0">
                  <c:v>13.42</c:v>
                </c:pt>
                <c:pt idx="1">
                  <c:v>11.81</c:v>
                </c:pt>
                <c:pt idx="2">
                  <c:v>11.27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988814381905003"/>
          <c:y val="1.2856570530057674E-2"/>
          <c:w val="0.60009608463764552"/>
          <c:h val="0.882758959296047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Custo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Plan1!$A$2:$A$9</c:f>
              <c:strCache>
                <c:ptCount val="8"/>
                <c:pt idx="0">
                  <c:v>Indonésia</c:v>
                </c:pt>
                <c:pt idx="1">
                  <c:v>Itália</c:v>
                </c:pt>
                <c:pt idx="2">
                  <c:v>Inglaterra</c:v>
                </c:pt>
                <c:pt idx="3">
                  <c:v>Japão</c:v>
                </c:pt>
                <c:pt idx="4">
                  <c:v>Australia</c:v>
                </c:pt>
                <c:pt idx="5">
                  <c:v>França</c:v>
                </c:pt>
                <c:pt idx="6">
                  <c:v>Dinamarca</c:v>
                </c:pt>
                <c:pt idx="7">
                  <c:v>Estados Unidos</c:v>
                </c:pt>
              </c:strCache>
            </c:strRef>
          </c:cat>
          <c:val>
            <c:numRef>
              <c:f>Plan1!$B$2:$B$9</c:f>
              <c:numCache>
                <c:formatCode>General</c:formatCode>
                <c:ptCount val="8"/>
                <c:pt idx="0">
                  <c:v>42</c:v>
                </c:pt>
                <c:pt idx="1">
                  <c:v>102</c:v>
                </c:pt>
                <c:pt idx="2">
                  <c:v>124</c:v>
                </c:pt>
                <c:pt idx="3">
                  <c:v>132</c:v>
                </c:pt>
                <c:pt idx="4">
                  <c:v>145</c:v>
                </c:pt>
                <c:pt idx="5">
                  <c:v>159</c:v>
                </c:pt>
                <c:pt idx="6">
                  <c:v>191</c:v>
                </c:pt>
                <c:pt idx="7">
                  <c:v>194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55264320"/>
        <c:axId val="1355263776"/>
        <c:axId val="0"/>
      </c:bar3DChart>
      <c:catAx>
        <c:axId val="135526432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355263776"/>
        <c:crosses val="autoZero"/>
        <c:auto val="1"/>
        <c:lblAlgn val="ctr"/>
        <c:lblOffset val="100"/>
        <c:noMultiLvlLbl val="0"/>
      </c:catAx>
      <c:valAx>
        <c:axId val="13552637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55264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+mn-lt"/>
        </a:defRPr>
      </a:pPr>
      <a:endParaRPr lang="pt-BR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jpeg"/><Relationship Id="rId4" Type="http://schemas.openxmlformats.org/officeDocument/2006/relationships/image" Target="../media/image63.pn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diagrams/_rels/data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F18B93-11E5-4259-AA18-3B24E18C6C92}" type="doc">
      <dgm:prSet loTypeId="urn:microsoft.com/office/officeart/2005/8/layout/vList4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55CFDB63-A5BD-45CC-9128-37335D510088}">
      <dgm:prSet phldrT="[Texto]"/>
      <dgm:spPr/>
      <dgm:t>
        <a:bodyPr/>
        <a:lstStyle/>
        <a:p>
          <a:r>
            <a:rPr lang="pt-BR" dirty="0" smtClean="0"/>
            <a:t>Ativo:</a:t>
          </a:r>
          <a:endParaRPr lang="pt-BR" dirty="0"/>
        </a:p>
      </dgm:t>
    </dgm:pt>
    <dgm:pt modelId="{14918A60-1F62-47C7-9F3D-1006428A084A}" type="parTrans" cxnId="{B09CB6FF-2F7E-4EC5-8DAA-59F34A17E544}">
      <dgm:prSet/>
      <dgm:spPr/>
      <dgm:t>
        <a:bodyPr/>
        <a:lstStyle/>
        <a:p>
          <a:endParaRPr lang="pt-BR"/>
        </a:p>
      </dgm:t>
    </dgm:pt>
    <dgm:pt modelId="{7DFACC60-395E-4EB0-AA0F-30308D005768}" type="sibTrans" cxnId="{B09CB6FF-2F7E-4EC5-8DAA-59F34A17E544}">
      <dgm:prSet/>
      <dgm:spPr/>
      <dgm:t>
        <a:bodyPr/>
        <a:lstStyle/>
        <a:p>
          <a:endParaRPr lang="pt-BR"/>
        </a:p>
      </dgm:t>
    </dgm:pt>
    <dgm:pt modelId="{27CA62FC-4292-4058-AD58-CC9B64D45930}">
      <dgm:prSet/>
      <dgm:spPr/>
      <dgm:t>
        <a:bodyPr/>
        <a:lstStyle/>
        <a:p>
          <a:r>
            <a:rPr lang="pt-BR" dirty="0" smtClean="0"/>
            <a:t>Tudo aquilo que possui valor para uma organização</a:t>
          </a:r>
          <a:endParaRPr lang="pt-BR" dirty="0"/>
        </a:p>
      </dgm:t>
    </dgm:pt>
    <dgm:pt modelId="{370D324B-EC6F-49E8-BB6B-7D0EB75945EA}" type="parTrans" cxnId="{A4C4F9D3-27CE-4520-AF43-03152F03812D}">
      <dgm:prSet/>
      <dgm:spPr/>
      <dgm:t>
        <a:bodyPr/>
        <a:lstStyle/>
        <a:p>
          <a:endParaRPr lang="pt-BR"/>
        </a:p>
      </dgm:t>
    </dgm:pt>
    <dgm:pt modelId="{FBE48E6C-CA90-4AE7-8296-517E0EBC6ACC}" type="sibTrans" cxnId="{A4C4F9D3-27CE-4520-AF43-03152F03812D}">
      <dgm:prSet/>
      <dgm:spPr/>
      <dgm:t>
        <a:bodyPr/>
        <a:lstStyle/>
        <a:p>
          <a:endParaRPr lang="pt-BR"/>
        </a:p>
      </dgm:t>
    </dgm:pt>
    <dgm:pt modelId="{B856F0C0-8EAD-4439-A53B-32F9C1969C7A}">
      <dgm:prSet/>
      <dgm:spPr/>
      <dgm:t>
        <a:bodyPr/>
        <a:lstStyle/>
        <a:p>
          <a:r>
            <a:rPr lang="pt-BR" dirty="0" smtClean="0"/>
            <a:t>Ex.: Hardware, software, informações, processos, pessoas, etc.</a:t>
          </a:r>
          <a:endParaRPr lang="pt-BR" dirty="0"/>
        </a:p>
      </dgm:t>
    </dgm:pt>
    <dgm:pt modelId="{0DBE1828-70FB-4CE6-81E8-DA4B97476026}" type="parTrans" cxnId="{C35D9DF1-C769-4F85-9697-4713110AD63B}">
      <dgm:prSet/>
      <dgm:spPr/>
      <dgm:t>
        <a:bodyPr/>
        <a:lstStyle/>
        <a:p>
          <a:endParaRPr lang="pt-BR"/>
        </a:p>
      </dgm:t>
    </dgm:pt>
    <dgm:pt modelId="{6689308D-04E2-40FB-A138-BE6E3FD026F6}" type="sibTrans" cxnId="{C35D9DF1-C769-4F85-9697-4713110AD63B}">
      <dgm:prSet/>
      <dgm:spPr/>
      <dgm:t>
        <a:bodyPr/>
        <a:lstStyle/>
        <a:p>
          <a:endParaRPr lang="pt-BR"/>
        </a:p>
      </dgm:t>
    </dgm:pt>
    <dgm:pt modelId="{7350F809-2072-4B32-A057-54505EFBEDF8}">
      <dgm:prSet/>
      <dgm:spPr/>
      <dgm:t>
        <a:bodyPr/>
        <a:lstStyle/>
        <a:p>
          <a:r>
            <a:rPr lang="pt-BR" dirty="0" smtClean="0"/>
            <a:t>Vulnerabilidade:</a:t>
          </a:r>
          <a:endParaRPr lang="pt-BR" dirty="0"/>
        </a:p>
      </dgm:t>
    </dgm:pt>
    <dgm:pt modelId="{2FF6D861-1E4B-4390-8A1A-514642896AE1}" type="parTrans" cxnId="{0A335982-8FE6-493F-8014-278240231072}">
      <dgm:prSet/>
      <dgm:spPr/>
      <dgm:t>
        <a:bodyPr/>
        <a:lstStyle/>
        <a:p>
          <a:endParaRPr lang="pt-BR"/>
        </a:p>
      </dgm:t>
    </dgm:pt>
    <dgm:pt modelId="{5BE78E92-4810-4C89-AFC3-B5580CB0444A}" type="sibTrans" cxnId="{0A335982-8FE6-493F-8014-278240231072}">
      <dgm:prSet/>
      <dgm:spPr/>
      <dgm:t>
        <a:bodyPr/>
        <a:lstStyle/>
        <a:p>
          <a:endParaRPr lang="pt-BR"/>
        </a:p>
      </dgm:t>
    </dgm:pt>
    <dgm:pt modelId="{22910371-F94E-4ECB-A00C-32D5F20D5A97}">
      <dgm:prSet/>
      <dgm:spPr/>
      <dgm:t>
        <a:bodyPr/>
        <a:lstStyle/>
        <a:p>
          <a:r>
            <a:rPr lang="pt-BR" dirty="0" smtClean="0"/>
            <a:t>Falha de segurança (fraqueza diante das necessidades)</a:t>
          </a:r>
          <a:endParaRPr lang="pt-BR" dirty="0"/>
        </a:p>
      </dgm:t>
    </dgm:pt>
    <dgm:pt modelId="{3170F554-2299-41E2-8C23-04854079C339}" type="parTrans" cxnId="{C453928C-529F-4E4B-8A9B-7506B22F038A}">
      <dgm:prSet/>
      <dgm:spPr/>
      <dgm:t>
        <a:bodyPr/>
        <a:lstStyle/>
        <a:p>
          <a:endParaRPr lang="pt-BR"/>
        </a:p>
      </dgm:t>
    </dgm:pt>
    <dgm:pt modelId="{713218B3-516B-49C5-9C7C-8F95264C5408}" type="sibTrans" cxnId="{C453928C-529F-4E4B-8A9B-7506B22F038A}">
      <dgm:prSet/>
      <dgm:spPr/>
      <dgm:t>
        <a:bodyPr/>
        <a:lstStyle/>
        <a:p>
          <a:endParaRPr lang="pt-BR"/>
        </a:p>
      </dgm:t>
    </dgm:pt>
    <dgm:pt modelId="{D9F20012-0C41-4CC8-97A2-95609D16A7AA}">
      <dgm:prSet/>
      <dgm:spPr/>
      <dgm:t>
        <a:bodyPr/>
        <a:lstStyle/>
        <a:p>
          <a:r>
            <a:rPr lang="pt-BR" dirty="0" smtClean="0"/>
            <a:t>Ameaça:</a:t>
          </a:r>
          <a:endParaRPr lang="pt-BR" dirty="0"/>
        </a:p>
      </dgm:t>
    </dgm:pt>
    <dgm:pt modelId="{3BA4A4DE-9424-4418-BE46-D47D43FC9D71}" type="parTrans" cxnId="{8FD59C4A-AC56-4599-BFC6-FB8506FE1B54}">
      <dgm:prSet/>
      <dgm:spPr/>
      <dgm:t>
        <a:bodyPr/>
        <a:lstStyle/>
        <a:p>
          <a:endParaRPr lang="pt-BR"/>
        </a:p>
      </dgm:t>
    </dgm:pt>
    <dgm:pt modelId="{63928111-B854-45F5-9C15-E2E1618DEE5E}" type="sibTrans" cxnId="{8FD59C4A-AC56-4599-BFC6-FB8506FE1B54}">
      <dgm:prSet/>
      <dgm:spPr/>
      <dgm:t>
        <a:bodyPr/>
        <a:lstStyle/>
        <a:p>
          <a:endParaRPr lang="pt-BR"/>
        </a:p>
      </dgm:t>
    </dgm:pt>
    <dgm:pt modelId="{ACD21BBE-215C-497A-BD7D-C68E5F3E31FD}">
      <dgm:prSet/>
      <dgm:spPr/>
      <dgm:t>
        <a:bodyPr/>
        <a:lstStyle/>
        <a:p>
          <a:r>
            <a:rPr lang="pt-BR" dirty="0" smtClean="0"/>
            <a:t>Qualquer atividade que represente possível perigo aos ativos</a:t>
          </a:r>
          <a:endParaRPr lang="pt-BR" dirty="0"/>
        </a:p>
      </dgm:t>
    </dgm:pt>
    <dgm:pt modelId="{E9CC0D7C-2B4E-45C2-BC78-8576B86C69A5}" type="parTrans" cxnId="{EB23572C-8601-456F-AEF7-E1690EC8F999}">
      <dgm:prSet/>
      <dgm:spPr/>
      <dgm:t>
        <a:bodyPr/>
        <a:lstStyle/>
        <a:p>
          <a:endParaRPr lang="pt-BR"/>
        </a:p>
      </dgm:t>
    </dgm:pt>
    <dgm:pt modelId="{0B26542B-77C8-4660-A188-BECCD707CE78}" type="sibTrans" cxnId="{EB23572C-8601-456F-AEF7-E1690EC8F999}">
      <dgm:prSet/>
      <dgm:spPr/>
      <dgm:t>
        <a:bodyPr/>
        <a:lstStyle/>
        <a:p>
          <a:endParaRPr lang="pt-BR"/>
        </a:p>
      </dgm:t>
    </dgm:pt>
    <dgm:pt modelId="{488DA1F2-6507-4E39-8DF4-E519D7E23B5C}">
      <dgm:prSet/>
      <dgm:spPr/>
      <dgm:t>
        <a:bodyPr/>
        <a:lstStyle/>
        <a:p>
          <a:r>
            <a:rPr lang="pt-BR" dirty="0" smtClean="0"/>
            <a:t>Ataque:</a:t>
          </a:r>
          <a:endParaRPr lang="pt-BR" dirty="0"/>
        </a:p>
      </dgm:t>
    </dgm:pt>
    <dgm:pt modelId="{18EC0237-57AB-474A-B256-22FDABB7341F}" type="parTrans" cxnId="{93BAA3BA-E795-451D-8D5A-D998F8B17CF2}">
      <dgm:prSet/>
      <dgm:spPr/>
      <dgm:t>
        <a:bodyPr/>
        <a:lstStyle/>
        <a:p>
          <a:endParaRPr lang="pt-BR"/>
        </a:p>
      </dgm:t>
    </dgm:pt>
    <dgm:pt modelId="{14CDBC3B-20F2-4A9F-BDC0-2C24CBBD685D}" type="sibTrans" cxnId="{93BAA3BA-E795-451D-8D5A-D998F8B17CF2}">
      <dgm:prSet/>
      <dgm:spPr/>
      <dgm:t>
        <a:bodyPr/>
        <a:lstStyle/>
        <a:p>
          <a:endParaRPr lang="pt-BR"/>
        </a:p>
      </dgm:t>
    </dgm:pt>
    <dgm:pt modelId="{55AAE78C-88BD-483C-AB52-A559451066CF}">
      <dgm:prSet/>
      <dgm:spPr/>
      <dgm:t>
        <a:bodyPr/>
        <a:lstStyle/>
        <a:p>
          <a:r>
            <a:rPr lang="pt-BR" dirty="0" smtClean="0"/>
            <a:t>Resultado da exploração de uma vulnerabilidade para comprometer um ativo</a:t>
          </a:r>
          <a:endParaRPr lang="pt-BR" dirty="0"/>
        </a:p>
      </dgm:t>
    </dgm:pt>
    <dgm:pt modelId="{2C1E3471-9A5E-4175-A3ED-5A83F0FABB9C}" type="parTrans" cxnId="{7739E951-0E64-42EF-8118-53922B90DD97}">
      <dgm:prSet/>
      <dgm:spPr/>
      <dgm:t>
        <a:bodyPr/>
        <a:lstStyle/>
        <a:p>
          <a:endParaRPr lang="pt-BR"/>
        </a:p>
      </dgm:t>
    </dgm:pt>
    <dgm:pt modelId="{51DA099E-72DF-4075-97F1-5D399AEB35B9}" type="sibTrans" cxnId="{7739E951-0E64-42EF-8118-53922B90DD97}">
      <dgm:prSet/>
      <dgm:spPr/>
      <dgm:t>
        <a:bodyPr/>
        <a:lstStyle/>
        <a:p>
          <a:endParaRPr lang="pt-BR"/>
        </a:p>
      </dgm:t>
    </dgm:pt>
    <dgm:pt modelId="{5C23D6DD-3CC4-4B65-98FF-7E5891832C97}">
      <dgm:prSet/>
      <dgm:spPr/>
      <dgm:t>
        <a:bodyPr/>
        <a:lstStyle/>
        <a:p>
          <a:r>
            <a:rPr lang="pt-BR" dirty="0" smtClean="0"/>
            <a:t>Risco:</a:t>
          </a:r>
          <a:endParaRPr lang="pt-BR" dirty="0"/>
        </a:p>
      </dgm:t>
    </dgm:pt>
    <dgm:pt modelId="{56ED8BC6-4B48-40DB-8B3B-092E5C75A6AA}" type="parTrans" cxnId="{C9909BB7-1CF2-4711-949C-DCF476A816C3}">
      <dgm:prSet/>
      <dgm:spPr/>
      <dgm:t>
        <a:bodyPr/>
        <a:lstStyle/>
        <a:p>
          <a:endParaRPr lang="pt-BR"/>
        </a:p>
      </dgm:t>
    </dgm:pt>
    <dgm:pt modelId="{5A0A7DB0-11E7-4A33-B4E5-ED80E249CEFD}" type="sibTrans" cxnId="{C9909BB7-1CF2-4711-949C-DCF476A816C3}">
      <dgm:prSet/>
      <dgm:spPr/>
      <dgm:t>
        <a:bodyPr/>
        <a:lstStyle/>
        <a:p>
          <a:endParaRPr lang="pt-BR"/>
        </a:p>
      </dgm:t>
    </dgm:pt>
    <dgm:pt modelId="{BD90C53A-57C5-4A1B-B4B6-541557B622E3}">
      <dgm:prSet/>
      <dgm:spPr/>
      <dgm:t>
        <a:bodyPr/>
        <a:lstStyle/>
        <a:p>
          <a:r>
            <a:rPr lang="pt-BR" dirty="0" smtClean="0"/>
            <a:t>Probabilidade x Impacto causado por uma perda causada por um ataque</a:t>
          </a:r>
          <a:endParaRPr lang="pt-BR" dirty="0"/>
        </a:p>
      </dgm:t>
    </dgm:pt>
    <dgm:pt modelId="{C1F44CF6-0E8F-4989-96AF-B0064C9728F2}" type="parTrans" cxnId="{729FBCC1-8495-475F-8DC5-EBD57D7A5BF9}">
      <dgm:prSet/>
      <dgm:spPr/>
      <dgm:t>
        <a:bodyPr/>
        <a:lstStyle/>
        <a:p>
          <a:endParaRPr lang="pt-BR"/>
        </a:p>
      </dgm:t>
    </dgm:pt>
    <dgm:pt modelId="{DDB03218-5E20-4C6F-BA77-B5D93038C504}" type="sibTrans" cxnId="{729FBCC1-8495-475F-8DC5-EBD57D7A5BF9}">
      <dgm:prSet/>
      <dgm:spPr/>
      <dgm:t>
        <a:bodyPr/>
        <a:lstStyle/>
        <a:p>
          <a:endParaRPr lang="pt-BR"/>
        </a:p>
      </dgm:t>
    </dgm:pt>
    <dgm:pt modelId="{E8B03945-F902-4F2E-993B-623035D5A5EB}" type="pres">
      <dgm:prSet presAssocID="{80F18B93-11E5-4259-AA18-3B24E18C6C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53619D6-CECE-449E-8CE5-63BBD91C4D6C}" type="pres">
      <dgm:prSet presAssocID="{55CFDB63-A5BD-45CC-9128-37335D510088}" presName="comp" presStyleCnt="0"/>
      <dgm:spPr/>
    </dgm:pt>
    <dgm:pt modelId="{84AC1985-F1D8-4190-92AC-E8EB0089C859}" type="pres">
      <dgm:prSet presAssocID="{55CFDB63-A5BD-45CC-9128-37335D510088}" presName="box" presStyleLbl="node1" presStyleIdx="0" presStyleCnt="5"/>
      <dgm:spPr/>
      <dgm:t>
        <a:bodyPr/>
        <a:lstStyle/>
        <a:p>
          <a:endParaRPr lang="pt-BR"/>
        </a:p>
      </dgm:t>
    </dgm:pt>
    <dgm:pt modelId="{2E12AE63-E932-42A0-94CC-0C1EF4776415}" type="pres">
      <dgm:prSet presAssocID="{55CFDB63-A5BD-45CC-9128-37335D510088}" presName="img" presStyleLbl="fgImgPlace1" presStyleIdx="0" presStyleCnt="5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F44EAF16-B34F-4F5D-A950-AD05996FA99D}" type="pres">
      <dgm:prSet presAssocID="{55CFDB63-A5BD-45CC-9128-37335D510088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329C91C-77C2-49E9-9CF5-2E68BCA2AC60}" type="pres">
      <dgm:prSet presAssocID="{7DFACC60-395E-4EB0-AA0F-30308D005768}" presName="spacer" presStyleCnt="0"/>
      <dgm:spPr/>
    </dgm:pt>
    <dgm:pt modelId="{68B6D97A-0105-4625-8B1F-39060534080C}" type="pres">
      <dgm:prSet presAssocID="{7350F809-2072-4B32-A057-54505EFBEDF8}" presName="comp" presStyleCnt="0"/>
      <dgm:spPr/>
    </dgm:pt>
    <dgm:pt modelId="{7A3C3FF4-3C2E-4DB1-B66F-EE341BCDA2BB}" type="pres">
      <dgm:prSet presAssocID="{7350F809-2072-4B32-A057-54505EFBEDF8}" presName="box" presStyleLbl="node1" presStyleIdx="1" presStyleCnt="5"/>
      <dgm:spPr/>
      <dgm:t>
        <a:bodyPr/>
        <a:lstStyle/>
        <a:p>
          <a:endParaRPr lang="pt-BR"/>
        </a:p>
      </dgm:t>
    </dgm:pt>
    <dgm:pt modelId="{5F81A949-DFA1-4E3A-8CA1-62DCAC575262}" type="pres">
      <dgm:prSet presAssocID="{7350F809-2072-4B32-A057-54505EFBEDF8}" presName="img" presStyleLbl="fgImgPlace1" presStyleIdx="1" presStyleCnt="5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8A5D9EF0-68E8-48DF-A68E-1BFD27F96537}" type="pres">
      <dgm:prSet presAssocID="{7350F809-2072-4B32-A057-54505EFBEDF8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E8F4E26-D45E-4143-9CBD-935B732DAE03}" type="pres">
      <dgm:prSet presAssocID="{5BE78E92-4810-4C89-AFC3-B5580CB0444A}" presName="spacer" presStyleCnt="0"/>
      <dgm:spPr/>
    </dgm:pt>
    <dgm:pt modelId="{8E93E0DB-F7DF-4AB5-BFBB-42D808C07CB8}" type="pres">
      <dgm:prSet presAssocID="{D9F20012-0C41-4CC8-97A2-95609D16A7AA}" presName="comp" presStyleCnt="0"/>
      <dgm:spPr/>
    </dgm:pt>
    <dgm:pt modelId="{821F7413-4D57-448F-8668-9D69DF1E92E2}" type="pres">
      <dgm:prSet presAssocID="{D9F20012-0C41-4CC8-97A2-95609D16A7AA}" presName="box" presStyleLbl="node1" presStyleIdx="2" presStyleCnt="5"/>
      <dgm:spPr/>
      <dgm:t>
        <a:bodyPr/>
        <a:lstStyle/>
        <a:p>
          <a:endParaRPr lang="pt-BR"/>
        </a:p>
      </dgm:t>
    </dgm:pt>
    <dgm:pt modelId="{F6177332-0D52-4E4F-96FC-39E85BAA63DD}" type="pres">
      <dgm:prSet presAssocID="{D9F20012-0C41-4CC8-97A2-95609D16A7AA}" presName="img" presStyleLbl="fgImgPlace1" presStyleIdx="2" presStyleCnt="5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9F122EE6-1C2D-488A-9683-421E5E0CF11B}" type="pres">
      <dgm:prSet presAssocID="{D9F20012-0C41-4CC8-97A2-95609D16A7A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6237E8D-E7EB-487E-9DE5-8A84E4BE4315}" type="pres">
      <dgm:prSet presAssocID="{63928111-B854-45F5-9C15-E2E1618DEE5E}" presName="spacer" presStyleCnt="0"/>
      <dgm:spPr/>
    </dgm:pt>
    <dgm:pt modelId="{AD581714-B1FA-4270-86E3-8E01E1B06779}" type="pres">
      <dgm:prSet presAssocID="{488DA1F2-6507-4E39-8DF4-E519D7E23B5C}" presName="comp" presStyleCnt="0"/>
      <dgm:spPr/>
    </dgm:pt>
    <dgm:pt modelId="{B2FCC6B8-8B1D-4604-BDC2-2599D53B9F4F}" type="pres">
      <dgm:prSet presAssocID="{488DA1F2-6507-4E39-8DF4-E519D7E23B5C}" presName="box" presStyleLbl="node1" presStyleIdx="3" presStyleCnt="5"/>
      <dgm:spPr/>
      <dgm:t>
        <a:bodyPr/>
        <a:lstStyle/>
        <a:p>
          <a:endParaRPr lang="pt-BR"/>
        </a:p>
      </dgm:t>
    </dgm:pt>
    <dgm:pt modelId="{48AD3971-DAD7-40F4-8DF2-F37EC908E15F}" type="pres">
      <dgm:prSet presAssocID="{488DA1F2-6507-4E39-8DF4-E519D7E23B5C}" presName="img" presStyleLbl="fgImgPlace1" presStyleIdx="3" presStyleCnt="5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6AEFF494-6BA8-47AE-BF29-6CD80A3ADFDA}" type="pres">
      <dgm:prSet presAssocID="{488DA1F2-6507-4E39-8DF4-E519D7E23B5C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C51EB8-8702-4FA9-ADFB-BE78598D4283}" type="pres">
      <dgm:prSet presAssocID="{14CDBC3B-20F2-4A9F-BDC0-2C24CBBD685D}" presName="spacer" presStyleCnt="0"/>
      <dgm:spPr/>
    </dgm:pt>
    <dgm:pt modelId="{F0F44D07-AFF9-4F87-928E-ED489F8F8464}" type="pres">
      <dgm:prSet presAssocID="{5C23D6DD-3CC4-4B65-98FF-7E5891832C97}" presName="comp" presStyleCnt="0"/>
      <dgm:spPr/>
    </dgm:pt>
    <dgm:pt modelId="{F72206A6-5380-4D8A-A59E-D0F1BDFF7717}" type="pres">
      <dgm:prSet presAssocID="{5C23D6DD-3CC4-4B65-98FF-7E5891832C97}" presName="box" presStyleLbl="node1" presStyleIdx="4" presStyleCnt="5"/>
      <dgm:spPr/>
      <dgm:t>
        <a:bodyPr/>
        <a:lstStyle/>
        <a:p>
          <a:endParaRPr lang="pt-BR"/>
        </a:p>
      </dgm:t>
    </dgm:pt>
    <dgm:pt modelId="{CE4279C9-288D-499A-84DA-D3F001312D1C}" type="pres">
      <dgm:prSet presAssocID="{5C23D6DD-3CC4-4B65-98FF-7E5891832C97}" presName="img" presStyleLbl="fgImgPlace1" presStyleIdx="4" presStyleCnt="5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6B0E9B55-BA60-435F-8450-0479A04A4D51}" type="pres">
      <dgm:prSet presAssocID="{5C23D6DD-3CC4-4B65-98FF-7E5891832C97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D0FF4AB-59D4-426D-A301-3CDE3A2D7CF2}" type="presOf" srcId="{55AAE78C-88BD-483C-AB52-A559451066CF}" destId="{6AEFF494-6BA8-47AE-BF29-6CD80A3ADFDA}" srcOrd="1" destOrd="1" presId="urn:microsoft.com/office/officeart/2005/8/layout/vList4"/>
    <dgm:cxn modelId="{C453928C-529F-4E4B-8A9B-7506B22F038A}" srcId="{7350F809-2072-4B32-A057-54505EFBEDF8}" destId="{22910371-F94E-4ECB-A00C-32D5F20D5A97}" srcOrd="0" destOrd="0" parTransId="{3170F554-2299-41E2-8C23-04854079C339}" sibTransId="{713218B3-516B-49C5-9C7C-8F95264C5408}"/>
    <dgm:cxn modelId="{A4C4F9D3-27CE-4520-AF43-03152F03812D}" srcId="{55CFDB63-A5BD-45CC-9128-37335D510088}" destId="{27CA62FC-4292-4058-AD58-CC9B64D45930}" srcOrd="0" destOrd="0" parTransId="{370D324B-EC6F-49E8-BB6B-7D0EB75945EA}" sibTransId="{FBE48E6C-CA90-4AE7-8296-517E0EBC6ACC}"/>
    <dgm:cxn modelId="{FE51FE15-58BD-4714-8FAD-972D4472A040}" type="presOf" srcId="{22910371-F94E-4ECB-A00C-32D5F20D5A97}" destId="{7A3C3FF4-3C2E-4DB1-B66F-EE341BCDA2BB}" srcOrd="0" destOrd="1" presId="urn:microsoft.com/office/officeart/2005/8/layout/vList4"/>
    <dgm:cxn modelId="{6A0B1EC9-0CEE-452B-9450-54B77A348DD3}" type="presOf" srcId="{55CFDB63-A5BD-45CC-9128-37335D510088}" destId="{84AC1985-F1D8-4190-92AC-E8EB0089C859}" srcOrd="0" destOrd="0" presId="urn:microsoft.com/office/officeart/2005/8/layout/vList4"/>
    <dgm:cxn modelId="{0A335982-8FE6-493F-8014-278240231072}" srcId="{80F18B93-11E5-4259-AA18-3B24E18C6C92}" destId="{7350F809-2072-4B32-A057-54505EFBEDF8}" srcOrd="1" destOrd="0" parTransId="{2FF6D861-1E4B-4390-8A1A-514642896AE1}" sibTransId="{5BE78E92-4810-4C89-AFC3-B5580CB0444A}"/>
    <dgm:cxn modelId="{9BBEB69D-5780-483B-B6B0-4847EF7E3DE7}" type="presOf" srcId="{B856F0C0-8EAD-4439-A53B-32F9C1969C7A}" destId="{84AC1985-F1D8-4190-92AC-E8EB0089C859}" srcOrd="0" destOrd="2" presId="urn:microsoft.com/office/officeart/2005/8/layout/vList4"/>
    <dgm:cxn modelId="{54D8B151-4AAB-4DA7-979B-591DFCFCB067}" type="presOf" srcId="{27CA62FC-4292-4058-AD58-CC9B64D45930}" destId="{84AC1985-F1D8-4190-92AC-E8EB0089C859}" srcOrd="0" destOrd="1" presId="urn:microsoft.com/office/officeart/2005/8/layout/vList4"/>
    <dgm:cxn modelId="{20B488D4-158B-44A8-B786-3CC1122686E4}" type="presOf" srcId="{55AAE78C-88BD-483C-AB52-A559451066CF}" destId="{B2FCC6B8-8B1D-4604-BDC2-2599D53B9F4F}" srcOrd="0" destOrd="1" presId="urn:microsoft.com/office/officeart/2005/8/layout/vList4"/>
    <dgm:cxn modelId="{F9544A18-6678-4D2B-9E0C-7358FFF242FC}" type="presOf" srcId="{D9F20012-0C41-4CC8-97A2-95609D16A7AA}" destId="{821F7413-4D57-448F-8668-9D69DF1E92E2}" srcOrd="0" destOrd="0" presId="urn:microsoft.com/office/officeart/2005/8/layout/vList4"/>
    <dgm:cxn modelId="{242AB0EE-CD91-45C2-ABD9-92CD8F2B561F}" type="presOf" srcId="{27CA62FC-4292-4058-AD58-CC9B64D45930}" destId="{F44EAF16-B34F-4F5D-A950-AD05996FA99D}" srcOrd="1" destOrd="1" presId="urn:microsoft.com/office/officeart/2005/8/layout/vList4"/>
    <dgm:cxn modelId="{B09CB6FF-2F7E-4EC5-8DAA-59F34A17E544}" srcId="{80F18B93-11E5-4259-AA18-3B24E18C6C92}" destId="{55CFDB63-A5BD-45CC-9128-37335D510088}" srcOrd="0" destOrd="0" parTransId="{14918A60-1F62-47C7-9F3D-1006428A084A}" sibTransId="{7DFACC60-395E-4EB0-AA0F-30308D005768}"/>
    <dgm:cxn modelId="{0383E7EC-00C4-49DB-A8B7-D7A608134E8C}" type="presOf" srcId="{80F18B93-11E5-4259-AA18-3B24E18C6C92}" destId="{E8B03945-F902-4F2E-993B-623035D5A5EB}" srcOrd="0" destOrd="0" presId="urn:microsoft.com/office/officeart/2005/8/layout/vList4"/>
    <dgm:cxn modelId="{B676BA43-7C96-4DA7-B6F0-328EE8E2BF8B}" type="presOf" srcId="{D9F20012-0C41-4CC8-97A2-95609D16A7AA}" destId="{9F122EE6-1C2D-488A-9683-421E5E0CF11B}" srcOrd="1" destOrd="0" presId="urn:microsoft.com/office/officeart/2005/8/layout/vList4"/>
    <dgm:cxn modelId="{D09970D8-FD0B-4214-AEC4-C7A5548DB00B}" type="presOf" srcId="{BD90C53A-57C5-4A1B-B4B6-541557B622E3}" destId="{F72206A6-5380-4D8A-A59E-D0F1BDFF7717}" srcOrd="0" destOrd="1" presId="urn:microsoft.com/office/officeart/2005/8/layout/vList4"/>
    <dgm:cxn modelId="{B86E036A-6307-4367-9EE7-D718CA141348}" type="presOf" srcId="{5C23D6DD-3CC4-4B65-98FF-7E5891832C97}" destId="{6B0E9B55-BA60-435F-8450-0479A04A4D51}" srcOrd="1" destOrd="0" presId="urn:microsoft.com/office/officeart/2005/8/layout/vList4"/>
    <dgm:cxn modelId="{93BAA3BA-E795-451D-8D5A-D998F8B17CF2}" srcId="{80F18B93-11E5-4259-AA18-3B24E18C6C92}" destId="{488DA1F2-6507-4E39-8DF4-E519D7E23B5C}" srcOrd="3" destOrd="0" parTransId="{18EC0237-57AB-474A-B256-22FDABB7341F}" sibTransId="{14CDBC3B-20F2-4A9F-BDC0-2C24CBBD685D}"/>
    <dgm:cxn modelId="{8FD59C4A-AC56-4599-BFC6-FB8506FE1B54}" srcId="{80F18B93-11E5-4259-AA18-3B24E18C6C92}" destId="{D9F20012-0C41-4CC8-97A2-95609D16A7AA}" srcOrd="2" destOrd="0" parTransId="{3BA4A4DE-9424-4418-BE46-D47D43FC9D71}" sibTransId="{63928111-B854-45F5-9C15-E2E1618DEE5E}"/>
    <dgm:cxn modelId="{15D3D5A3-838E-439E-BEE6-46ADA2E3B2D4}" type="presOf" srcId="{488DA1F2-6507-4E39-8DF4-E519D7E23B5C}" destId="{B2FCC6B8-8B1D-4604-BDC2-2599D53B9F4F}" srcOrd="0" destOrd="0" presId="urn:microsoft.com/office/officeart/2005/8/layout/vList4"/>
    <dgm:cxn modelId="{E05986F8-5DCB-4420-8EEC-6B4BB2052FE3}" type="presOf" srcId="{22910371-F94E-4ECB-A00C-32D5F20D5A97}" destId="{8A5D9EF0-68E8-48DF-A68E-1BFD27F96537}" srcOrd="1" destOrd="1" presId="urn:microsoft.com/office/officeart/2005/8/layout/vList4"/>
    <dgm:cxn modelId="{729FBCC1-8495-475F-8DC5-EBD57D7A5BF9}" srcId="{5C23D6DD-3CC4-4B65-98FF-7E5891832C97}" destId="{BD90C53A-57C5-4A1B-B4B6-541557B622E3}" srcOrd="0" destOrd="0" parTransId="{C1F44CF6-0E8F-4989-96AF-B0064C9728F2}" sibTransId="{DDB03218-5E20-4C6F-BA77-B5D93038C504}"/>
    <dgm:cxn modelId="{E1004399-8885-4838-93D6-29B558E4D858}" type="presOf" srcId="{55CFDB63-A5BD-45CC-9128-37335D510088}" destId="{F44EAF16-B34F-4F5D-A950-AD05996FA99D}" srcOrd="1" destOrd="0" presId="urn:microsoft.com/office/officeart/2005/8/layout/vList4"/>
    <dgm:cxn modelId="{B9820922-2AE6-444E-823F-EBA117ECE92C}" type="presOf" srcId="{BD90C53A-57C5-4A1B-B4B6-541557B622E3}" destId="{6B0E9B55-BA60-435F-8450-0479A04A4D51}" srcOrd="1" destOrd="1" presId="urn:microsoft.com/office/officeart/2005/8/layout/vList4"/>
    <dgm:cxn modelId="{8C771022-A54B-4E62-975D-303A9D076CFE}" type="presOf" srcId="{7350F809-2072-4B32-A057-54505EFBEDF8}" destId="{7A3C3FF4-3C2E-4DB1-B66F-EE341BCDA2BB}" srcOrd="0" destOrd="0" presId="urn:microsoft.com/office/officeart/2005/8/layout/vList4"/>
    <dgm:cxn modelId="{7A9D5EA6-960A-47BE-9235-0D796EC2D328}" type="presOf" srcId="{488DA1F2-6507-4E39-8DF4-E519D7E23B5C}" destId="{6AEFF494-6BA8-47AE-BF29-6CD80A3ADFDA}" srcOrd="1" destOrd="0" presId="urn:microsoft.com/office/officeart/2005/8/layout/vList4"/>
    <dgm:cxn modelId="{C35D9DF1-C769-4F85-9697-4713110AD63B}" srcId="{55CFDB63-A5BD-45CC-9128-37335D510088}" destId="{B856F0C0-8EAD-4439-A53B-32F9C1969C7A}" srcOrd="1" destOrd="0" parTransId="{0DBE1828-70FB-4CE6-81E8-DA4B97476026}" sibTransId="{6689308D-04E2-40FB-A138-BE6E3FD026F6}"/>
    <dgm:cxn modelId="{C9909BB7-1CF2-4711-949C-DCF476A816C3}" srcId="{80F18B93-11E5-4259-AA18-3B24E18C6C92}" destId="{5C23D6DD-3CC4-4B65-98FF-7E5891832C97}" srcOrd="4" destOrd="0" parTransId="{56ED8BC6-4B48-40DB-8B3B-092E5C75A6AA}" sibTransId="{5A0A7DB0-11E7-4A33-B4E5-ED80E249CEFD}"/>
    <dgm:cxn modelId="{EB23572C-8601-456F-AEF7-E1690EC8F999}" srcId="{D9F20012-0C41-4CC8-97A2-95609D16A7AA}" destId="{ACD21BBE-215C-497A-BD7D-C68E5F3E31FD}" srcOrd="0" destOrd="0" parTransId="{E9CC0D7C-2B4E-45C2-BC78-8576B86C69A5}" sibTransId="{0B26542B-77C8-4660-A188-BECCD707CE78}"/>
    <dgm:cxn modelId="{9BF0C76C-3E95-4072-B6EB-0AAC9DF66635}" type="presOf" srcId="{7350F809-2072-4B32-A057-54505EFBEDF8}" destId="{8A5D9EF0-68E8-48DF-A68E-1BFD27F96537}" srcOrd="1" destOrd="0" presId="urn:microsoft.com/office/officeart/2005/8/layout/vList4"/>
    <dgm:cxn modelId="{338A91F9-0E3F-440C-B35F-F58D965BF6D9}" type="presOf" srcId="{ACD21BBE-215C-497A-BD7D-C68E5F3E31FD}" destId="{821F7413-4D57-448F-8668-9D69DF1E92E2}" srcOrd="0" destOrd="1" presId="urn:microsoft.com/office/officeart/2005/8/layout/vList4"/>
    <dgm:cxn modelId="{96A128A3-F964-4B02-B71A-B8E687E4771D}" type="presOf" srcId="{B856F0C0-8EAD-4439-A53B-32F9C1969C7A}" destId="{F44EAF16-B34F-4F5D-A950-AD05996FA99D}" srcOrd="1" destOrd="2" presId="urn:microsoft.com/office/officeart/2005/8/layout/vList4"/>
    <dgm:cxn modelId="{7739E951-0E64-42EF-8118-53922B90DD97}" srcId="{488DA1F2-6507-4E39-8DF4-E519D7E23B5C}" destId="{55AAE78C-88BD-483C-AB52-A559451066CF}" srcOrd="0" destOrd="0" parTransId="{2C1E3471-9A5E-4175-A3ED-5A83F0FABB9C}" sibTransId="{51DA099E-72DF-4075-97F1-5D399AEB35B9}"/>
    <dgm:cxn modelId="{E2680CBB-BCA8-4113-9E17-C9DB174571E9}" type="presOf" srcId="{ACD21BBE-215C-497A-BD7D-C68E5F3E31FD}" destId="{9F122EE6-1C2D-488A-9683-421E5E0CF11B}" srcOrd="1" destOrd="1" presId="urn:microsoft.com/office/officeart/2005/8/layout/vList4"/>
    <dgm:cxn modelId="{FD1D77D6-3EB0-4207-AA29-7BAA7C58B371}" type="presOf" srcId="{5C23D6DD-3CC4-4B65-98FF-7E5891832C97}" destId="{F72206A6-5380-4D8A-A59E-D0F1BDFF7717}" srcOrd="0" destOrd="0" presId="urn:microsoft.com/office/officeart/2005/8/layout/vList4"/>
    <dgm:cxn modelId="{85A03ACA-4413-440A-AA63-D237539F6ADF}" type="presParOf" srcId="{E8B03945-F902-4F2E-993B-623035D5A5EB}" destId="{953619D6-CECE-449E-8CE5-63BBD91C4D6C}" srcOrd="0" destOrd="0" presId="urn:microsoft.com/office/officeart/2005/8/layout/vList4"/>
    <dgm:cxn modelId="{3EEA765F-F1EB-499B-9606-7B857EB8091C}" type="presParOf" srcId="{953619D6-CECE-449E-8CE5-63BBD91C4D6C}" destId="{84AC1985-F1D8-4190-92AC-E8EB0089C859}" srcOrd="0" destOrd="0" presId="urn:microsoft.com/office/officeart/2005/8/layout/vList4"/>
    <dgm:cxn modelId="{BC64259D-A15C-4512-BBA1-DD8985E57287}" type="presParOf" srcId="{953619D6-CECE-449E-8CE5-63BBD91C4D6C}" destId="{2E12AE63-E932-42A0-94CC-0C1EF4776415}" srcOrd="1" destOrd="0" presId="urn:microsoft.com/office/officeart/2005/8/layout/vList4"/>
    <dgm:cxn modelId="{34951788-6609-40A1-96D5-74A3A558681B}" type="presParOf" srcId="{953619D6-CECE-449E-8CE5-63BBD91C4D6C}" destId="{F44EAF16-B34F-4F5D-A950-AD05996FA99D}" srcOrd="2" destOrd="0" presId="urn:microsoft.com/office/officeart/2005/8/layout/vList4"/>
    <dgm:cxn modelId="{C631D8C4-52BA-4D18-9384-A9D85ABD928F}" type="presParOf" srcId="{E8B03945-F902-4F2E-993B-623035D5A5EB}" destId="{1329C91C-77C2-49E9-9CF5-2E68BCA2AC60}" srcOrd="1" destOrd="0" presId="urn:microsoft.com/office/officeart/2005/8/layout/vList4"/>
    <dgm:cxn modelId="{01CFA568-4688-462B-A3F8-E196E735237C}" type="presParOf" srcId="{E8B03945-F902-4F2E-993B-623035D5A5EB}" destId="{68B6D97A-0105-4625-8B1F-39060534080C}" srcOrd="2" destOrd="0" presId="urn:microsoft.com/office/officeart/2005/8/layout/vList4"/>
    <dgm:cxn modelId="{FD1EC080-64F0-44CA-8897-9EB41F8BC11E}" type="presParOf" srcId="{68B6D97A-0105-4625-8B1F-39060534080C}" destId="{7A3C3FF4-3C2E-4DB1-B66F-EE341BCDA2BB}" srcOrd="0" destOrd="0" presId="urn:microsoft.com/office/officeart/2005/8/layout/vList4"/>
    <dgm:cxn modelId="{4E8EC222-D619-4DDB-9236-87A21E03382B}" type="presParOf" srcId="{68B6D97A-0105-4625-8B1F-39060534080C}" destId="{5F81A949-DFA1-4E3A-8CA1-62DCAC575262}" srcOrd="1" destOrd="0" presId="urn:microsoft.com/office/officeart/2005/8/layout/vList4"/>
    <dgm:cxn modelId="{8BF53D81-8F17-4967-9A80-E4FFA094AAC3}" type="presParOf" srcId="{68B6D97A-0105-4625-8B1F-39060534080C}" destId="{8A5D9EF0-68E8-48DF-A68E-1BFD27F96537}" srcOrd="2" destOrd="0" presId="urn:microsoft.com/office/officeart/2005/8/layout/vList4"/>
    <dgm:cxn modelId="{6E150377-8D84-4C19-9FFA-44467BCBF5B8}" type="presParOf" srcId="{E8B03945-F902-4F2E-993B-623035D5A5EB}" destId="{4E8F4E26-D45E-4143-9CBD-935B732DAE03}" srcOrd="3" destOrd="0" presId="urn:microsoft.com/office/officeart/2005/8/layout/vList4"/>
    <dgm:cxn modelId="{78A24E1F-855A-4015-8C5C-9D0345B3FBE3}" type="presParOf" srcId="{E8B03945-F902-4F2E-993B-623035D5A5EB}" destId="{8E93E0DB-F7DF-4AB5-BFBB-42D808C07CB8}" srcOrd="4" destOrd="0" presId="urn:microsoft.com/office/officeart/2005/8/layout/vList4"/>
    <dgm:cxn modelId="{20C9C421-1065-4940-92B2-76DEB69DE666}" type="presParOf" srcId="{8E93E0DB-F7DF-4AB5-BFBB-42D808C07CB8}" destId="{821F7413-4D57-448F-8668-9D69DF1E92E2}" srcOrd="0" destOrd="0" presId="urn:microsoft.com/office/officeart/2005/8/layout/vList4"/>
    <dgm:cxn modelId="{31D925B3-914F-4C74-8B21-4978B9D1E95D}" type="presParOf" srcId="{8E93E0DB-F7DF-4AB5-BFBB-42D808C07CB8}" destId="{F6177332-0D52-4E4F-96FC-39E85BAA63DD}" srcOrd="1" destOrd="0" presId="urn:microsoft.com/office/officeart/2005/8/layout/vList4"/>
    <dgm:cxn modelId="{9F8AE968-B632-499B-85DA-3E92EF827404}" type="presParOf" srcId="{8E93E0DB-F7DF-4AB5-BFBB-42D808C07CB8}" destId="{9F122EE6-1C2D-488A-9683-421E5E0CF11B}" srcOrd="2" destOrd="0" presId="urn:microsoft.com/office/officeart/2005/8/layout/vList4"/>
    <dgm:cxn modelId="{8AF5FF90-0CD0-435F-B4AB-2181F57D5637}" type="presParOf" srcId="{E8B03945-F902-4F2E-993B-623035D5A5EB}" destId="{16237E8D-E7EB-487E-9DE5-8A84E4BE4315}" srcOrd="5" destOrd="0" presId="urn:microsoft.com/office/officeart/2005/8/layout/vList4"/>
    <dgm:cxn modelId="{DD8B2998-EDD5-4A3D-A773-541DF5E599C2}" type="presParOf" srcId="{E8B03945-F902-4F2E-993B-623035D5A5EB}" destId="{AD581714-B1FA-4270-86E3-8E01E1B06779}" srcOrd="6" destOrd="0" presId="urn:microsoft.com/office/officeart/2005/8/layout/vList4"/>
    <dgm:cxn modelId="{AC0633FE-03D7-40D6-B4D3-47914BA39D57}" type="presParOf" srcId="{AD581714-B1FA-4270-86E3-8E01E1B06779}" destId="{B2FCC6B8-8B1D-4604-BDC2-2599D53B9F4F}" srcOrd="0" destOrd="0" presId="urn:microsoft.com/office/officeart/2005/8/layout/vList4"/>
    <dgm:cxn modelId="{39C827DB-3F59-4392-B01A-9D340DF145CB}" type="presParOf" srcId="{AD581714-B1FA-4270-86E3-8E01E1B06779}" destId="{48AD3971-DAD7-40F4-8DF2-F37EC908E15F}" srcOrd="1" destOrd="0" presId="urn:microsoft.com/office/officeart/2005/8/layout/vList4"/>
    <dgm:cxn modelId="{71BBEF6D-4CEE-4F9A-A3C9-825A1F2BBDDC}" type="presParOf" srcId="{AD581714-B1FA-4270-86E3-8E01E1B06779}" destId="{6AEFF494-6BA8-47AE-BF29-6CD80A3ADFDA}" srcOrd="2" destOrd="0" presId="urn:microsoft.com/office/officeart/2005/8/layout/vList4"/>
    <dgm:cxn modelId="{4B5A1AC9-57D8-4706-9438-DDE2E064D990}" type="presParOf" srcId="{E8B03945-F902-4F2E-993B-623035D5A5EB}" destId="{15C51EB8-8702-4FA9-ADFB-BE78598D4283}" srcOrd="7" destOrd="0" presId="urn:microsoft.com/office/officeart/2005/8/layout/vList4"/>
    <dgm:cxn modelId="{85111A6A-9F8E-44D0-8D84-5A94B9A62949}" type="presParOf" srcId="{E8B03945-F902-4F2E-993B-623035D5A5EB}" destId="{F0F44D07-AFF9-4F87-928E-ED489F8F8464}" srcOrd="8" destOrd="0" presId="urn:microsoft.com/office/officeart/2005/8/layout/vList4"/>
    <dgm:cxn modelId="{08CA8BF9-9462-42F2-9CA6-2C6E24B3676E}" type="presParOf" srcId="{F0F44D07-AFF9-4F87-928E-ED489F8F8464}" destId="{F72206A6-5380-4D8A-A59E-D0F1BDFF7717}" srcOrd="0" destOrd="0" presId="urn:microsoft.com/office/officeart/2005/8/layout/vList4"/>
    <dgm:cxn modelId="{44340B75-F396-440F-8A4F-CE1BBAD1DE43}" type="presParOf" srcId="{F0F44D07-AFF9-4F87-928E-ED489F8F8464}" destId="{CE4279C9-288D-499A-84DA-D3F001312D1C}" srcOrd="1" destOrd="0" presId="urn:microsoft.com/office/officeart/2005/8/layout/vList4"/>
    <dgm:cxn modelId="{50F53C28-C1BB-45EC-8AED-4AEAE417B0BF}" type="presParOf" srcId="{F0F44D07-AFF9-4F87-928E-ED489F8F8464}" destId="{6B0E9B55-BA60-435F-8450-0479A04A4D5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3243DC-D6E3-41F3-9A66-3ABBE1FAE210}" type="doc">
      <dgm:prSet loTypeId="urn:microsoft.com/office/officeart/2005/8/layout/pList2" loCatId="picture" qsTypeId="urn:microsoft.com/office/officeart/2005/8/quickstyle/3d3" qsCatId="3D" csTypeId="urn:microsoft.com/office/officeart/2005/8/colors/colorful1" csCatId="colorful" phldr="1"/>
      <dgm:spPr/>
    </dgm:pt>
    <dgm:pt modelId="{1DAE8E2A-75DC-473E-BC3B-564646B1CAA9}">
      <dgm:prSet phldrT="[Texto]"/>
      <dgm:spPr/>
      <dgm:t>
        <a:bodyPr/>
        <a:lstStyle/>
        <a:p>
          <a:r>
            <a:rPr lang="pt-BR" smtClean="0"/>
            <a:t>Privacidade:</a:t>
          </a:r>
          <a:endParaRPr lang="pt-BR"/>
        </a:p>
      </dgm:t>
    </dgm:pt>
    <dgm:pt modelId="{CF86BE35-FD8F-4BBF-99AF-923F00C81760}" type="parTrans" cxnId="{CE69B985-ABAD-42B8-871A-1C17C499B823}">
      <dgm:prSet/>
      <dgm:spPr/>
      <dgm:t>
        <a:bodyPr/>
        <a:lstStyle/>
        <a:p>
          <a:endParaRPr lang="pt-BR"/>
        </a:p>
      </dgm:t>
    </dgm:pt>
    <dgm:pt modelId="{4381AF24-C877-42C8-BB1D-1F2F223973F0}" type="sibTrans" cxnId="{CE69B985-ABAD-42B8-871A-1C17C499B823}">
      <dgm:prSet/>
      <dgm:spPr/>
      <dgm:t>
        <a:bodyPr/>
        <a:lstStyle/>
        <a:p>
          <a:endParaRPr lang="pt-BR"/>
        </a:p>
      </dgm:t>
    </dgm:pt>
    <dgm:pt modelId="{BFF5F9C6-A756-4143-BB7E-3141E8B802BE}">
      <dgm:prSet/>
      <dgm:spPr/>
      <dgm:t>
        <a:bodyPr/>
        <a:lstStyle/>
        <a:p>
          <a:r>
            <a:rPr lang="pt-BR" smtClean="0"/>
            <a:t>Todos os arquivos privados são pessoais.</a:t>
          </a:r>
          <a:endParaRPr lang="pt-BR" dirty="0" smtClean="0"/>
        </a:p>
      </dgm:t>
    </dgm:pt>
    <dgm:pt modelId="{7B4F5C38-ED0A-4BE7-940B-144AC75976C3}" type="parTrans" cxnId="{F4E6B6DC-FD0C-4D5D-86B6-010DBD06FDAE}">
      <dgm:prSet/>
      <dgm:spPr/>
      <dgm:t>
        <a:bodyPr/>
        <a:lstStyle/>
        <a:p>
          <a:endParaRPr lang="pt-BR"/>
        </a:p>
      </dgm:t>
    </dgm:pt>
    <dgm:pt modelId="{20012E83-6638-44F1-BE35-CA682AC6C2AC}" type="sibTrans" cxnId="{F4E6B6DC-FD0C-4D5D-86B6-010DBD06FDAE}">
      <dgm:prSet/>
      <dgm:spPr/>
      <dgm:t>
        <a:bodyPr/>
        <a:lstStyle/>
        <a:p>
          <a:endParaRPr lang="pt-BR"/>
        </a:p>
      </dgm:t>
    </dgm:pt>
    <dgm:pt modelId="{2F16A9AC-3747-4051-AA48-C745AF5D66F9}">
      <dgm:prSet/>
      <dgm:spPr/>
      <dgm:t>
        <a:bodyPr/>
        <a:lstStyle/>
        <a:p>
          <a:r>
            <a:rPr lang="pt-BR" smtClean="0"/>
            <a:t>Até mesmo os administradores só podem acessa-los quando imprescindível e com autorização dos gestores.</a:t>
          </a:r>
          <a:endParaRPr lang="pt-BR" dirty="0" smtClean="0"/>
        </a:p>
      </dgm:t>
    </dgm:pt>
    <dgm:pt modelId="{A6A1E1F5-2F8A-42DD-B8E0-A2E23C5BEED0}" type="parTrans" cxnId="{F3D33B24-3993-497D-9C96-C692BF4A1638}">
      <dgm:prSet/>
      <dgm:spPr/>
      <dgm:t>
        <a:bodyPr/>
        <a:lstStyle/>
        <a:p>
          <a:endParaRPr lang="pt-BR"/>
        </a:p>
      </dgm:t>
    </dgm:pt>
    <dgm:pt modelId="{F01F4D0C-0CB2-4CB1-8A35-315FE5B46FF6}" type="sibTrans" cxnId="{F3D33B24-3993-497D-9C96-C692BF4A1638}">
      <dgm:prSet/>
      <dgm:spPr/>
      <dgm:t>
        <a:bodyPr/>
        <a:lstStyle/>
        <a:p>
          <a:endParaRPr lang="pt-BR"/>
        </a:p>
      </dgm:t>
    </dgm:pt>
    <dgm:pt modelId="{DEF8CAEE-E514-4EBC-9E72-5E8C2F023FAA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smtClean="0"/>
            <a:t>Monitoria:</a:t>
          </a:r>
          <a:endParaRPr lang="pt-BR" dirty="0" smtClean="0"/>
        </a:p>
      </dgm:t>
    </dgm:pt>
    <dgm:pt modelId="{A6136AEA-5741-4814-8566-4D5045EFD07E}" type="parTrans" cxnId="{1C163FF0-7F9A-416E-AFAC-1E5A50A15641}">
      <dgm:prSet/>
      <dgm:spPr/>
      <dgm:t>
        <a:bodyPr/>
        <a:lstStyle/>
        <a:p>
          <a:endParaRPr lang="pt-BR"/>
        </a:p>
      </dgm:t>
    </dgm:pt>
    <dgm:pt modelId="{73A9B1A4-F82C-4422-8695-E0F932E948DB}" type="sibTrans" cxnId="{1C163FF0-7F9A-416E-AFAC-1E5A50A15641}">
      <dgm:prSet/>
      <dgm:spPr/>
      <dgm:t>
        <a:bodyPr/>
        <a:lstStyle/>
        <a:p>
          <a:endParaRPr lang="pt-BR"/>
        </a:p>
      </dgm:t>
    </dgm:pt>
    <dgm:pt modelId="{4CD59CA6-8D3E-4A59-B4CA-CC920B4E4018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smtClean="0"/>
            <a:t>Todo o tráfego de rede é monitorado, assim como o uso de recursos.</a:t>
          </a:r>
          <a:endParaRPr lang="pt-BR" dirty="0" smtClean="0"/>
        </a:p>
      </dgm:t>
    </dgm:pt>
    <dgm:pt modelId="{71EEF702-4DF4-44C9-8B84-C13802BD7480}" type="parTrans" cxnId="{668ECE4F-4011-42DA-926D-2AE7A9DD81FE}">
      <dgm:prSet/>
      <dgm:spPr/>
      <dgm:t>
        <a:bodyPr/>
        <a:lstStyle/>
        <a:p>
          <a:endParaRPr lang="pt-BR"/>
        </a:p>
      </dgm:t>
    </dgm:pt>
    <dgm:pt modelId="{D0530D83-6E48-49C9-A580-F5581D5C8239}" type="sibTrans" cxnId="{668ECE4F-4011-42DA-926D-2AE7A9DD81FE}">
      <dgm:prSet/>
      <dgm:spPr/>
      <dgm:t>
        <a:bodyPr/>
        <a:lstStyle/>
        <a:p>
          <a:endParaRPr lang="pt-BR"/>
        </a:p>
      </dgm:t>
    </dgm:pt>
    <dgm:pt modelId="{9003DF3C-F7DA-4C83-A97A-7F8895403A71}">
      <dgm:prSet/>
      <dgm:spPr/>
      <dgm:t>
        <a:bodyPr/>
        <a:lstStyle/>
        <a:p>
          <a:r>
            <a:rPr lang="pt-BR" smtClean="0"/>
            <a:t>Utilidade:</a:t>
          </a:r>
          <a:endParaRPr lang="pt-BR" dirty="0" smtClean="0"/>
        </a:p>
      </dgm:t>
    </dgm:pt>
    <dgm:pt modelId="{365AFF05-B8BA-4B3B-A8F6-0FC6D73EBFFB}" type="parTrans" cxnId="{E470B72B-DFFC-4468-8C65-176E786F3A86}">
      <dgm:prSet/>
      <dgm:spPr/>
      <dgm:t>
        <a:bodyPr/>
        <a:lstStyle/>
        <a:p>
          <a:endParaRPr lang="pt-BR"/>
        </a:p>
      </dgm:t>
    </dgm:pt>
    <dgm:pt modelId="{290C40E5-2AC9-478E-8893-59ECB74216C4}" type="sibTrans" cxnId="{E470B72B-DFFC-4468-8C65-176E786F3A86}">
      <dgm:prSet/>
      <dgm:spPr/>
      <dgm:t>
        <a:bodyPr/>
        <a:lstStyle/>
        <a:p>
          <a:endParaRPr lang="pt-BR"/>
        </a:p>
      </dgm:t>
    </dgm:pt>
    <dgm:pt modelId="{07E51DDA-AD27-4309-9C53-FCFBD335615A}">
      <dgm:prSet/>
      <dgm:spPr/>
      <dgm:t>
        <a:bodyPr/>
        <a:lstStyle/>
        <a:p>
          <a:r>
            <a:rPr lang="pt-BR" dirty="0" smtClean="0"/>
            <a:t>Os recursos e as informações da </a:t>
          </a:r>
          <a:r>
            <a:rPr lang="pt-BR" dirty="0" err="1" smtClean="0"/>
            <a:t>Coopa</a:t>
          </a:r>
          <a:r>
            <a:rPr lang="pt-BR" dirty="0" smtClean="0"/>
            <a:t> devem ser utilizados apenas para os interesses da </a:t>
          </a:r>
          <a:r>
            <a:rPr lang="pt-BR" dirty="0" err="1" smtClean="0"/>
            <a:t>Coopa</a:t>
          </a:r>
          <a:r>
            <a:rPr lang="pt-BR" dirty="0" smtClean="0"/>
            <a:t>.</a:t>
          </a:r>
        </a:p>
      </dgm:t>
    </dgm:pt>
    <dgm:pt modelId="{D5C976A1-3E86-46DA-BB70-4C04BFB95C82}" type="parTrans" cxnId="{C0727A6D-EF2A-4931-9585-233165D8DEAA}">
      <dgm:prSet/>
      <dgm:spPr/>
      <dgm:t>
        <a:bodyPr/>
        <a:lstStyle/>
        <a:p>
          <a:endParaRPr lang="pt-BR"/>
        </a:p>
      </dgm:t>
    </dgm:pt>
    <dgm:pt modelId="{EF04EABC-7D74-47EF-B925-2F8C79B23A4C}" type="sibTrans" cxnId="{C0727A6D-EF2A-4931-9585-233165D8DEAA}">
      <dgm:prSet/>
      <dgm:spPr/>
      <dgm:t>
        <a:bodyPr/>
        <a:lstStyle/>
        <a:p>
          <a:endParaRPr lang="pt-BR"/>
        </a:p>
      </dgm:t>
    </dgm:pt>
    <dgm:pt modelId="{7111494A-556E-4C76-BFE6-63E436D730A4}">
      <dgm:prSet/>
      <dgm:spPr/>
      <dgm:t>
        <a:bodyPr/>
        <a:lstStyle/>
        <a:p>
          <a:r>
            <a:rPr lang="pt-BR" dirty="0" smtClean="0"/>
            <a:t>Ex.: Não armazenar músicas, filmes, jogos, etc.</a:t>
          </a:r>
        </a:p>
      </dgm:t>
    </dgm:pt>
    <dgm:pt modelId="{6C05356C-DB24-4A12-AEFA-C46FC3D2A457}" type="parTrans" cxnId="{1B76F74E-31F7-4A53-8304-11773C0F8B2D}">
      <dgm:prSet/>
      <dgm:spPr/>
      <dgm:t>
        <a:bodyPr/>
        <a:lstStyle/>
        <a:p>
          <a:endParaRPr lang="pt-BR"/>
        </a:p>
      </dgm:t>
    </dgm:pt>
    <dgm:pt modelId="{AB395C5A-DA01-4772-8437-66C5C8292DF5}" type="sibTrans" cxnId="{1B76F74E-31F7-4A53-8304-11773C0F8B2D}">
      <dgm:prSet/>
      <dgm:spPr/>
      <dgm:t>
        <a:bodyPr/>
        <a:lstStyle/>
        <a:p>
          <a:endParaRPr lang="pt-BR"/>
        </a:p>
      </dgm:t>
    </dgm:pt>
    <dgm:pt modelId="{114BC348-4FC3-420E-91CE-7BD3CE501DA5}" type="pres">
      <dgm:prSet presAssocID="{5F3243DC-D6E3-41F3-9A66-3ABBE1FAE210}" presName="Name0" presStyleCnt="0">
        <dgm:presLayoutVars>
          <dgm:dir/>
          <dgm:resizeHandles val="exact"/>
        </dgm:presLayoutVars>
      </dgm:prSet>
      <dgm:spPr/>
    </dgm:pt>
    <dgm:pt modelId="{5C9D599A-175D-4BE8-B845-21711BFFE3E7}" type="pres">
      <dgm:prSet presAssocID="{5F3243DC-D6E3-41F3-9A66-3ABBE1FAE210}" presName="bkgdShp" presStyleLbl="alignAccFollowNode1" presStyleIdx="0" presStyleCnt="1"/>
      <dgm:spPr/>
    </dgm:pt>
    <dgm:pt modelId="{418A6504-D2B2-4AC5-9927-9CD101DAB786}" type="pres">
      <dgm:prSet presAssocID="{5F3243DC-D6E3-41F3-9A66-3ABBE1FAE210}" presName="linComp" presStyleCnt="0"/>
      <dgm:spPr/>
    </dgm:pt>
    <dgm:pt modelId="{6010B09E-4236-4862-BEA4-967899C132DB}" type="pres">
      <dgm:prSet presAssocID="{1DAE8E2A-75DC-473E-BC3B-564646B1CAA9}" presName="compNode" presStyleCnt="0"/>
      <dgm:spPr/>
    </dgm:pt>
    <dgm:pt modelId="{187E7BA0-C1B7-444B-864C-124CA1672148}" type="pres">
      <dgm:prSet presAssocID="{1DAE8E2A-75DC-473E-BC3B-564646B1CAA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D6583C-5E3D-4366-B7FA-58B71FF78FAB}" type="pres">
      <dgm:prSet presAssocID="{1DAE8E2A-75DC-473E-BC3B-564646B1CAA9}" presName="invisiNode" presStyleLbl="node1" presStyleIdx="0" presStyleCnt="3"/>
      <dgm:spPr/>
    </dgm:pt>
    <dgm:pt modelId="{14EBFEEB-428E-4AA6-8F3C-BAE4DCD5CD6C}" type="pres">
      <dgm:prSet presAssocID="{1DAE8E2A-75DC-473E-BC3B-564646B1CAA9}" presName="imagNode" presStyleLbl="fgImgPlac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2CC01283-BA69-4B17-884A-8AB31F57209C}" type="pres">
      <dgm:prSet presAssocID="{4381AF24-C877-42C8-BB1D-1F2F223973F0}" presName="sibTrans" presStyleLbl="sibTrans2D1" presStyleIdx="0" presStyleCnt="0"/>
      <dgm:spPr/>
      <dgm:t>
        <a:bodyPr/>
        <a:lstStyle/>
        <a:p>
          <a:endParaRPr lang="pt-BR"/>
        </a:p>
      </dgm:t>
    </dgm:pt>
    <dgm:pt modelId="{EB9569D7-FA6D-4005-957C-00B4FA82D811}" type="pres">
      <dgm:prSet presAssocID="{DEF8CAEE-E514-4EBC-9E72-5E8C2F023FAA}" presName="compNode" presStyleCnt="0"/>
      <dgm:spPr/>
    </dgm:pt>
    <dgm:pt modelId="{54ADE659-6F8E-4F7A-BB9E-88697E714CB5}" type="pres">
      <dgm:prSet presAssocID="{DEF8CAEE-E514-4EBC-9E72-5E8C2F023FA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CD7EEAD-1D78-46CB-80B1-EA74A928A1E0}" type="pres">
      <dgm:prSet presAssocID="{DEF8CAEE-E514-4EBC-9E72-5E8C2F023FAA}" presName="invisiNode" presStyleLbl="node1" presStyleIdx="1" presStyleCnt="3"/>
      <dgm:spPr/>
    </dgm:pt>
    <dgm:pt modelId="{C84D743B-E617-4DC8-AD1D-EC96996C5290}" type="pres">
      <dgm:prSet presAssocID="{DEF8CAEE-E514-4EBC-9E72-5E8C2F023FAA}" presName="imagNode" presStyleLbl="fgImgPlac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DA7A452E-E944-49C3-AF70-BD7FBE6DCDBD}" type="pres">
      <dgm:prSet presAssocID="{73A9B1A4-F82C-4422-8695-E0F932E948DB}" presName="sibTrans" presStyleLbl="sibTrans2D1" presStyleIdx="0" presStyleCnt="0"/>
      <dgm:spPr/>
      <dgm:t>
        <a:bodyPr/>
        <a:lstStyle/>
        <a:p>
          <a:endParaRPr lang="pt-BR"/>
        </a:p>
      </dgm:t>
    </dgm:pt>
    <dgm:pt modelId="{FBA23586-964B-48E2-993E-B51CCF94D591}" type="pres">
      <dgm:prSet presAssocID="{9003DF3C-F7DA-4C83-A97A-7F8895403A71}" presName="compNode" presStyleCnt="0"/>
      <dgm:spPr/>
    </dgm:pt>
    <dgm:pt modelId="{A257F0DA-2C98-4487-B6F4-1FBF3825D5AE}" type="pres">
      <dgm:prSet presAssocID="{9003DF3C-F7DA-4C83-A97A-7F8895403A7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E98046-1325-465C-A4A4-DE599B2EC7D9}" type="pres">
      <dgm:prSet presAssocID="{9003DF3C-F7DA-4C83-A97A-7F8895403A71}" presName="invisiNode" presStyleLbl="node1" presStyleIdx="2" presStyleCnt="3"/>
      <dgm:spPr/>
    </dgm:pt>
    <dgm:pt modelId="{A35142A1-6A6F-4E85-BAB2-C3A4603B60D3}" type="pres">
      <dgm:prSet presAssocID="{9003DF3C-F7DA-4C83-A97A-7F8895403A71}" presName="imagNode" presStyleLbl="fgImgPlac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C0727A6D-EF2A-4931-9585-233165D8DEAA}" srcId="{9003DF3C-F7DA-4C83-A97A-7F8895403A71}" destId="{07E51DDA-AD27-4309-9C53-FCFBD335615A}" srcOrd="0" destOrd="0" parTransId="{D5C976A1-3E86-46DA-BB70-4C04BFB95C82}" sibTransId="{EF04EABC-7D74-47EF-B925-2F8C79B23A4C}"/>
    <dgm:cxn modelId="{1EE113BA-FEDC-4BD1-9ECE-44D072967398}" type="presOf" srcId="{5F3243DC-D6E3-41F3-9A66-3ABBE1FAE210}" destId="{114BC348-4FC3-420E-91CE-7BD3CE501DA5}" srcOrd="0" destOrd="0" presId="urn:microsoft.com/office/officeart/2005/8/layout/pList2"/>
    <dgm:cxn modelId="{668ECE4F-4011-42DA-926D-2AE7A9DD81FE}" srcId="{DEF8CAEE-E514-4EBC-9E72-5E8C2F023FAA}" destId="{4CD59CA6-8D3E-4A59-B4CA-CC920B4E4018}" srcOrd="0" destOrd="0" parTransId="{71EEF702-4DF4-44C9-8B84-C13802BD7480}" sibTransId="{D0530D83-6E48-49C9-A580-F5581D5C8239}"/>
    <dgm:cxn modelId="{0B377F93-3B16-4FAC-884E-442A325C36D2}" type="presOf" srcId="{DEF8CAEE-E514-4EBC-9E72-5E8C2F023FAA}" destId="{54ADE659-6F8E-4F7A-BB9E-88697E714CB5}" srcOrd="0" destOrd="0" presId="urn:microsoft.com/office/officeart/2005/8/layout/pList2"/>
    <dgm:cxn modelId="{1C163FF0-7F9A-416E-AFAC-1E5A50A15641}" srcId="{5F3243DC-D6E3-41F3-9A66-3ABBE1FAE210}" destId="{DEF8CAEE-E514-4EBC-9E72-5E8C2F023FAA}" srcOrd="1" destOrd="0" parTransId="{A6136AEA-5741-4814-8566-4D5045EFD07E}" sibTransId="{73A9B1A4-F82C-4422-8695-E0F932E948DB}"/>
    <dgm:cxn modelId="{F4E6B6DC-FD0C-4D5D-86B6-010DBD06FDAE}" srcId="{1DAE8E2A-75DC-473E-BC3B-564646B1CAA9}" destId="{BFF5F9C6-A756-4143-BB7E-3141E8B802BE}" srcOrd="0" destOrd="0" parTransId="{7B4F5C38-ED0A-4BE7-940B-144AC75976C3}" sibTransId="{20012E83-6638-44F1-BE35-CA682AC6C2AC}"/>
    <dgm:cxn modelId="{E470B72B-DFFC-4468-8C65-176E786F3A86}" srcId="{5F3243DC-D6E3-41F3-9A66-3ABBE1FAE210}" destId="{9003DF3C-F7DA-4C83-A97A-7F8895403A71}" srcOrd="2" destOrd="0" parTransId="{365AFF05-B8BA-4B3B-A8F6-0FC6D73EBFFB}" sibTransId="{290C40E5-2AC9-478E-8893-59ECB74216C4}"/>
    <dgm:cxn modelId="{4B6D0D31-D452-49E0-807B-6F9EAB5FF10C}" type="presOf" srcId="{4CD59CA6-8D3E-4A59-B4CA-CC920B4E4018}" destId="{54ADE659-6F8E-4F7A-BB9E-88697E714CB5}" srcOrd="0" destOrd="1" presId="urn:microsoft.com/office/officeart/2005/8/layout/pList2"/>
    <dgm:cxn modelId="{E60F46FF-62FD-4EFA-8B1E-B50E76451724}" type="presOf" srcId="{1DAE8E2A-75DC-473E-BC3B-564646B1CAA9}" destId="{187E7BA0-C1B7-444B-864C-124CA1672148}" srcOrd="0" destOrd="0" presId="urn:microsoft.com/office/officeart/2005/8/layout/pList2"/>
    <dgm:cxn modelId="{9FC149A5-0386-449F-8B02-DAA20D36B37B}" type="presOf" srcId="{9003DF3C-F7DA-4C83-A97A-7F8895403A71}" destId="{A257F0DA-2C98-4487-B6F4-1FBF3825D5AE}" srcOrd="0" destOrd="0" presId="urn:microsoft.com/office/officeart/2005/8/layout/pList2"/>
    <dgm:cxn modelId="{CE69B985-ABAD-42B8-871A-1C17C499B823}" srcId="{5F3243DC-D6E3-41F3-9A66-3ABBE1FAE210}" destId="{1DAE8E2A-75DC-473E-BC3B-564646B1CAA9}" srcOrd="0" destOrd="0" parTransId="{CF86BE35-FD8F-4BBF-99AF-923F00C81760}" sibTransId="{4381AF24-C877-42C8-BB1D-1F2F223973F0}"/>
    <dgm:cxn modelId="{7C5ED67E-5BAC-4267-8257-A2404DFC5E9D}" type="presOf" srcId="{07E51DDA-AD27-4309-9C53-FCFBD335615A}" destId="{A257F0DA-2C98-4487-B6F4-1FBF3825D5AE}" srcOrd="0" destOrd="1" presId="urn:microsoft.com/office/officeart/2005/8/layout/pList2"/>
    <dgm:cxn modelId="{F3D33B24-3993-497D-9C96-C692BF4A1638}" srcId="{1DAE8E2A-75DC-473E-BC3B-564646B1CAA9}" destId="{2F16A9AC-3747-4051-AA48-C745AF5D66F9}" srcOrd="1" destOrd="0" parTransId="{A6A1E1F5-2F8A-42DD-B8E0-A2E23C5BEED0}" sibTransId="{F01F4D0C-0CB2-4CB1-8A35-315FE5B46FF6}"/>
    <dgm:cxn modelId="{1B76F74E-31F7-4A53-8304-11773C0F8B2D}" srcId="{9003DF3C-F7DA-4C83-A97A-7F8895403A71}" destId="{7111494A-556E-4C76-BFE6-63E436D730A4}" srcOrd="1" destOrd="0" parTransId="{6C05356C-DB24-4A12-AEFA-C46FC3D2A457}" sibTransId="{AB395C5A-DA01-4772-8437-66C5C8292DF5}"/>
    <dgm:cxn modelId="{08695ED3-4E26-475F-A056-B978A6DBC116}" type="presOf" srcId="{BFF5F9C6-A756-4143-BB7E-3141E8B802BE}" destId="{187E7BA0-C1B7-444B-864C-124CA1672148}" srcOrd="0" destOrd="1" presId="urn:microsoft.com/office/officeart/2005/8/layout/pList2"/>
    <dgm:cxn modelId="{AD17C74F-104A-4A4E-993E-7708095C58D0}" type="presOf" srcId="{2F16A9AC-3747-4051-AA48-C745AF5D66F9}" destId="{187E7BA0-C1B7-444B-864C-124CA1672148}" srcOrd="0" destOrd="2" presId="urn:microsoft.com/office/officeart/2005/8/layout/pList2"/>
    <dgm:cxn modelId="{07364DEA-B98D-485C-8EC2-B9039A33A97D}" type="presOf" srcId="{73A9B1A4-F82C-4422-8695-E0F932E948DB}" destId="{DA7A452E-E944-49C3-AF70-BD7FBE6DCDBD}" srcOrd="0" destOrd="0" presId="urn:microsoft.com/office/officeart/2005/8/layout/pList2"/>
    <dgm:cxn modelId="{7B0E1EC0-E6C6-4037-9DE3-B509A25A3DD2}" type="presOf" srcId="{4381AF24-C877-42C8-BB1D-1F2F223973F0}" destId="{2CC01283-BA69-4B17-884A-8AB31F57209C}" srcOrd="0" destOrd="0" presId="urn:microsoft.com/office/officeart/2005/8/layout/pList2"/>
    <dgm:cxn modelId="{3DBB798A-A3CC-4B54-AB2B-99E665C4179D}" type="presOf" srcId="{7111494A-556E-4C76-BFE6-63E436D730A4}" destId="{A257F0DA-2C98-4487-B6F4-1FBF3825D5AE}" srcOrd="0" destOrd="2" presId="urn:microsoft.com/office/officeart/2005/8/layout/pList2"/>
    <dgm:cxn modelId="{784EDF21-63BB-45FB-BABD-F7A73CF3ABFF}" type="presParOf" srcId="{114BC348-4FC3-420E-91CE-7BD3CE501DA5}" destId="{5C9D599A-175D-4BE8-B845-21711BFFE3E7}" srcOrd="0" destOrd="0" presId="urn:microsoft.com/office/officeart/2005/8/layout/pList2"/>
    <dgm:cxn modelId="{CC6B66A8-B8E8-422A-B14D-CC2CFD715C40}" type="presParOf" srcId="{114BC348-4FC3-420E-91CE-7BD3CE501DA5}" destId="{418A6504-D2B2-4AC5-9927-9CD101DAB786}" srcOrd="1" destOrd="0" presId="urn:microsoft.com/office/officeart/2005/8/layout/pList2"/>
    <dgm:cxn modelId="{8E8EF1CC-2A50-44F4-9210-07829E499C87}" type="presParOf" srcId="{418A6504-D2B2-4AC5-9927-9CD101DAB786}" destId="{6010B09E-4236-4862-BEA4-967899C132DB}" srcOrd="0" destOrd="0" presId="urn:microsoft.com/office/officeart/2005/8/layout/pList2"/>
    <dgm:cxn modelId="{245B136A-1D54-4517-9F5D-4E48C6CD82FF}" type="presParOf" srcId="{6010B09E-4236-4862-BEA4-967899C132DB}" destId="{187E7BA0-C1B7-444B-864C-124CA1672148}" srcOrd="0" destOrd="0" presId="urn:microsoft.com/office/officeart/2005/8/layout/pList2"/>
    <dgm:cxn modelId="{A5D5B24E-B40F-4A78-8660-6AA284437317}" type="presParOf" srcId="{6010B09E-4236-4862-BEA4-967899C132DB}" destId="{D1D6583C-5E3D-4366-B7FA-58B71FF78FAB}" srcOrd="1" destOrd="0" presId="urn:microsoft.com/office/officeart/2005/8/layout/pList2"/>
    <dgm:cxn modelId="{2A3AC976-E15D-4719-9854-83B19EBAD223}" type="presParOf" srcId="{6010B09E-4236-4862-BEA4-967899C132DB}" destId="{14EBFEEB-428E-4AA6-8F3C-BAE4DCD5CD6C}" srcOrd="2" destOrd="0" presId="urn:microsoft.com/office/officeart/2005/8/layout/pList2"/>
    <dgm:cxn modelId="{EFC7C2EB-714F-4928-9686-46B30F4055FF}" type="presParOf" srcId="{418A6504-D2B2-4AC5-9927-9CD101DAB786}" destId="{2CC01283-BA69-4B17-884A-8AB31F57209C}" srcOrd="1" destOrd="0" presId="urn:microsoft.com/office/officeart/2005/8/layout/pList2"/>
    <dgm:cxn modelId="{72EA1905-D34B-410C-870C-ACE6A3EF154A}" type="presParOf" srcId="{418A6504-D2B2-4AC5-9927-9CD101DAB786}" destId="{EB9569D7-FA6D-4005-957C-00B4FA82D811}" srcOrd="2" destOrd="0" presId="urn:microsoft.com/office/officeart/2005/8/layout/pList2"/>
    <dgm:cxn modelId="{D09527C5-D155-40F5-AC50-5009DB1236C6}" type="presParOf" srcId="{EB9569D7-FA6D-4005-957C-00B4FA82D811}" destId="{54ADE659-6F8E-4F7A-BB9E-88697E714CB5}" srcOrd="0" destOrd="0" presId="urn:microsoft.com/office/officeart/2005/8/layout/pList2"/>
    <dgm:cxn modelId="{B7CFA2A8-659C-403E-A22E-F3F6AD09EB87}" type="presParOf" srcId="{EB9569D7-FA6D-4005-957C-00B4FA82D811}" destId="{DCD7EEAD-1D78-46CB-80B1-EA74A928A1E0}" srcOrd="1" destOrd="0" presId="urn:microsoft.com/office/officeart/2005/8/layout/pList2"/>
    <dgm:cxn modelId="{A2361621-B1D8-4A54-938D-56002F2ED531}" type="presParOf" srcId="{EB9569D7-FA6D-4005-957C-00B4FA82D811}" destId="{C84D743B-E617-4DC8-AD1D-EC96996C5290}" srcOrd="2" destOrd="0" presId="urn:microsoft.com/office/officeart/2005/8/layout/pList2"/>
    <dgm:cxn modelId="{FDB73D47-2FCA-4B5E-A751-0A7841D21737}" type="presParOf" srcId="{418A6504-D2B2-4AC5-9927-9CD101DAB786}" destId="{DA7A452E-E944-49C3-AF70-BD7FBE6DCDBD}" srcOrd="3" destOrd="0" presId="urn:microsoft.com/office/officeart/2005/8/layout/pList2"/>
    <dgm:cxn modelId="{9AB6F69C-5170-4A98-B34D-6842983CEB93}" type="presParOf" srcId="{418A6504-D2B2-4AC5-9927-9CD101DAB786}" destId="{FBA23586-964B-48E2-993E-B51CCF94D591}" srcOrd="4" destOrd="0" presId="urn:microsoft.com/office/officeart/2005/8/layout/pList2"/>
    <dgm:cxn modelId="{40B244F4-7A7A-43A0-AA12-CFCE85CD6759}" type="presParOf" srcId="{FBA23586-964B-48E2-993E-B51CCF94D591}" destId="{A257F0DA-2C98-4487-B6F4-1FBF3825D5AE}" srcOrd="0" destOrd="0" presId="urn:microsoft.com/office/officeart/2005/8/layout/pList2"/>
    <dgm:cxn modelId="{65E1A397-5961-4609-B426-04861B5393C1}" type="presParOf" srcId="{FBA23586-964B-48E2-993E-B51CCF94D591}" destId="{43E98046-1325-465C-A4A4-DE599B2EC7D9}" srcOrd="1" destOrd="0" presId="urn:microsoft.com/office/officeart/2005/8/layout/pList2"/>
    <dgm:cxn modelId="{BBF46FF6-0130-4CCC-8830-032DF863B688}" type="presParOf" srcId="{FBA23586-964B-48E2-993E-B51CCF94D591}" destId="{A35142A1-6A6F-4E85-BAB2-C3A4603B60D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17C567B-73E5-4006-BE5A-12A7861FCB9C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76AB9817-F276-492B-B60E-F3DA24B16B3A}">
      <dgm:prSet phldrT="[Texto]"/>
      <dgm:spPr/>
      <dgm:t>
        <a:bodyPr/>
        <a:lstStyle/>
        <a:p>
          <a:r>
            <a:rPr lang="pt-BR" dirty="0" smtClean="0"/>
            <a:t>Ter no mínimo 8 caracteres e ser compostas por maiúsculas, minúsculas e caracteres especiais</a:t>
          </a:r>
          <a:endParaRPr lang="pt-BR" dirty="0"/>
        </a:p>
      </dgm:t>
    </dgm:pt>
    <dgm:pt modelId="{72D1EA93-1230-487D-AAF9-DFB67D9693E5}" type="parTrans" cxnId="{9DD08318-689B-40AC-9DA2-2BF3DE15EE4D}">
      <dgm:prSet/>
      <dgm:spPr/>
      <dgm:t>
        <a:bodyPr/>
        <a:lstStyle/>
        <a:p>
          <a:endParaRPr lang="pt-BR"/>
        </a:p>
      </dgm:t>
    </dgm:pt>
    <dgm:pt modelId="{7F92450F-E3C2-4101-816A-43D256C39BA9}" type="sibTrans" cxnId="{9DD08318-689B-40AC-9DA2-2BF3DE15EE4D}">
      <dgm:prSet/>
      <dgm:spPr/>
      <dgm:t>
        <a:bodyPr/>
        <a:lstStyle/>
        <a:p>
          <a:endParaRPr lang="pt-BR"/>
        </a:p>
      </dgm:t>
    </dgm:pt>
    <dgm:pt modelId="{07DBC1CA-8C67-4B82-B7B0-CC90A1407FDC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Ser fáceis de lembrar, mas difíceis de descobrir. Logo, não podem ser: informações pessoais (nome, nome de familiares, data de nascimento, animal de estimação, time, etc.), combinações sequenciais de teclado: 12345, </a:t>
          </a:r>
          <a:r>
            <a:rPr lang="pt-BR" dirty="0" err="1" smtClean="0"/>
            <a:t>asdfg</a:t>
          </a:r>
          <a:r>
            <a:rPr lang="pt-BR" dirty="0" smtClean="0"/>
            <a:t>, etc.</a:t>
          </a:r>
        </a:p>
      </dgm:t>
    </dgm:pt>
    <dgm:pt modelId="{466D2B2E-E73E-43F1-9466-C90EDDB0C108}" type="parTrans" cxnId="{75DAF5C6-3C76-46B5-A728-0FA0B659860E}">
      <dgm:prSet/>
      <dgm:spPr/>
      <dgm:t>
        <a:bodyPr/>
        <a:lstStyle/>
        <a:p>
          <a:endParaRPr lang="pt-BR"/>
        </a:p>
      </dgm:t>
    </dgm:pt>
    <dgm:pt modelId="{E87A6A30-4A9A-4544-AC98-0E5E444EE534}" type="sibTrans" cxnId="{75DAF5C6-3C76-46B5-A728-0FA0B659860E}">
      <dgm:prSet/>
      <dgm:spPr/>
      <dgm:t>
        <a:bodyPr/>
        <a:lstStyle/>
        <a:p>
          <a:endParaRPr lang="pt-BR"/>
        </a:p>
      </dgm:t>
    </dgm:pt>
    <dgm:pt modelId="{2876CD5C-18CA-4B4C-A133-F6C5FCAF279A}">
      <dgm:prSet/>
      <dgm:spPr/>
      <dgm:t>
        <a:bodyPr/>
        <a:lstStyle/>
        <a:p>
          <a:r>
            <a:rPr lang="pt-BR" dirty="0" smtClean="0"/>
            <a:t>Ser trocadas a cada 42 dias</a:t>
          </a:r>
        </a:p>
      </dgm:t>
    </dgm:pt>
    <dgm:pt modelId="{6290EBDF-EF1D-418B-8CD1-348B2FC4720C}" type="parTrans" cxnId="{7DE085E1-D014-4453-883E-AB203C014EF8}">
      <dgm:prSet/>
      <dgm:spPr/>
      <dgm:t>
        <a:bodyPr/>
        <a:lstStyle/>
        <a:p>
          <a:endParaRPr lang="pt-BR"/>
        </a:p>
      </dgm:t>
    </dgm:pt>
    <dgm:pt modelId="{47968073-4A9F-4122-93F2-C09EB7120812}" type="sibTrans" cxnId="{7DE085E1-D014-4453-883E-AB203C014EF8}">
      <dgm:prSet/>
      <dgm:spPr/>
      <dgm:t>
        <a:bodyPr/>
        <a:lstStyle/>
        <a:p>
          <a:endParaRPr lang="pt-BR"/>
        </a:p>
      </dgm:t>
    </dgm:pt>
    <dgm:pt modelId="{A7A3E93E-5300-4238-9B72-0CED4B7FAC2D}">
      <dgm:prSet/>
      <dgm:spPr/>
      <dgm:t>
        <a:bodyPr/>
        <a:lstStyle/>
        <a:p>
          <a:r>
            <a:rPr lang="pt-BR" dirty="0" smtClean="0"/>
            <a:t>Ser única para cada usuário</a:t>
          </a:r>
        </a:p>
      </dgm:t>
    </dgm:pt>
    <dgm:pt modelId="{DCB4360A-E71C-4016-9C5B-437CF38B2282}" type="parTrans" cxnId="{23FBF3BD-9D75-42C1-8E10-9F54FA82A3BB}">
      <dgm:prSet/>
      <dgm:spPr/>
      <dgm:t>
        <a:bodyPr/>
        <a:lstStyle/>
        <a:p>
          <a:endParaRPr lang="pt-BR"/>
        </a:p>
      </dgm:t>
    </dgm:pt>
    <dgm:pt modelId="{20962A73-029B-4FB9-A1E3-0EB424F1A77F}" type="sibTrans" cxnId="{23FBF3BD-9D75-42C1-8E10-9F54FA82A3BB}">
      <dgm:prSet/>
      <dgm:spPr/>
      <dgm:t>
        <a:bodyPr/>
        <a:lstStyle/>
        <a:p>
          <a:endParaRPr lang="pt-BR"/>
        </a:p>
      </dgm:t>
    </dgm:pt>
    <dgm:pt modelId="{8552A73A-C07B-4CEC-850F-6666A8491E86}" type="pres">
      <dgm:prSet presAssocID="{517C567B-73E5-4006-BE5A-12A7861FCB9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t-BR"/>
        </a:p>
      </dgm:t>
    </dgm:pt>
    <dgm:pt modelId="{B207DBE3-AB12-40C6-BBC0-4849DC2F86FF}" type="pres">
      <dgm:prSet presAssocID="{517C567B-73E5-4006-BE5A-12A7861FCB9C}" presName="Name1" presStyleCnt="0"/>
      <dgm:spPr/>
    </dgm:pt>
    <dgm:pt modelId="{5601E12A-726E-4537-B584-CFC217B31587}" type="pres">
      <dgm:prSet presAssocID="{517C567B-73E5-4006-BE5A-12A7861FCB9C}" presName="cycle" presStyleCnt="0"/>
      <dgm:spPr/>
    </dgm:pt>
    <dgm:pt modelId="{BB05206A-3DF0-4CA6-B712-962076C58AE5}" type="pres">
      <dgm:prSet presAssocID="{517C567B-73E5-4006-BE5A-12A7861FCB9C}" presName="srcNode" presStyleLbl="node1" presStyleIdx="0" presStyleCnt="4"/>
      <dgm:spPr/>
    </dgm:pt>
    <dgm:pt modelId="{ADDF9B8D-9C2A-48F1-BC1B-A33E1816745A}" type="pres">
      <dgm:prSet presAssocID="{517C567B-73E5-4006-BE5A-12A7861FCB9C}" presName="conn" presStyleLbl="parChTrans1D2" presStyleIdx="0" presStyleCnt="1"/>
      <dgm:spPr/>
      <dgm:t>
        <a:bodyPr/>
        <a:lstStyle/>
        <a:p>
          <a:endParaRPr lang="pt-BR"/>
        </a:p>
      </dgm:t>
    </dgm:pt>
    <dgm:pt modelId="{80C19BE2-5D63-4046-9439-58A201E46A57}" type="pres">
      <dgm:prSet presAssocID="{517C567B-73E5-4006-BE5A-12A7861FCB9C}" presName="extraNode" presStyleLbl="node1" presStyleIdx="0" presStyleCnt="4"/>
      <dgm:spPr/>
    </dgm:pt>
    <dgm:pt modelId="{2E762A8B-3067-4AE1-9B5E-2896C91162F5}" type="pres">
      <dgm:prSet presAssocID="{517C567B-73E5-4006-BE5A-12A7861FCB9C}" presName="dstNode" presStyleLbl="node1" presStyleIdx="0" presStyleCnt="4"/>
      <dgm:spPr/>
    </dgm:pt>
    <dgm:pt modelId="{E99378C9-2AF7-42A7-97D1-7A9BD35C5A0B}" type="pres">
      <dgm:prSet presAssocID="{76AB9817-F276-492B-B60E-F3DA24B16B3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D2A94B3-027A-465B-A41B-AB73DF1B8F05}" type="pres">
      <dgm:prSet presAssocID="{76AB9817-F276-492B-B60E-F3DA24B16B3A}" presName="accent_1" presStyleCnt="0"/>
      <dgm:spPr/>
    </dgm:pt>
    <dgm:pt modelId="{4EDBA4E4-1854-4560-9E87-52FD979DAF9F}" type="pres">
      <dgm:prSet presAssocID="{76AB9817-F276-492B-B60E-F3DA24B16B3A}" presName="accentRepeatNode" presStyleLbl="solidFgAcc1" presStyleIdx="0" presStyleCnt="4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F2817322-B63E-4ADB-AEBC-F9AB80B74FEE}" type="pres">
      <dgm:prSet presAssocID="{07DBC1CA-8C67-4B82-B7B0-CC90A1407FD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B850E61-DDBC-453B-9091-8758227C0233}" type="pres">
      <dgm:prSet presAssocID="{07DBC1CA-8C67-4B82-B7B0-CC90A1407FDC}" presName="accent_2" presStyleCnt="0"/>
      <dgm:spPr/>
    </dgm:pt>
    <dgm:pt modelId="{C50D4E6F-866D-4F17-82BE-7A80E391D2BE}" type="pres">
      <dgm:prSet presAssocID="{07DBC1CA-8C67-4B82-B7B0-CC90A1407FDC}" presName="accentRepeatNode" presStyleLbl="solidFgAcc1" presStyleIdx="1" presStyleCnt="4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923DDC71-C48D-4A25-BF95-B3A96935B8BA}" type="pres">
      <dgm:prSet presAssocID="{2876CD5C-18CA-4B4C-A133-F6C5FCAF27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28D5ED-CA0A-433C-8BC9-5EDC78DE256E}" type="pres">
      <dgm:prSet presAssocID="{2876CD5C-18CA-4B4C-A133-F6C5FCAF279A}" presName="accent_3" presStyleCnt="0"/>
      <dgm:spPr/>
    </dgm:pt>
    <dgm:pt modelId="{F02C16D5-4BFC-4066-A580-C1AF19EBD079}" type="pres">
      <dgm:prSet presAssocID="{2876CD5C-18CA-4B4C-A133-F6C5FCAF279A}" presName="accentRepeatNode" presStyleLbl="solidFgAcc1" presStyleIdx="2" presStyleCnt="4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BC3420D-6372-4B40-A98E-B3A816C615EF}" type="pres">
      <dgm:prSet presAssocID="{A7A3E93E-5300-4238-9B72-0CED4B7FAC2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8FD16FA-558A-4CED-A741-73E6CFD5A823}" type="pres">
      <dgm:prSet presAssocID="{A7A3E93E-5300-4238-9B72-0CED4B7FAC2D}" presName="accent_4" presStyleCnt="0"/>
      <dgm:spPr/>
    </dgm:pt>
    <dgm:pt modelId="{7631AED1-FBEA-43DA-A4B4-9160474C3D5A}" type="pres">
      <dgm:prSet presAssocID="{A7A3E93E-5300-4238-9B72-0CED4B7FAC2D}" presName="accentRepeatNode" presStyleLbl="solidFgAcc1" presStyleIdx="3" presStyleCnt="4"/>
      <dgm:spPr>
        <a:blipFill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</dgm:ptLst>
  <dgm:cxnLst>
    <dgm:cxn modelId="{75DAF5C6-3C76-46B5-A728-0FA0B659860E}" srcId="{517C567B-73E5-4006-BE5A-12A7861FCB9C}" destId="{07DBC1CA-8C67-4B82-B7B0-CC90A1407FDC}" srcOrd="1" destOrd="0" parTransId="{466D2B2E-E73E-43F1-9466-C90EDDB0C108}" sibTransId="{E87A6A30-4A9A-4544-AC98-0E5E444EE534}"/>
    <dgm:cxn modelId="{68D806F3-0602-4103-AF9F-62B805D83797}" type="presOf" srcId="{7F92450F-E3C2-4101-816A-43D256C39BA9}" destId="{ADDF9B8D-9C2A-48F1-BC1B-A33E1816745A}" srcOrd="0" destOrd="0" presId="urn:microsoft.com/office/officeart/2008/layout/VerticalCurvedList"/>
    <dgm:cxn modelId="{9BB72107-D529-46D4-8518-D0954ED3F4E9}" type="presOf" srcId="{07DBC1CA-8C67-4B82-B7B0-CC90A1407FDC}" destId="{F2817322-B63E-4ADB-AEBC-F9AB80B74FEE}" srcOrd="0" destOrd="0" presId="urn:microsoft.com/office/officeart/2008/layout/VerticalCurvedList"/>
    <dgm:cxn modelId="{23FBF3BD-9D75-42C1-8E10-9F54FA82A3BB}" srcId="{517C567B-73E5-4006-BE5A-12A7861FCB9C}" destId="{A7A3E93E-5300-4238-9B72-0CED4B7FAC2D}" srcOrd="3" destOrd="0" parTransId="{DCB4360A-E71C-4016-9C5B-437CF38B2282}" sibTransId="{20962A73-029B-4FB9-A1E3-0EB424F1A77F}"/>
    <dgm:cxn modelId="{9DD08318-689B-40AC-9DA2-2BF3DE15EE4D}" srcId="{517C567B-73E5-4006-BE5A-12A7861FCB9C}" destId="{76AB9817-F276-492B-B60E-F3DA24B16B3A}" srcOrd="0" destOrd="0" parTransId="{72D1EA93-1230-487D-AAF9-DFB67D9693E5}" sibTransId="{7F92450F-E3C2-4101-816A-43D256C39BA9}"/>
    <dgm:cxn modelId="{0AA9A565-1EB9-4846-86B6-DDAD8ECC81B9}" type="presOf" srcId="{517C567B-73E5-4006-BE5A-12A7861FCB9C}" destId="{8552A73A-C07B-4CEC-850F-6666A8491E86}" srcOrd="0" destOrd="0" presId="urn:microsoft.com/office/officeart/2008/layout/VerticalCurvedList"/>
    <dgm:cxn modelId="{7DE085E1-D014-4453-883E-AB203C014EF8}" srcId="{517C567B-73E5-4006-BE5A-12A7861FCB9C}" destId="{2876CD5C-18CA-4B4C-A133-F6C5FCAF279A}" srcOrd="2" destOrd="0" parTransId="{6290EBDF-EF1D-418B-8CD1-348B2FC4720C}" sibTransId="{47968073-4A9F-4122-93F2-C09EB7120812}"/>
    <dgm:cxn modelId="{D6F47D8C-631E-4E9B-97E7-487340C238C9}" type="presOf" srcId="{76AB9817-F276-492B-B60E-F3DA24B16B3A}" destId="{E99378C9-2AF7-42A7-97D1-7A9BD35C5A0B}" srcOrd="0" destOrd="0" presId="urn:microsoft.com/office/officeart/2008/layout/VerticalCurvedList"/>
    <dgm:cxn modelId="{40842DD5-D172-4E2D-9DBF-6DDEDBBEEA0D}" type="presOf" srcId="{2876CD5C-18CA-4B4C-A133-F6C5FCAF279A}" destId="{923DDC71-C48D-4A25-BF95-B3A96935B8BA}" srcOrd="0" destOrd="0" presId="urn:microsoft.com/office/officeart/2008/layout/VerticalCurvedList"/>
    <dgm:cxn modelId="{D862940F-18B0-46A7-855D-C8DED3C25138}" type="presOf" srcId="{A7A3E93E-5300-4238-9B72-0CED4B7FAC2D}" destId="{2BC3420D-6372-4B40-A98E-B3A816C615EF}" srcOrd="0" destOrd="0" presId="urn:microsoft.com/office/officeart/2008/layout/VerticalCurvedList"/>
    <dgm:cxn modelId="{A799C027-94A6-4097-B3F2-C974C2663AEF}" type="presParOf" srcId="{8552A73A-C07B-4CEC-850F-6666A8491E86}" destId="{B207DBE3-AB12-40C6-BBC0-4849DC2F86FF}" srcOrd="0" destOrd="0" presId="urn:microsoft.com/office/officeart/2008/layout/VerticalCurvedList"/>
    <dgm:cxn modelId="{8873997A-97F4-4074-A2B1-2F019C359560}" type="presParOf" srcId="{B207DBE3-AB12-40C6-BBC0-4849DC2F86FF}" destId="{5601E12A-726E-4537-B584-CFC217B31587}" srcOrd="0" destOrd="0" presId="urn:microsoft.com/office/officeart/2008/layout/VerticalCurvedList"/>
    <dgm:cxn modelId="{B30AFEF2-847C-4C50-BBB1-695D8179AD8C}" type="presParOf" srcId="{5601E12A-726E-4537-B584-CFC217B31587}" destId="{BB05206A-3DF0-4CA6-B712-962076C58AE5}" srcOrd="0" destOrd="0" presId="urn:microsoft.com/office/officeart/2008/layout/VerticalCurvedList"/>
    <dgm:cxn modelId="{37901DCF-D790-49F9-9232-831DFDB3A9CA}" type="presParOf" srcId="{5601E12A-726E-4537-B584-CFC217B31587}" destId="{ADDF9B8D-9C2A-48F1-BC1B-A33E1816745A}" srcOrd="1" destOrd="0" presId="urn:microsoft.com/office/officeart/2008/layout/VerticalCurvedList"/>
    <dgm:cxn modelId="{89EE22C2-F8B8-4A74-BD4C-F56A11A250B2}" type="presParOf" srcId="{5601E12A-726E-4537-B584-CFC217B31587}" destId="{80C19BE2-5D63-4046-9439-58A201E46A57}" srcOrd="2" destOrd="0" presId="urn:microsoft.com/office/officeart/2008/layout/VerticalCurvedList"/>
    <dgm:cxn modelId="{285081C7-4B0D-402B-9A1E-7408744310A0}" type="presParOf" srcId="{5601E12A-726E-4537-B584-CFC217B31587}" destId="{2E762A8B-3067-4AE1-9B5E-2896C91162F5}" srcOrd="3" destOrd="0" presId="urn:microsoft.com/office/officeart/2008/layout/VerticalCurvedList"/>
    <dgm:cxn modelId="{7D2B8624-E6C3-4AC7-92AC-C623BEA519B1}" type="presParOf" srcId="{B207DBE3-AB12-40C6-BBC0-4849DC2F86FF}" destId="{E99378C9-2AF7-42A7-97D1-7A9BD35C5A0B}" srcOrd="1" destOrd="0" presId="urn:microsoft.com/office/officeart/2008/layout/VerticalCurvedList"/>
    <dgm:cxn modelId="{14CCCC53-13E9-4397-938D-4072F31675D8}" type="presParOf" srcId="{B207DBE3-AB12-40C6-BBC0-4849DC2F86FF}" destId="{8D2A94B3-027A-465B-A41B-AB73DF1B8F05}" srcOrd="2" destOrd="0" presId="urn:microsoft.com/office/officeart/2008/layout/VerticalCurvedList"/>
    <dgm:cxn modelId="{D0857750-E9E8-46BF-A3E8-A1F44826FE15}" type="presParOf" srcId="{8D2A94B3-027A-465B-A41B-AB73DF1B8F05}" destId="{4EDBA4E4-1854-4560-9E87-52FD979DAF9F}" srcOrd="0" destOrd="0" presId="urn:microsoft.com/office/officeart/2008/layout/VerticalCurvedList"/>
    <dgm:cxn modelId="{157465DA-D8D9-4A0E-B289-4FE3DF4F3F56}" type="presParOf" srcId="{B207DBE3-AB12-40C6-BBC0-4849DC2F86FF}" destId="{F2817322-B63E-4ADB-AEBC-F9AB80B74FEE}" srcOrd="3" destOrd="0" presId="urn:microsoft.com/office/officeart/2008/layout/VerticalCurvedList"/>
    <dgm:cxn modelId="{892E3825-B547-4D96-9C54-25A0930CE7E7}" type="presParOf" srcId="{B207DBE3-AB12-40C6-BBC0-4849DC2F86FF}" destId="{2B850E61-DDBC-453B-9091-8758227C0233}" srcOrd="4" destOrd="0" presId="urn:microsoft.com/office/officeart/2008/layout/VerticalCurvedList"/>
    <dgm:cxn modelId="{EC6E8300-7423-40F4-95D7-E2620F94D034}" type="presParOf" srcId="{2B850E61-DDBC-453B-9091-8758227C0233}" destId="{C50D4E6F-866D-4F17-82BE-7A80E391D2BE}" srcOrd="0" destOrd="0" presId="urn:microsoft.com/office/officeart/2008/layout/VerticalCurvedList"/>
    <dgm:cxn modelId="{A38FEE91-6A18-45D0-A65A-45277C1D3862}" type="presParOf" srcId="{B207DBE3-AB12-40C6-BBC0-4849DC2F86FF}" destId="{923DDC71-C48D-4A25-BF95-B3A96935B8BA}" srcOrd="5" destOrd="0" presId="urn:microsoft.com/office/officeart/2008/layout/VerticalCurvedList"/>
    <dgm:cxn modelId="{69D2143D-83B2-4FA9-90D4-B2F13174CA06}" type="presParOf" srcId="{B207DBE3-AB12-40C6-BBC0-4849DC2F86FF}" destId="{1128D5ED-CA0A-433C-8BC9-5EDC78DE256E}" srcOrd="6" destOrd="0" presId="urn:microsoft.com/office/officeart/2008/layout/VerticalCurvedList"/>
    <dgm:cxn modelId="{2CEF66BE-01B3-4956-B8BB-5AEA593837ED}" type="presParOf" srcId="{1128D5ED-CA0A-433C-8BC9-5EDC78DE256E}" destId="{F02C16D5-4BFC-4066-A580-C1AF19EBD079}" srcOrd="0" destOrd="0" presId="urn:microsoft.com/office/officeart/2008/layout/VerticalCurvedList"/>
    <dgm:cxn modelId="{987D2FE3-EEAB-4C2C-A278-1587ADD10631}" type="presParOf" srcId="{B207DBE3-AB12-40C6-BBC0-4849DC2F86FF}" destId="{2BC3420D-6372-4B40-A98E-B3A816C615EF}" srcOrd="7" destOrd="0" presId="urn:microsoft.com/office/officeart/2008/layout/VerticalCurvedList"/>
    <dgm:cxn modelId="{151A7446-7271-46FE-96F7-A42A04425630}" type="presParOf" srcId="{B207DBE3-AB12-40C6-BBC0-4849DC2F86FF}" destId="{38FD16FA-558A-4CED-A741-73E6CFD5A823}" srcOrd="8" destOrd="0" presId="urn:microsoft.com/office/officeart/2008/layout/VerticalCurvedList"/>
    <dgm:cxn modelId="{100E3BD0-9E79-401D-BDBE-A064655B434D}" type="presParOf" srcId="{38FD16FA-558A-4CED-A741-73E6CFD5A823}" destId="{7631AED1-FBEA-43DA-A4B4-9160474C3D5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1BC5A0A-8B16-4CAC-A577-FD75F86343B6}" type="doc">
      <dgm:prSet loTypeId="urn:microsoft.com/office/officeart/2005/8/layout/h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3A106AC4-CDAE-4F67-A444-7A9E9E0E09B4}">
      <dgm:prSet phldrT="[Texto]"/>
      <dgm:spPr/>
      <dgm:t>
        <a:bodyPr/>
        <a:lstStyle/>
        <a:p>
          <a:r>
            <a:rPr lang="pt-BR" dirty="0" smtClean="0"/>
            <a:t>Todos os acessos são monitorados</a:t>
          </a:r>
          <a:endParaRPr lang="pt-BR" dirty="0"/>
        </a:p>
      </dgm:t>
    </dgm:pt>
    <dgm:pt modelId="{AD6AC18F-0C64-47AF-893A-9A86EB5D8687}" type="parTrans" cxnId="{5938D68B-79DD-4CF1-80E5-D9DF8E494E6F}">
      <dgm:prSet/>
      <dgm:spPr/>
      <dgm:t>
        <a:bodyPr/>
        <a:lstStyle/>
        <a:p>
          <a:endParaRPr lang="pt-BR"/>
        </a:p>
      </dgm:t>
    </dgm:pt>
    <dgm:pt modelId="{B326356A-08CC-4F54-BA93-CF55E104FDF7}" type="sibTrans" cxnId="{5938D68B-79DD-4CF1-80E5-D9DF8E494E6F}">
      <dgm:prSet/>
      <dgm:spPr/>
      <dgm:t>
        <a:bodyPr/>
        <a:lstStyle/>
        <a:p>
          <a:endParaRPr lang="pt-BR"/>
        </a:p>
      </dgm:t>
    </dgm:pt>
    <dgm:pt modelId="{90B25B4D-3FBF-486C-A453-F7919CD76CC7}">
      <dgm:prSet/>
      <dgm:spPr/>
      <dgm:t>
        <a:bodyPr/>
        <a:lstStyle/>
        <a:p>
          <a:r>
            <a:rPr lang="pt-BR" dirty="0" smtClean="0"/>
            <a:t>Materiais inadequados ao trabalho não devem ser acessados ou armazenados</a:t>
          </a:r>
        </a:p>
      </dgm:t>
    </dgm:pt>
    <dgm:pt modelId="{4E32A56E-A969-42A4-B13E-A8DDB442D6E0}" type="parTrans" cxnId="{A53A49C5-83F9-449A-B32B-784C36AF72EF}">
      <dgm:prSet/>
      <dgm:spPr/>
      <dgm:t>
        <a:bodyPr/>
        <a:lstStyle/>
        <a:p>
          <a:endParaRPr lang="pt-BR"/>
        </a:p>
      </dgm:t>
    </dgm:pt>
    <dgm:pt modelId="{C159C32F-11F4-4676-AD5B-3DB2C2617F12}" type="sibTrans" cxnId="{A53A49C5-83F9-449A-B32B-784C36AF72EF}">
      <dgm:prSet/>
      <dgm:spPr/>
      <dgm:t>
        <a:bodyPr/>
        <a:lstStyle/>
        <a:p>
          <a:endParaRPr lang="pt-BR"/>
        </a:p>
      </dgm:t>
    </dgm:pt>
    <dgm:pt modelId="{7C09759A-274D-4F41-A069-8809F2354CF1}">
      <dgm:prSet/>
      <dgm:spPr/>
      <dgm:t>
        <a:bodyPr/>
        <a:lstStyle/>
        <a:p>
          <a:r>
            <a:rPr lang="pt-BR" dirty="0" smtClean="0"/>
            <a:t>Sites e conteúdos inadequados serão bloqueados</a:t>
          </a:r>
        </a:p>
      </dgm:t>
    </dgm:pt>
    <dgm:pt modelId="{EA6C94D7-A1CF-49D0-9264-4C11DE709394}" type="parTrans" cxnId="{4CC61641-D577-4EAA-865B-CC2EDB4580D6}">
      <dgm:prSet/>
      <dgm:spPr/>
      <dgm:t>
        <a:bodyPr/>
        <a:lstStyle/>
        <a:p>
          <a:endParaRPr lang="pt-BR"/>
        </a:p>
      </dgm:t>
    </dgm:pt>
    <dgm:pt modelId="{24D23A98-A8FA-4322-9D83-72C59021E1DA}" type="sibTrans" cxnId="{4CC61641-D577-4EAA-865B-CC2EDB4580D6}">
      <dgm:prSet/>
      <dgm:spPr/>
      <dgm:t>
        <a:bodyPr/>
        <a:lstStyle/>
        <a:p>
          <a:endParaRPr lang="pt-BR"/>
        </a:p>
      </dgm:t>
    </dgm:pt>
    <dgm:pt modelId="{D264944C-A2DA-465B-BF1C-EF24E1EC0131}">
      <dgm:prSet/>
      <dgm:spPr/>
      <dgm:t>
        <a:bodyPr/>
        <a:lstStyle/>
        <a:p>
          <a:r>
            <a:rPr lang="pt-BR" dirty="0" smtClean="0"/>
            <a:t>Não acione links recebidos (risco de </a:t>
          </a:r>
          <a:r>
            <a:rPr lang="en-US" dirty="0" smtClean="0"/>
            <a:t>phishing)</a:t>
          </a:r>
        </a:p>
      </dgm:t>
    </dgm:pt>
    <dgm:pt modelId="{5FDA267F-12D9-4F35-92C6-38B02ED7D02C}" type="parTrans" cxnId="{33C39D1D-058A-44D2-B929-8F072D941206}">
      <dgm:prSet/>
      <dgm:spPr/>
      <dgm:t>
        <a:bodyPr/>
        <a:lstStyle/>
        <a:p>
          <a:endParaRPr lang="pt-BR"/>
        </a:p>
      </dgm:t>
    </dgm:pt>
    <dgm:pt modelId="{E89B8399-571F-44D7-9BD4-95DE2953CCB0}" type="sibTrans" cxnId="{33C39D1D-058A-44D2-B929-8F072D941206}">
      <dgm:prSet/>
      <dgm:spPr/>
      <dgm:t>
        <a:bodyPr/>
        <a:lstStyle/>
        <a:p>
          <a:endParaRPr lang="pt-BR"/>
        </a:p>
      </dgm:t>
    </dgm:pt>
    <dgm:pt modelId="{671EE1A6-E62E-43A0-9884-C511DFFE9195}">
      <dgm:prSet/>
      <dgm:spPr/>
      <dgm:t>
        <a:bodyPr/>
        <a:lstStyle/>
        <a:p>
          <a:pPr algn="l">
            <a:spcAft>
              <a:spcPts val="0"/>
            </a:spcAft>
          </a:pPr>
          <a:r>
            <a:rPr lang="pt-BR" dirty="0" smtClean="0"/>
            <a:t>Somente o pessoal</a:t>
          </a:r>
        </a:p>
        <a:p>
          <a:pPr algn="l">
            <a:spcAft>
              <a:spcPts val="0"/>
            </a:spcAft>
          </a:pPr>
          <a:r>
            <a:rPr lang="pt-BR" dirty="0" smtClean="0"/>
            <a:t>autorizado pode:</a:t>
          </a:r>
        </a:p>
      </dgm:t>
    </dgm:pt>
    <dgm:pt modelId="{B8DF55E8-1E32-4A30-B24B-F7B9E598B05F}" type="parTrans" cxnId="{521E5613-BCBF-4FE6-99C1-5B1B40FCD85F}">
      <dgm:prSet/>
      <dgm:spPr/>
      <dgm:t>
        <a:bodyPr/>
        <a:lstStyle/>
        <a:p>
          <a:endParaRPr lang="pt-BR"/>
        </a:p>
      </dgm:t>
    </dgm:pt>
    <dgm:pt modelId="{21512AF2-8FB4-4B25-AA45-F34C0BA718E4}" type="sibTrans" cxnId="{521E5613-BCBF-4FE6-99C1-5B1B40FCD85F}">
      <dgm:prSet/>
      <dgm:spPr/>
      <dgm:t>
        <a:bodyPr/>
        <a:lstStyle/>
        <a:p>
          <a:endParaRPr lang="pt-BR"/>
        </a:p>
      </dgm:t>
    </dgm:pt>
    <dgm:pt modelId="{B6417FFD-2715-4253-B6DA-1521AA90B42B}">
      <dgm:prSet/>
      <dgm:spPr/>
      <dgm:t>
        <a:bodyPr/>
        <a:lstStyle/>
        <a:p>
          <a:r>
            <a:rPr lang="pt-BR" dirty="0" smtClean="0"/>
            <a:t>Acessar conteúdos com direitos autorais reservados (inclui: softwares, telas, fotos, etc.)</a:t>
          </a:r>
        </a:p>
      </dgm:t>
    </dgm:pt>
    <dgm:pt modelId="{854F5EBC-F2F8-4960-BB5C-8240ABEF78A3}" type="parTrans" cxnId="{6CF0E54A-9814-4702-874A-7BCF66F06E33}">
      <dgm:prSet/>
      <dgm:spPr/>
      <dgm:t>
        <a:bodyPr/>
        <a:lstStyle/>
        <a:p>
          <a:endParaRPr lang="pt-BR"/>
        </a:p>
      </dgm:t>
    </dgm:pt>
    <dgm:pt modelId="{239C74BD-1D87-4011-84A8-10A2C0C35547}" type="sibTrans" cxnId="{6CF0E54A-9814-4702-874A-7BCF66F06E33}">
      <dgm:prSet/>
      <dgm:spPr/>
      <dgm:t>
        <a:bodyPr/>
        <a:lstStyle/>
        <a:p>
          <a:endParaRPr lang="pt-BR"/>
        </a:p>
      </dgm:t>
    </dgm:pt>
    <dgm:pt modelId="{50E71CB1-5755-4240-90E0-6B9BDA643783}">
      <dgm:prSet/>
      <dgm:spPr/>
      <dgm:t>
        <a:bodyPr/>
        <a:lstStyle/>
        <a:p>
          <a:r>
            <a:rPr lang="pt-BR" smtClean="0"/>
            <a:t>Falar em nome da Coopa (inclui: blogs, redes sociais, etc.)</a:t>
          </a:r>
          <a:endParaRPr lang="pt-BR" dirty="0" smtClean="0"/>
        </a:p>
      </dgm:t>
    </dgm:pt>
    <dgm:pt modelId="{26A80EB5-AE41-4B15-AE7D-97BC1668B84F}" type="parTrans" cxnId="{0AD6FD1D-2CF6-4ECA-A9BB-EA13CF73C31A}">
      <dgm:prSet/>
      <dgm:spPr/>
      <dgm:t>
        <a:bodyPr/>
        <a:lstStyle/>
        <a:p>
          <a:endParaRPr lang="pt-BR"/>
        </a:p>
      </dgm:t>
    </dgm:pt>
    <dgm:pt modelId="{276B362C-0B85-4FE0-8A34-F1E1925DAB7C}" type="sibTrans" cxnId="{0AD6FD1D-2CF6-4ECA-A9BB-EA13CF73C31A}">
      <dgm:prSet/>
      <dgm:spPr/>
      <dgm:t>
        <a:bodyPr/>
        <a:lstStyle/>
        <a:p>
          <a:endParaRPr lang="pt-BR"/>
        </a:p>
      </dgm:t>
    </dgm:pt>
    <dgm:pt modelId="{11021762-FB82-4CF4-AEBF-B5B805E45EC0}">
      <dgm:prSet/>
      <dgm:spPr/>
      <dgm:t>
        <a:bodyPr/>
        <a:lstStyle/>
        <a:p>
          <a:r>
            <a:rPr lang="pt-BR" smtClean="0"/>
            <a:t>Fazer upload ou enviar para terceiros conteúdos da Coopa</a:t>
          </a:r>
          <a:endParaRPr lang="pt-BR" dirty="0" smtClean="0"/>
        </a:p>
      </dgm:t>
    </dgm:pt>
    <dgm:pt modelId="{EADFC773-0B6D-4F9F-8F2A-9327C1D16156}" type="parTrans" cxnId="{352EBF23-4B0B-404A-AECB-725179A97B87}">
      <dgm:prSet/>
      <dgm:spPr/>
      <dgm:t>
        <a:bodyPr/>
        <a:lstStyle/>
        <a:p>
          <a:endParaRPr lang="pt-BR"/>
        </a:p>
      </dgm:t>
    </dgm:pt>
    <dgm:pt modelId="{8F435D13-C866-41E9-8DBF-AE54A7253CF9}" type="sibTrans" cxnId="{352EBF23-4B0B-404A-AECB-725179A97B87}">
      <dgm:prSet/>
      <dgm:spPr/>
      <dgm:t>
        <a:bodyPr/>
        <a:lstStyle/>
        <a:p>
          <a:endParaRPr lang="pt-BR"/>
        </a:p>
      </dgm:t>
    </dgm:pt>
    <dgm:pt modelId="{C4790048-F415-46D6-AA0F-0511AE226197}">
      <dgm:prSet/>
      <dgm:spPr/>
      <dgm:t>
        <a:bodyPr/>
        <a:lstStyle/>
        <a:p>
          <a:r>
            <a:rPr lang="pt-BR" smtClean="0"/>
            <a:t>Usar softwares de comunicação interativa (ex.: Skype, etc.)</a:t>
          </a:r>
          <a:endParaRPr lang="pt-BR" dirty="0" smtClean="0"/>
        </a:p>
      </dgm:t>
    </dgm:pt>
    <dgm:pt modelId="{6997A247-0D00-4E43-A267-C5680F49068C}" type="parTrans" cxnId="{6696B6F5-041E-4420-9F18-362C1E596F7C}">
      <dgm:prSet/>
      <dgm:spPr/>
      <dgm:t>
        <a:bodyPr/>
        <a:lstStyle/>
        <a:p>
          <a:endParaRPr lang="pt-BR"/>
        </a:p>
      </dgm:t>
    </dgm:pt>
    <dgm:pt modelId="{130817A3-DF6B-4AF7-A03F-E6DBF6AD5959}" type="sibTrans" cxnId="{6696B6F5-041E-4420-9F18-362C1E596F7C}">
      <dgm:prSet/>
      <dgm:spPr/>
      <dgm:t>
        <a:bodyPr/>
        <a:lstStyle/>
        <a:p>
          <a:endParaRPr lang="pt-BR"/>
        </a:p>
      </dgm:t>
    </dgm:pt>
    <dgm:pt modelId="{479CC691-79C8-46C9-917B-82560E657BD0}">
      <dgm:prSet phldrT="[Texto]"/>
      <dgm:spPr/>
      <dgm:t>
        <a:bodyPr/>
        <a:lstStyle/>
        <a:p>
          <a:r>
            <a:rPr lang="pt-BR" dirty="0" smtClean="0"/>
            <a:t>Restrições:</a:t>
          </a:r>
          <a:endParaRPr lang="pt-BR" dirty="0"/>
        </a:p>
      </dgm:t>
    </dgm:pt>
    <dgm:pt modelId="{570C602A-1E46-4579-998C-06A9E8171D3A}" type="parTrans" cxnId="{793E0331-1B8F-4E96-A7BF-CFB9C4882A28}">
      <dgm:prSet/>
      <dgm:spPr/>
      <dgm:t>
        <a:bodyPr/>
        <a:lstStyle/>
        <a:p>
          <a:endParaRPr lang="pt-BR"/>
        </a:p>
      </dgm:t>
    </dgm:pt>
    <dgm:pt modelId="{7DFD7091-3D69-4177-9AFF-DA365D64248A}" type="sibTrans" cxnId="{793E0331-1B8F-4E96-A7BF-CFB9C4882A28}">
      <dgm:prSet/>
      <dgm:spPr/>
      <dgm:t>
        <a:bodyPr/>
        <a:lstStyle/>
        <a:p>
          <a:endParaRPr lang="pt-BR"/>
        </a:p>
      </dgm:t>
    </dgm:pt>
    <dgm:pt modelId="{AF1500E1-3715-411A-907A-B58AE2AC5DB0}" type="pres">
      <dgm:prSet presAssocID="{51BC5A0A-8B16-4CAC-A577-FD75F86343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372C97A-9813-4AC1-A10D-F18EBF37B48B}" type="pres">
      <dgm:prSet presAssocID="{479CC691-79C8-46C9-917B-82560E657BD0}" presName="composite" presStyleCnt="0"/>
      <dgm:spPr/>
    </dgm:pt>
    <dgm:pt modelId="{71AE90A1-A64E-4A63-BD59-39A5C8C70FBC}" type="pres">
      <dgm:prSet presAssocID="{479CC691-79C8-46C9-917B-82560E657BD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5FC112-1DD8-4838-9D49-151852F858F6}" type="pres">
      <dgm:prSet presAssocID="{479CC691-79C8-46C9-917B-82560E657BD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D49089-E6EC-4D0B-BB35-7A6E96F82B95}" type="pres">
      <dgm:prSet presAssocID="{7DFD7091-3D69-4177-9AFF-DA365D64248A}" presName="space" presStyleCnt="0"/>
      <dgm:spPr/>
    </dgm:pt>
    <dgm:pt modelId="{C3793967-7050-4A41-88F0-F2E7112AAC1A}" type="pres">
      <dgm:prSet presAssocID="{671EE1A6-E62E-43A0-9884-C511DFFE9195}" presName="composite" presStyleCnt="0"/>
      <dgm:spPr/>
    </dgm:pt>
    <dgm:pt modelId="{06290604-9BB4-4F1C-BC12-41E48FD2D456}" type="pres">
      <dgm:prSet presAssocID="{671EE1A6-E62E-43A0-9884-C511DFFE919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AE25365-9D83-4C0B-B1F6-D8A4882A8BA2}" type="pres">
      <dgm:prSet presAssocID="{671EE1A6-E62E-43A0-9884-C511DFFE919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AD6FD1D-2CF6-4ECA-A9BB-EA13CF73C31A}" srcId="{671EE1A6-E62E-43A0-9884-C511DFFE9195}" destId="{50E71CB1-5755-4240-90E0-6B9BDA643783}" srcOrd="1" destOrd="0" parTransId="{26A80EB5-AE41-4B15-AE7D-97BC1668B84F}" sibTransId="{276B362C-0B85-4FE0-8A34-F1E1925DAB7C}"/>
    <dgm:cxn modelId="{271D3DC2-07C6-4E17-AFEC-CC24CDE37F0A}" type="presOf" srcId="{11021762-FB82-4CF4-AEBF-B5B805E45EC0}" destId="{BAE25365-9D83-4C0B-B1F6-D8A4882A8BA2}" srcOrd="0" destOrd="2" presId="urn:microsoft.com/office/officeart/2005/8/layout/hList1"/>
    <dgm:cxn modelId="{BAD38C65-DBB3-43CB-BF89-4F8C71FCDD53}" type="presOf" srcId="{479CC691-79C8-46C9-917B-82560E657BD0}" destId="{71AE90A1-A64E-4A63-BD59-39A5C8C70FBC}" srcOrd="0" destOrd="0" presId="urn:microsoft.com/office/officeart/2005/8/layout/hList1"/>
    <dgm:cxn modelId="{861A20DA-A40D-4B04-95C7-970D99A15882}" type="presOf" srcId="{3A106AC4-CDAE-4F67-A444-7A9E9E0E09B4}" destId="{295FC112-1DD8-4838-9D49-151852F858F6}" srcOrd="0" destOrd="0" presId="urn:microsoft.com/office/officeart/2005/8/layout/hList1"/>
    <dgm:cxn modelId="{33C39D1D-058A-44D2-B929-8F072D941206}" srcId="{479CC691-79C8-46C9-917B-82560E657BD0}" destId="{D264944C-A2DA-465B-BF1C-EF24E1EC0131}" srcOrd="3" destOrd="0" parTransId="{5FDA267F-12D9-4F35-92C6-38B02ED7D02C}" sibTransId="{E89B8399-571F-44D7-9BD4-95DE2953CCB0}"/>
    <dgm:cxn modelId="{A53A49C5-83F9-449A-B32B-784C36AF72EF}" srcId="{479CC691-79C8-46C9-917B-82560E657BD0}" destId="{90B25B4D-3FBF-486C-A453-F7919CD76CC7}" srcOrd="1" destOrd="0" parTransId="{4E32A56E-A969-42A4-B13E-A8DDB442D6E0}" sibTransId="{C159C32F-11F4-4676-AD5B-3DB2C2617F12}"/>
    <dgm:cxn modelId="{A00703D9-0E2C-428B-A62F-94CD6559E43C}" type="presOf" srcId="{7C09759A-274D-4F41-A069-8809F2354CF1}" destId="{295FC112-1DD8-4838-9D49-151852F858F6}" srcOrd="0" destOrd="2" presId="urn:microsoft.com/office/officeart/2005/8/layout/hList1"/>
    <dgm:cxn modelId="{9A418F25-E877-4A0A-8CA3-FE9407A7DA25}" type="presOf" srcId="{B6417FFD-2715-4253-B6DA-1521AA90B42B}" destId="{BAE25365-9D83-4C0B-B1F6-D8A4882A8BA2}" srcOrd="0" destOrd="0" presId="urn:microsoft.com/office/officeart/2005/8/layout/hList1"/>
    <dgm:cxn modelId="{352EBF23-4B0B-404A-AECB-725179A97B87}" srcId="{671EE1A6-E62E-43A0-9884-C511DFFE9195}" destId="{11021762-FB82-4CF4-AEBF-B5B805E45EC0}" srcOrd="2" destOrd="0" parTransId="{EADFC773-0B6D-4F9F-8F2A-9327C1D16156}" sibTransId="{8F435D13-C866-41E9-8DBF-AE54A7253CF9}"/>
    <dgm:cxn modelId="{420D4618-2C3B-42F2-B2F1-6CB9630C133A}" type="presOf" srcId="{51BC5A0A-8B16-4CAC-A577-FD75F86343B6}" destId="{AF1500E1-3715-411A-907A-B58AE2AC5DB0}" srcOrd="0" destOrd="0" presId="urn:microsoft.com/office/officeart/2005/8/layout/hList1"/>
    <dgm:cxn modelId="{529B92EB-FB5A-4665-B5D7-C21EAD2A2178}" type="presOf" srcId="{D264944C-A2DA-465B-BF1C-EF24E1EC0131}" destId="{295FC112-1DD8-4838-9D49-151852F858F6}" srcOrd="0" destOrd="3" presId="urn:microsoft.com/office/officeart/2005/8/layout/hList1"/>
    <dgm:cxn modelId="{1E6753D3-996B-4057-9F89-3B671D494A0A}" type="presOf" srcId="{C4790048-F415-46D6-AA0F-0511AE226197}" destId="{BAE25365-9D83-4C0B-B1F6-D8A4882A8BA2}" srcOrd="0" destOrd="3" presId="urn:microsoft.com/office/officeart/2005/8/layout/hList1"/>
    <dgm:cxn modelId="{5938D68B-79DD-4CF1-80E5-D9DF8E494E6F}" srcId="{479CC691-79C8-46C9-917B-82560E657BD0}" destId="{3A106AC4-CDAE-4F67-A444-7A9E9E0E09B4}" srcOrd="0" destOrd="0" parTransId="{AD6AC18F-0C64-47AF-893A-9A86EB5D8687}" sibTransId="{B326356A-08CC-4F54-BA93-CF55E104FDF7}"/>
    <dgm:cxn modelId="{521E5613-BCBF-4FE6-99C1-5B1B40FCD85F}" srcId="{51BC5A0A-8B16-4CAC-A577-FD75F86343B6}" destId="{671EE1A6-E62E-43A0-9884-C511DFFE9195}" srcOrd="1" destOrd="0" parTransId="{B8DF55E8-1E32-4A30-B24B-F7B9E598B05F}" sibTransId="{21512AF2-8FB4-4B25-AA45-F34C0BA718E4}"/>
    <dgm:cxn modelId="{3A4EF491-C726-4BCA-A74D-9B763066ABED}" type="presOf" srcId="{90B25B4D-3FBF-486C-A453-F7919CD76CC7}" destId="{295FC112-1DD8-4838-9D49-151852F858F6}" srcOrd="0" destOrd="1" presId="urn:microsoft.com/office/officeart/2005/8/layout/hList1"/>
    <dgm:cxn modelId="{4CC61641-D577-4EAA-865B-CC2EDB4580D6}" srcId="{479CC691-79C8-46C9-917B-82560E657BD0}" destId="{7C09759A-274D-4F41-A069-8809F2354CF1}" srcOrd="2" destOrd="0" parTransId="{EA6C94D7-A1CF-49D0-9264-4C11DE709394}" sibTransId="{24D23A98-A8FA-4322-9D83-72C59021E1DA}"/>
    <dgm:cxn modelId="{6CF0E54A-9814-4702-874A-7BCF66F06E33}" srcId="{671EE1A6-E62E-43A0-9884-C511DFFE9195}" destId="{B6417FFD-2715-4253-B6DA-1521AA90B42B}" srcOrd="0" destOrd="0" parTransId="{854F5EBC-F2F8-4960-BB5C-8240ABEF78A3}" sibTransId="{239C74BD-1D87-4011-84A8-10A2C0C35547}"/>
    <dgm:cxn modelId="{793E0331-1B8F-4E96-A7BF-CFB9C4882A28}" srcId="{51BC5A0A-8B16-4CAC-A577-FD75F86343B6}" destId="{479CC691-79C8-46C9-917B-82560E657BD0}" srcOrd="0" destOrd="0" parTransId="{570C602A-1E46-4579-998C-06A9E8171D3A}" sibTransId="{7DFD7091-3D69-4177-9AFF-DA365D64248A}"/>
    <dgm:cxn modelId="{F9CDD97E-A14D-408D-8B57-BCB328FFA964}" type="presOf" srcId="{50E71CB1-5755-4240-90E0-6B9BDA643783}" destId="{BAE25365-9D83-4C0B-B1F6-D8A4882A8BA2}" srcOrd="0" destOrd="1" presId="urn:microsoft.com/office/officeart/2005/8/layout/hList1"/>
    <dgm:cxn modelId="{B4752BE4-6970-41ED-BED9-8CA7731A277C}" type="presOf" srcId="{671EE1A6-E62E-43A0-9884-C511DFFE9195}" destId="{06290604-9BB4-4F1C-BC12-41E48FD2D456}" srcOrd="0" destOrd="0" presId="urn:microsoft.com/office/officeart/2005/8/layout/hList1"/>
    <dgm:cxn modelId="{6696B6F5-041E-4420-9F18-362C1E596F7C}" srcId="{671EE1A6-E62E-43A0-9884-C511DFFE9195}" destId="{C4790048-F415-46D6-AA0F-0511AE226197}" srcOrd="3" destOrd="0" parTransId="{6997A247-0D00-4E43-A267-C5680F49068C}" sibTransId="{130817A3-DF6B-4AF7-A03F-E6DBF6AD5959}"/>
    <dgm:cxn modelId="{A0E8B0CD-0B60-4327-91BF-53A50927EC63}" type="presParOf" srcId="{AF1500E1-3715-411A-907A-B58AE2AC5DB0}" destId="{4372C97A-9813-4AC1-A10D-F18EBF37B48B}" srcOrd="0" destOrd="0" presId="urn:microsoft.com/office/officeart/2005/8/layout/hList1"/>
    <dgm:cxn modelId="{18F7C229-A43C-4577-8884-818EC1F708A5}" type="presParOf" srcId="{4372C97A-9813-4AC1-A10D-F18EBF37B48B}" destId="{71AE90A1-A64E-4A63-BD59-39A5C8C70FBC}" srcOrd="0" destOrd="0" presId="urn:microsoft.com/office/officeart/2005/8/layout/hList1"/>
    <dgm:cxn modelId="{16B7EAC4-4B1E-44A7-843D-E056DF6D9322}" type="presParOf" srcId="{4372C97A-9813-4AC1-A10D-F18EBF37B48B}" destId="{295FC112-1DD8-4838-9D49-151852F858F6}" srcOrd="1" destOrd="0" presId="urn:microsoft.com/office/officeart/2005/8/layout/hList1"/>
    <dgm:cxn modelId="{266530FB-60F7-42AA-9506-BFC961CBDF07}" type="presParOf" srcId="{AF1500E1-3715-411A-907A-B58AE2AC5DB0}" destId="{29D49089-E6EC-4D0B-BB35-7A6E96F82B95}" srcOrd="1" destOrd="0" presId="urn:microsoft.com/office/officeart/2005/8/layout/hList1"/>
    <dgm:cxn modelId="{6062519B-6DE5-4EDF-9529-78AA4F88F6F8}" type="presParOf" srcId="{AF1500E1-3715-411A-907A-B58AE2AC5DB0}" destId="{C3793967-7050-4A41-88F0-F2E7112AAC1A}" srcOrd="2" destOrd="0" presId="urn:microsoft.com/office/officeart/2005/8/layout/hList1"/>
    <dgm:cxn modelId="{488078A2-F7E6-493C-9D02-7CE28CF4AF77}" type="presParOf" srcId="{C3793967-7050-4A41-88F0-F2E7112AAC1A}" destId="{06290604-9BB4-4F1C-BC12-41E48FD2D456}" srcOrd="0" destOrd="0" presId="urn:microsoft.com/office/officeart/2005/8/layout/hList1"/>
    <dgm:cxn modelId="{33EDADF2-5EB6-4E4E-81F6-D9FD195B7EE7}" type="presParOf" srcId="{C3793967-7050-4A41-88F0-F2E7112AAC1A}" destId="{BAE25365-9D83-4C0B-B1F6-D8A4882A8BA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9B4389-F08B-4503-8C2D-EE07F7B8684C}" type="doc">
      <dgm:prSet loTypeId="urn:microsoft.com/office/officeart/2005/8/layout/hList2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pt-BR"/>
        </a:p>
      </dgm:t>
    </dgm:pt>
    <dgm:pt modelId="{F80EAC44-15D9-4B49-86E4-DA198FF7EAEB}">
      <dgm:prSet phldrT="[Texto]"/>
      <dgm:spPr/>
      <dgm:t>
        <a:bodyPr/>
        <a:lstStyle/>
        <a:p>
          <a:r>
            <a:rPr lang="pt-BR" smtClean="0"/>
            <a:t>Não é permitido:</a:t>
          </a:r>
          <a:endParaRPr lang="pt-BR"/>
        </a:p>
      </dgm:t>
    </dgm:pt>
    <dgm:pt modelId="{019967BF-D82E-4E47-9E23-479674D4B2D1}" type="parTrans" cxnId="{40CC9FF4-B5B1-41F3-9EF0-62D74F7D8223}">
      <dgm:prSet/>
      <dgm:spPr/>
      <dgm:t>
        <a:bodyPr/>
        <a:lstStyle/>
        <a:p>
          <a:endParaRPr lang="pt-BR"/>
        </a:p>
      </dgm:t>
    </dgm:pt>
    <dgm:pt modelId="{A1119844-81F6-4C6A-A1F9-8706C3DDABBC}" type="sibTrans" cxnId="{40CC9FF4-B5B1-41F3-9EF0-62D74F7D8223}">
      <dgm:prSet/>
      <dgm:spPr/>
      <dgm:t>
        <a:bodyPr/>
        <a:lstStyle/>
        <a:p>
          <a:endParaRPr lang="pt-BR"/>
        </a:p>
      </dgm:t>
    </dgm:pt>
    <dgm:pt modelId="{D7E4E98B-0EAF-4CB0-8352-268E902BCC64}">
      <dgm:prSet/>
      <dgm:spPr/>
      <dgm:t>
        <a:bodyPr/>
        <a:lstStyle/>
        <a:p>
          <a:r>
            <a:rPr lang="pt-BR" smtClean="0"/>
            <a:t>Enviar/armazenar ameaças ou conteúdos inadequados</a:t>
          </a:r>
          <a:endParaRPr lang="pt-BR" dirty="0" smtClean="0"/>
        </a:p>
      </dgm:t>
    </dgm:pt>
    <dgm:pt modelId="{74076AB4-81C8-46F5-83EE-7D400797A377}" type="parTrans" cxnId="{8176C711-5E75-427C-A93C-E61D2895B03D}">
      <dgm:prSet/>
      <dgm:spPr/>
      <dgm:t>
        <a:bodyPr/>
        <a:lstStyle/>
        <a:p>
          <a:endParaRPr lang="pt-BR"/>
        </a:p>
      </dgm:t>
    </dgm:pt>
    <dgm:pt modelId="{A1764997-D76A-48F7-BDC9-878349FFD9E3}" type="sibTrans" cxnId="{8176C711-5E75-427C-A93C-E61D2895B03D}">
      <dgm:prSet/>
      <dgm:spPr/>
      <dgm:t>
        <a:bodyPr/>
        <a:lstStyle/>
        <a:p>
          <a:endParaRPr lang="pt-BR"/>
        </a:p>
      </dgm:t>
    </dgm:pt>
    <dgm:pt modelId="{1E33E5B9-60C9-45AD-9043-F6B97B1CC035}">
      <dgm:prSet/>
      <dgm:spPr/>
      <dgm:t>
        <a:bodyPr/>
        <a:lstStyle/>
        <a:p>
          <a:r>
            <a:rPr lang="pt-BR" smtClean="0"/>
            <a:t>Utilizar recursos da Coopa para fins divergentes dos interesses da dela</a:t>
          </a:r>
          <a:endParaRPr lang="pt-BR" dirty="0" smtClean="0"/>
        </a:p>
      </dgm:t>
    </dgm:pt>
    <dgm:pt modelId="{EB545D12-3278-4BBF-A81D-48938A771B6D}" type="parTrans" cxnId="{6DF96591-B9E1-4A97-B58F-7E23FF769C16}">
      <dgm:prSet/>
      <dgm:spPr/>
      <dgm:t>
        <a:bodyPr/>
        <a:lstStyle/>
        <a:p>
          <a:endParaRPr lang="pt-BR"/>
        </a:p>
      </dgm:t>
    </dgm:pt>
    <dgm:pt modelId="{4C177FED-94F9-4A9B-ADA4-2BB96894F64B}" type="sibTrans" cxnId="{6DF96591-B9E1-4A97-B58F-7E23FF769C16}">
      <dgm:prSet/>
      <dgm:spPr/>
      <dgm:t>
        <a:bodyPr/>
        <a:lstStyle/>
        <a:p>
          <a:endParaRPr lang="pt-BR"/>
        </a:p>
      </dgm:t>
    </dgm:pt>
    <dgm:pt modelId="{3AF70C15-6984-4D08-9E7C-7684143A331B}">
      <dgm:prSet/>
      <dgm:spPr/>
      <dgm:t>
        <a:bodyPr/>
        <a:lstStyle/>
        <a:p>
          <a:r>
            <a:rPr lang="pt-BR" smtClean="0"/>
            <a:t>Adulterar informações de e-mails recebidos</a:t>
          </a:r>
          <a:endParaRPr lang="pt-BR" dirty="0" smtClean="0"/>
        </a:p>
      </dgm:t>
    </dgm:pt>
    <dgm:pt modelId="{F1FDEE72-3046-4DF9-BB85-BC03B76D9ABB}" type="parTrans" cxnId="{BF4F0CBB-768E-4FFB-9EB5-E4A50CD7C51C}">
      <dgm:prSet/>
      <dgm:spPr/>
      <dgm:t>
        <a:bodyPr/>
        <a:lstStyle/>
        <a:p>
          <a:endParaRPr lang="pt-BR"/>
        </a:p>
      </dgm:t>
    </dgm:pt>
    <dgm:pt modelId="{15330C54-A81E-4C47-B9DC-846CD8234F31}" type="sibTrans" cxnId="{BF4F0CBB-768E-4FFB-9EB5-E4A50CD7C51C}">
      <dgm:prSet/>
      <dgm:spPr/>
      <dgm:t>
        <a:bodyPr/>
        <a:lstStyle/>
        <a:p>
          <a:endParaRPr lang="pt-BR"/>
        </a:p>
      </dgm:t>
    </dgm:pt>
    <dgm:pt modelId="{63F2C81A-09D0-4510-AF38-59D844077552}">
      <dgm:prSet/>
      <dgm:spPr/>
      <dgm:t>
        <a:bodyPr/>
        <a:lstStyle/>
        <a:p>
          <a:r>
            <a:rPr lang="pt-BR" smtClean="0"/>
            <a:t>Obter acesso a informações ou direitos indevidos</a:t>
          </a:r>
          <a:endParaRPr lang="pt-BR" dirty="0" smtClean="0"/>
        </a:p>
      </dgm:t>
    </dgm:pt>
    <dgm:pt modelId="{54FDE252-D286-4E1B-8F5B-B5022AE2CF7A}" type="parTrans" cxnId="{85385951-4CB6-4B7E-9401-1887BDBB28AF}">
      <dgm:prSet/>
      <dgm:spPr/>
      <dgm:t>
        <a:bodyPr/>
        <a:lstStyle/>
        <a:p>
          <a:endParaRPr lang="pt-BR"/>
        </a:p>
      </dgm:t>
    </dgm:pt>
    <dgm:pt modelId="{A3737BC8-9FD5-41D7-8822-A7CCDB876277}" type="sibTrans" cxnId="{85385951-4CB6-4B7E-9401-1887BDBB28AF}">
      <dgm:prSet/>
      <dgm:spPr/>
      <dgm:t>
        <a:bodyPr/>
        <a:lstStyle/>
        <a:p>
          <a:endParaRPr lang="pt-BR"/>
        </a:p>
      </dgm:t>
    </dgm:pt>
    <dgm:pt modelId="{A25C88DA-AC76-4958-B7CF-1BDAC46CA064}">
      <dgm:prSet/>
      <dgm:spPr/>
      <dgm:t>
        <a:bodyPr/>
        <a:lstStyle/>
        <a:p>
          <a:r>
            <a:rPr lang="pt-BR" smtClean="0"/>
            <a:t>Violar os direitos de outras pessoas ou empresas</a:t>
          </a:r>
          <a:endParaRPr lang="pt-BR" dirty="0" smtClean="0"/>
        </a:p>
      </dgm:t>
    </dgm:pt>
    <dgm:pt modelId="{5D93544C-7B47-48EC-BDEE-7B689393669F}" type="parTrans" cxnId="{21EE534A-5648-40F9-B5F2-EDBFDE07CDC8}">
      <dgm:prSet/>
      <dgm:spPr/>
      <dgm:t>
        <a:bodyPr/>
        <a:lstStyle/>
        <a:p>
          <a:endParaRPr lang="pt-BR"/>
        </a:p>
      </dgm:t>
    </dgm:pt>
    <dgm:pt modelId="{BA565EC7-67B3-4AC4-A3C4-172D1D2A4590}" type="sibTrans" cxnId="{21EE534A-5648-40F9-B5F2-EDBFDE07CDC8}">
      <dgm:prSet/>
      <dgm:spPr/>
      <dgm:t>
        <a:bodyPr/>
        <a:lstStyle/>
        <a:p>
          <a:endParaRPr lang="pt-BR"/>
        </a:p>
      </dgm:t>
    </dgm:pt>
    <dgm:pt modelId="{21B36814-D0E2-497D-AB53-6ED634120B26}">
      <dgm:prSet/>
      <dgm:spPr/>
      <dgm:t>
        <a:bodyPr/>
        <a:lstStyle/>
        <a:p>
          <a:r>
            <a:rPr lang="pt-BR" smtClean="0"/>
            <a:t>Divulgar credenciais (usuário/senha) ou informações da Coopa sem autorização</a:t>
          </a:r>
          <a:endParaRPr lang="pt-BR" dirty="0" smtClean="0"/>
        </a:p>
      </dgm:t>
    </dgm:pt>
    <dgm:pt modelId="{15C18C0C-025A-405F-A7D8-0151D6F07F82}" type="parTrans" cxnId="{B659AF69-AA63-4B03-A098-18A0D1B4A18B}">
      <dgm:prSet/>
      <dgm:spPr/>
      <dgm:t>
        <a:bodyPr/>
        <a:lstStyle/>
        <a:p>
          <a:endParaRPr lang="pt-BR"/>
        </a:p>
      </dgm:t>
    </dgm:pt>
    <dgm:pt modelId="{0E0197DB-B612-42EF-9D48-056C731836B0}" type="sibTrans" cxnId="{B659AF69-AA63-4B03-A098-18A0D1B4A18B}">
      <dgm:prSet/>
      <dgm:spPr/>
      <dgm:t>
        <a:bodyPr/>
        <a:lstStyle/>
        <a:p>
          <a:endParaRPr lang="pt-BR"/>
        </a:p>
      </dgm:t>
    </dgm:pt>
    <dgm:pt modelId="{6CA60276-7289-421C-AF85-64DC69A2273D}">
      <dgm:prSet/>
      <dgm:spPr/>
      <dgm:t>
        <a:bodyPr/>
        <a:lstStyle/>
        <a:p>
          <a:r>
            <a:rPr lang="pt-BR" smtClean="0"/>
            <a:t>Não assinar os e-mails como recomendado</a:t>
          </a:r>
          <a:endParaRPr lang="pt-BR" dirty="0"/>
        </a:p>
      </dgm:t>
    </dgm:pt>
    <dgm:pt modelId="{F227E654-4FF9-457F-A38E-A20BB856A48C}" type="parTrans" cxnId="{121798DC-0390-47CD-9D9C-16F431A08705}">
      <dgm:prSet/>
      <dgm:spPr/>
      <dgm:t>
        <a:bodyPr/>
        <a:lstStyle/>
        <a:p>
          <a:endParaRPr lang="pt-BR"/>
        </a:p>
      </dgm:t>
    </dgm:pt>
    <dgm:pt modelId="{8A56FCA9-758F-425E-973B-73228F0F125B}" type="sibTrans" cxnId="{121798DC-0390-47CD-9D9C-16F431A08705}">
      <dgm:prSet/>
      <dgm:spPr/>
      <dgm:t>
        <a:bodyPr/>
        <a:lstStyle/>
        <a:p>
          <a:endParaRPr lang="pt-BR"/>
        </a:p>
      </dgm:t>
    </dgm:pt>
    <dgm:pt modelId="{B0C121E9-4D4E-48F8-92D1-6CDE72D168C6}" type="pres">
      <dgm:prSet presAssocID="{1D9B4389-F08B-4503-8C2D-EE07F7B8684C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653FE5C1-24A2-4A5F-B1EA-85E1C8A49DFF}" type="pres">
      <dgm:prSet presAssocID="{F80EAC44-15D9-4B49-86E4-DA198FF7EAEB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F36735E-B1E3-4086-9471-B76B3F9A2BA1}" type="pres">
      <dgm:prSet presAssocID="{F80EAC44-15D9-4B49-86E4-DA198FF7EAEB}" presName="image" presStyleLbl="fgImgPlace1" presStyleIdx="0" presStyleCnt="1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4D92B8F4-BBAB-4671-9DDA-5ECAD8B56ED6}" type="pres">
      <dgm:prSet presAssocID="{F80EAC44-15D9-4B49-86E4-DA198FF7EAEB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47EB1D4-94F6-4D1B-AC0A-CB847ED0F070}" type="pres">
      <dgm:prSet presAssocID="{F80EAC44-15D9-4B49-86E4-DA198FF7EAEB}" presName="parentNode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88D1334-A1F1-4E86-9E22-2D86E81AD3E5}" type="presOf" srcId="{D7E4E98B-0EAF-4CB0-8352-268E902BCC64}" destId="{4D92B8F4-BBAB-4671-9DDA-5ECAD8B56ED6}" srcOrd="0" destOrd="0" presId="urn:microsoft.com/office/officeart/2005/8/layout/hList2"/>
    <dgm:cxn modelId="{79D9F6D1-6350-485F-AEA7-55D6BBB59FC0}" type="presOf" srcId="{A25C88DA-AC76-4958-B7CF-1BDAC46CA064}" destId="{4D92B8F4-BBAB-4671-9DDA-5ECAD8B56ED6}" srcOrd="0" destOrd="4" presId="urn:microsoft.com/office/officeart/2005/8/layout/hList2"/>
    <dgm:cxn modelId="{8176C711-5E75-427C-A93C-E61D2895B03D}" srcId="{F80EAC44-15D9-4B49-86E4-DA198FF7EAEB}" destId="{D7E4E98B-0EAF-4CB0-8352-268E902BCC64}" srcOrd="0" destOrd="0" parTransId="{74076AB4-81C8-46F5-83EE-7D400797A377}" sibTransId="{A1764997-D76A-48F7-BDC9-878349FFD9E3}"/>
    <dgm:cxn modelId="{E3C62218-681A-46DA-A19B-C73FC3C40A5F}" type="presOf" srcId="{6CA60276-7289-421C-AF85-64DC69A2273D}" destId="{4D92B8F4-BBAB-4671-9DDA-5ECAD8B56ED6}" srcOrd="0" destOrd="6" presId="urn:microsoft.com/office/officeart/2005/8/layout/hList2"/>
    <dgm:cxn modelId="{85385951-4CB6-4B7E-9401-1887BDBB28AF}" srcId="{F80EAC44-15D9-4B49-86E4-DA198FF7EAEB}" destId="{63F2C81A-09D0-4510-AF38-59D844077552}" srcOrd="3" destOrd="0" parTransId="{54FDE252-D286-4E1B-8F5B-B5022AE2CF7A}" sibTransId="{A3737BC8-9FD5-41D7-8822-A7CCDB876277}"/>
    <dgm:cxn modelId="{40CC9FF4-B5B1-41F3-9EF0-62D74F7D8223}" srcId="{1D9B4389-F08B-4503-8C2D-EE07F7B8684C}" destId="{F80EAC44-15D9-4B49-86E4-DA198FF7EAEB}" srcOrd="0" destOrd="0" parTransId="{019967BF-D82E-4E47-9E23-479674D4B2D1}" sibTransId="{A1119844-81F6-4C6A-A1F9-8706C3DDABBC}"/>
    <dgm:cxn modelId="{4C9E335F-7F52-4E04-BBFD-C708C5EBFDBB}" type="presOf" srcId="{F80EAC44-15D9-4B49-86E4-DA198FF7EAEB}" destId="{E47EB1D4-94F6-4D1B-AC0A-CB847ED0F070}" srcOrd="0" destOrd="0" presId="urn:microsoft.com/office/officeart/2005/8/layout/hList2"/>
    <dgm:cxn modelId="{0C03D159-6050-48A8-8F24-ADAC433F2F94}" type="presOf" srcId="{3AF70C15-6984-4D08-9E7C-7684143A331B}" destId="{4D92B8F4-BBAB-4671-9DDA-5ECAD8B56ED6}" srcOrd="0" destOrd="2" presId="urn:microsoft.com/office/officeart/2005/8/layout/hList2"/>
    <dgm:cxn modelId="{6DF96591-B9E1-4A97-B58F-7E23FF769C16}" srcId="{F80EAC44-15D9-4B49-86E4-DA198FF7EAEB}" destId="{1E33E5B9-60C9-45AD-9043-F6B97B1CC035}" srcOrd="1" destOrd="0" parTransId="{EB545D12-3278-4BBF-A81D-48938A771B6D}" sibTransId="{4C177FED-94F9-4A9B-ADA4-2BB96894F64B}"/>
    <dgm:cxn modelId="{BF4F0CBB-768E-4FFB-9EB5-E4A50CD7C51C}" srcId="{F80EAC44-15D9-4B49-86E4-DA198FF7EAEB}" destId="{3AF70C15-6984-4D08-9E7C-7684143A331B}" srcOrd="2" destOrd="0" parTransId="{F1FDEE72-3046-4DF9-BB85-BC03B76D9ABB}" sibTransId="{15330C54-A81E-4C47-B9DC-846CD8234F31}"/>
    <dgm:cxn modelId="{EB6B83ED-7F8B-4BA9-A986-859F847956D8}" type="presOf" srcId="{63F2C81A-09D0-4510-AF38-59D844077552}" destId="{4D92B8F4-BBAB-4671-9DDA-5ECAD8B56ED6}" srcOrd="0" destOrd="3" presId="urn:microsoft.com/office/officeart/2005/8/layout/hList2"/>
    <dgm:cxn modelId="{452F6F64-D30D-45A7-8ECB-22A3EBC8E0BA}" type="presOf" srcId="{1D9B4389-F08B-4503-8C2D-EE07F7B8684C}" destId="{B0C121E9-4D4E-48F8-92D1-6CDE72D168C6}" srcOrd="0" destOrd="0" presId="urn:microsoft.com/office/officeart/2005/8/layout/hList2"/>
    <dgm:cxn modelId="{B659AF69-AA63-4B03-A098-18A0D1B4A18B}" srcId="{F80EAC44-15D9-4B49-86E4-DA198FF7EAEB}" destId="{21B36814-D0E2-497D-AB53-6ED634120B26}" srcOrd="5" destOrd="0" parTransId="{15C18C0C-025A-405F-A7D8-0151D6F07F82}" sibTransId="{0E0197DB-B612-42EF-9D48-056C731836B0}"/>
    <dgm:cxn modelId="{9C4BAE26-2E72-422B-B11B-ADAE6419F4C9}" type="presOf" srcId="{21B36814-D0E2-497D-AB53-6ED634120B26}" destId="{4D92B8F4-BBAB-4671-9DDA-5ECAD8B56ED6}" srcOrd="0" destOrd="5" presId="urn:microsoft.com/office/officeart/2005/8/layout/hList2"/>
    <dgm:cxn modelId="{6328D3E6-0933-4D69-82C6-221002BA5C4E}" type="presOf" srcId="{1E33E5B9-60C9-45AD-9043-F6B97B1CC035}" destId="{4D92B8F4-BBAB-4671-9DDA-5ECAD8B56ED6}" srcOrd="0" destOrd="1" presId="urn:microsoft.com/office/officeart/2005/8/layout/hList2"/>
    <dgm:cxn modelId="{121798DC-0390-47CD-9D9C-16F431A08705}" srcId="{F80EAC44-15D9-4B49-86E4-DA198FF7EAEB}" destId="{6CA60276-7289-421C-AF85-64DC69A2273D}" srcOrd="6" destOrd="0" parTransId="{F227E654-4FF9-457F-A38E-A20BB856A48C}" sibTransId="{8A56FCA9-758F-425E-973B-73228F0F125B}"/>
    <dgm:cxn modelId="{21EE534A-5648-40F9-B5F2-EDBFDE07CDC8}" srcId="{F80EAC44-15D9-4B49-86E4-DA198FF7EAEB}" destId="{A25C88DA-AC76-4958-B7CF-1BDAC46CA064}" srcOrd="4" destOrd="0" parTransId="{5D93544C-7B47-48EC-BDEE-7B689393669F}" sibTransId="{BA565EC7-67B3-4AC4-A3C4-172D1D2A4590}"/>
    <dgm:cxn modelId="{99F3E75A-827B-4C26-A274-586587461614}" type="presParOf" srcId="{B0C121E9-4D4E-48F8-92D1-6CDE72D168C6}" destId="{653FE5C1-24A2-4A5F-B1EA-85E1C8A49DFF}" srcOrd="0" destOrd="0" presId="urn:microsoft.com/office/officeart/2005/8/layout/hList2"/>
    <dgm:cxn modelId="{8FFBB9FA-B3FC-4CCE-91E3-F8D3FBB960AF}" type="presParOf" srcId="{653FE5C1-24A2-4A5F-B1EA-85E1C8A49DFF}" destId="{1F36735E-B1E3-4086-9471-B76B3F9A2BA1}" srcOrd="0" destOrd="0" presId="urn:microsoft.com/office/officeart/2005/8/layout/hList2"/>
    <dgm:cxn modelId="{2F08FDC3-6CDC-42A0-9969-47CEEA50677A}" type="presParOf" srcId="{653FE5C1-24A2-4A5F-B1EA-85E1C8A49DFF}" destId="{4D92B8F4-BBAB-4671-9DDA-5ECAD8B56ED6}" srcOrd="1" destOrd="0" presId="urn:microsoft.com/office/officeart/2005/8/layout/hList2"/>
    <dgm:cxn modelId="{2E5F0BDC-0EA3-4B61-8858-FD0EF25C61B1}" type="presParOf" srcId="{653FE5C1-24A2-4A5F-B1EA-85E1C8A49DFF}" destId="{E47EB1D4-94F6-4D1B-AC0A-CB847ED0F070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5CFCFAB-DFEA-4A8E-AC8C-3CC680C6307C}" type="doc">
      <dgm:prSet loTypeId="urn:microsoft.com/office/officeart/2005/8/layout/h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6315F8F1-3733-4D19-9687-4B159A189D02}">
      <dgm:prSet phldrT="[Texto]"/>
      <dgm:spPr/>
      <dgm:t>
        <a:bodyPr/>
        <a:lstStyle/>
        <a:p>
          <a:r>
            <a:rPr lang="pt-BR" smtClean="0"/>
            <a:t>Você não deve:</a:t>
          </a:r>
          <a:endParaRPr lang="pt-BR"/>
        </a:p>
      </dgm:t>
    </dgm:pt>
    <dgm:pt modelId="{005A7A9B-9655-4A20-8F40-3B216497F085}" type="parTrans" cxnId="{10045430-A815-45C9-8A93-135784A37DCA}">
      <dgm:prSet/>
      <dgm:spPr/>
      <dgm:t>
        <a:bodyPr/>
        <a:lstStyle/>
        <a:p>
          <a:endParaRPr lang="pt-BR"/>
        </a:p>
      </dgm:t>
    </dgm:pt>
    <dgm:pt modelId="{FA4853CA-9073-475F-A51E-A6FFCB761CE5}" type="sibTrans" cxnId="{10045430-A815-45C9-8A93-135784A37DCA}">
      <dgm:prSet/>
      <dgm:spPr/>
      <dgm:t>
        <a:bodyPr/>
        <a:lstStyle/>
        <a:p>
          <a:endParaRPr lang="pt-BR"/>
        </a:p>
      </dgm:t>
    </dgm:pt>
    <dgm:pt modelId="{CDFAC39A-8D19-4114-9DEF-A9163AB43FF5}">
      <dgm:prSet/>
      <dgm:spPr/>
      <dgm:t>
        <a:bodyPr/>
        <a:lstStyle/>
        <a:p>
          <a:r>
            <a:rPr lang="pt-BR" smtClean="0"/>
            <a:t>Desperdiçar recursos (folhas, tinta, etc.) de impressão</a:t>
          </a:r>
          <a:endParaRPr lang="pt-BR" dirty="0" smtClean="0"/>
        </a:p>
      </dgm:t>
    </dgm:pt>
    <dgm:pt modelId="{432FEA0E-13D0-418C-A4C8-6AFB0619E7BD}" type="parTrans" cxnId="{7CE3A953-FD69-45BD-B84E-4737B1036FA4}">
      <dgm:prSet/>
      <dgm:spPr/>
      <dgm:t>
        <a:bodyPr/>
        <a:lstStyle/>
        <a:p>
          <a:endParaRPr lang="pt-BR"/>
        </a:p>
      </dgm:t>
    </dgm:pt>
    <dgm:pt modelId="{C3DFF380-D55C-4A90-BD44-9C4AA1B5E652}" type="sibTrans" cxnId="{7CE3A953-FD69-45BD-B84E-4737B1036FA4}">
      <dgm:prSet/>
      <dgm:spPr/>
      <dgm:t>
        <a:bodyPr/>
        <a:lstStyle/>
        <a:p>
          <a:endParaRPr lang="pt-BR"/>
        </a:p>
      </dgm:t>
    </dgm:pt>
    <dgm:pt modelId="{70D22BDB-00A7-45FB-9B80-09665F5F6F10}">
      <dgm:prSet/>
      <dgm:spPr/>
      <dgm:t>
        <a:bodyPr/>
        <a:lstStyle/>
        <a:p>
          <a:r>
            <a:rPr lang="pt-BR" smtClean="0"/>
            <a:t>Imprimir informações confidenciais em locais inadequados</a:t>
          </a:r>
          <a:endParaRPr lang="pt-BR" dirty="0" smtClean="0"/>
        </a:p>
      </dgm:t>
    </dgm:pt>
    <dgm:pt modelId="{E9FB5A84-0482-4A09-ACD4-71CB85F5B92E}" type="parTrans" cxnId="{EF7B1CF0-6CAA-41CC-998B-DDFB16BDD392}">
      <dgm:prSet/>
      <dgm:spPr/>
      <dgm:t>
        <a:bodyPr/>
        <a:lstStyle/>
        <a:p>
          <a:endParaRPr lang="pt-BR"/>
        </a:p>
      </dgm:t>
    </dgm:pt>
    <dgm:pt modelId="{6C25961E-E992-46A1-86BD-468A5320DE0E}" type="sibTrans" cxnId="{EF7B1CF0-6CAA-41CC-998B-DDFB16BDD392}">
      <dgm:prSet/>
      <dgm:spPr/>
      <dgm:t>
        <a:bodyPr/>
        <a:lstStyle/>
        <a:p>
          <a:endParaRPr lang="pt-BR"/>
        </a:p>
      </dgm:t>
    </dgm:pt>
    <dgm:pt modelId="{678D6FA8-2315-4B00-BE48-7D7132E629CA}">
      <dgm:prSet/>
      <dgm:spPr/>
      <dgm:t>
        <a:bodyPr/>
        <a:lstStyle/>
        <a:p>
          <a:r>
            <a:rPr lang="pt-BR" smtClean="0"/>
            <a:t>Enviar impressões e não busca-las</a:t>
          </a:r>
          <a:endParaRPr lang="pt-BR" dirty="0" smtClean="0"/>
        </a:p>
      </dgm:t>
    </dgm:pt>
    <dgm:pt modelId="{DB6E7DCA-97A8-482F-A322-F888BC8E2338}" type="parTrans" cxnId="{FE676778-410E-4419-A008-F08363EC03B9}">
      <dgm:prSet/>
      <dgm:spPr/>
      <dgm:t>
        <a:bodyPr/>
        <a:lstStyle/>
        <a:p>
          <a:endParaRPr lang="pt-BR"/>
        </a:p>
      </dgm:t>
    </dgm:pt>
    <dgm:pt modelId="{3BE06233-5A21-497B-972D-56033248373D}" type="sibTrans" cxnId="{FE676778-410E-4419-A008-F08363EC03B9}">
      <dgm:prSet/>
      <dgm:spPr/>
      <dgm:t>
        <a:bodyPr/>
        <a:lstStyle/>
        <a:p>
          <a:endParaRPr lang="pt-BR"/>
        </a:p>
      </dgm:t>
    </dgm:pt>
    <dgm:pt modelId="{715B8458-3D5B-4A95-9919-B632D0118654}">
      <dgm:prSet/>
      <dgm:spPr/>
      <dgm:t>
        <a:bodyPr/>
        <a:lstStyle/>
        <a:p>
          <a:r>
            <a:rPr lang="pt-BR" smtClean="0"/>
            <a:t>Impressões confidenciais devem ser destruídas quando não são mais necessárias</a:t>
          </a:r>
          <a:endParaRPr lang="pt-BR" dirty="0" smtClean="0"/>
        </a:p>
      </dgm:t>
    </dgm:pt>
    <dgm:pt modelId="{8DB252DB-C642-4827-B08A-2CB28B24B27A}" type="parTrans" cxnId="{64098490-A09E-4ECF-A3EA-D839149E5C4E}">
      <dgm:prSet/>
      <dgm:spPr/>
      <dgm:t>
        <a:bodyPr/>
        <a:lstStyle/>
        <a:p>
          <a:endParaRPr lang="pt-BR"/>
        </a:p>
      </dgm:t>
    </dgm:pt>
    <dgm:pt modelId="{A692F5D8-64B5-4545-B0B2-1B5107C64173}" type="sibTrans" cxnId="{64098490-A09E-4ECF-A3EA-D839149E5C4E}">
      <dgm:prSet/>
      <dgm:spPr/>
      <dgm:t>
        <a:bodyPr/>
        <a:lstStyle/>
        <a:p>
          <a:endParaRPr lang="pt-BR"/>
        </a:p>
      </dgm:t>
    </dgm:pt>
    <dgm:pt modelId="{EA9A3F8F-AB4B-4437-A538-AFFAC9E2A86E}">
      <dgm:prSet/>
      <dgm:spPr/>
      <dgm:t>
        <a:bodyPr/>
        <a:lstStyle/>
        <a:p>
          <a:r>
            <a:rPr lang="pt-BR" smtClean="0"/>
            <a:t>Pegar um cartucho/tooner sem entregar o anterior</a:t>
          </a:r>
          <a:endParaRPr lang="pt-BR" dirty="0" smtClean="0"/>
        </a:p>
      </dgm:t>
    </dgm:pt>
    <dgm:pt modelId="{28FC027B-00A8-4692-9791-6D4ED21B8E37}" type="parTrans" cxnId="{B888E335-A160-49FF-A009-48F1674141B5}">
      <dgm:prSet/>
      <dgm:spPr/>
      <dgm:t>
        <a:bodyPr/>
        <a:lstStyle/>
        <a:p>
          <a:endParaRPr lang="pt-BR"/>
        </a:p>
      </dgm:t>
    </dgm:pt>
    <dgm:pt modelId="{CC88D980-8923-45B0-8814-29A553701A51}" type="sibTrans" cxnId="{B888E335-A160-49FF-A009-48F1674141B5}">
      <dgm:prSet/>
      <dgm:spPr/>
      <dgm:t>
        <a:bodyPr/>
        <a:lstStyle/>
        <a:p>
          <a:endParaRPr lang="pt-BR"/>
        </a:p>
      </dgm:t>
    </dgm:pt>
    <dgm:pt modelId="{8B737D5B-A911-4E5F-BF60-C3D8973C4E73}" type="pres">
      <dgm:prSet presAssocID="{C5CFCFAB-DFEA-4A8E-AC8C-3CC680C6307C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C36073F5-C967-458A-B61C-ABD0D75E50AC}" type="pres">
      <dgm:prSet presAssocID="{6315F8F1-3733-4D19-9687-4B159A189D02}" presName="compositeNode" presStyleCnt="0">
        <dgm:presLayoutVars>
          <dgm:bulletEnabled val="1"/>
        </dgm:presLayoutVars>
      </dgm:prSet>
      <dgm:spPr/>
    </dgm:pt>
    <dgm:pt modelId="{08D98E42-E2BC-41AC-B833-D6949F57535A}" type="pres">
      <dgm:prSet presAssocID="{6315F8F1-3733-4D19-9687-4B159A189D02}" presName="image" presStyleLbl="fgImgPlace1" presStyleIdx="0" presStyleCnt="1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69B16F70-624C-465B-B4C4-EA456B9125B3}" type="pres">
      <dgm:prSet presAssocID="{6315F8F1-3733-4D19-9687-4B159A189D02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D542441-051D-4643-B692-70479A8C194A}" type="pres">
      <dgm:prSet presAssocID="{6315F8F1-3733-4D19-9687-4B159A189D02}" presName="parentNode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902F1C9-93E1-43EF-85D3-7AC7C2912B4A}" type="presOf" srcId="{678D6FA8-2315-4B00-BE48-7D7132E629CA}" destId="{69B16F70-624C-465B-B4C4-EA456B9125B3}" srcOrd="0" destOrd="2" presId="urn:microsoft.com/office/officeart/2005/8/layout/hList2"/>
    <dgm:cxn modelId="{B888E335-A160-49FF-A009-48F1674141B5}" srcId="{6315F8F1-3733-4D19-9687-4B159A189D02}" destId="{EA9A3F8F-AB4B-4437-A538-AFFAC9E2A86E}" srcOrd="4" destOrd="0" parTransId="{28FC027B-00A8-4692-9791-6D4ED21B8E37}" sibTransId="{CC88D980-8923-45B0-8814-29A553701A51}"/>
    <dgm:cxn modelId="{7CE3A953-FD69-45BD-B84E-4737B1036FA4}" srcId="{6315F8F1-3733-4D19-9687-4B159A189D02}" destId="{CDFAC39A-8D19-4114-9DEF-A9163AB43FF5}" srcOrd="0" destOrd="0" parTransId="{432FEA0E-13D0-418C-A4C8-6AFB0619E7BD}" sibTransId="{C3DFF380-D55C-4A90-BD44-9C4AA1B5E652}"/>
    <dgm:cxn modelId="{EF7B1CF0-6CAA-41CC-998B-DDFB16BDD392}" srcId="{6315F8F1-3733-4D19-9687-4B159A189D02}" destId="{70D22BDB-00A7-45FB-9B80-09665F5F6F10}" srcOrd="1" destOrd="0" parTransId="{E9FB5A84-0482-4A09-ACD4-71CB85F5B92E}" sibTransId="{6C25961E-E992-46A1-86BD-468A5320DE0E}"/>
    <dgm:cxn modelId="{FE676778-410E-4419-A008-F08363EC03B9}" srcId="{6315F8F1-3733-4D19-9687-4B159A189D02}" destId="{678D6FA8-2315-4B00-BE48-7D7132E629CA}" srcOrd="2" destOrd="0" parTransId="{DB6E7DCA-97A8-482F-A322-F888BC8E2338}" sibTransId="{3BE06233-5A21-497B-972D-56033248373D}"/>
    <dgm:cxn modelId="{64098490-A09E-4ECF-A3EA-D839149E5C4E}" srcId="{6315F8F1-3733-4D19-9687-4B159A189D02}" destId="{715B8458-3D5B-4A95-9919-B632D0118654}" srcOrd="3" destOrd="0" parTransId="{8DB252DB-C642-4827-B08A-2CB28B24B27A}" sibTransId="{A692F5D8-64B5-4545-B0B2-1B5107C64173}"/>
    <dgm:cxn modelId="{BA4CC5B6-BA18-488C-8A1C-0FB7EE5E9E58}" type="presOf" srcId="{C5CFCFAB-DFEA-4A8E-AC8C-3CC680C6307C}" destId="{8B737D5B-A911-4E5F-BF60-C3D8973C4E73}" srcOrd="0" destOrd="0" presId="urn:microsoft.com/office/officeart/2005/8/layout/hList2"/>
    <dgm:cxn modelId="{EDD2F1B9-06CA-4C43-9763-79DF4C3BEA6C}" type="presOf" srcId="{CDFAC39A-8D19-4114-9DEF-A9163AB43FF5}" destId="{69B16F70-624C-465B-B4C4-EA456B9125B3}" srcOrd="0" destOrd="0" presId="urn:microsoft.com/office/officeart/2005/8/layout/hList2"/>
    <dgm:cxn modelId="{10045430-A815-45C9-8A93-135784A37DCA}" srcId="{C5CFCFAB-DFEA-4A8E-AC8C-3CC680C6307C}" destId="{6315F8F1-3733-4D19-9687-4B159A189D02}" srcOrd="0" destOrd="0" parTransId="{005A7A9B-9655-4A20-8F40-3B216497F085}" sibTransId="{FA4853CA-9073-475F-A51E-A6FFCB761CE5}"/>
    <dgm:cxn modelId="{53300EB9-6317-4C18-AE94-511C7B829686}" type="presOf" srcId="{6315F8F1-3733-4D19-9687-4B159A189D02}" destId="{0D542441-051D-4643-B692-70479A8C194A}" srcOrd="0" destOrd="0" presId="urn:microsoft.com/office/officeart/2005/8/layout/hList2"/>
    <dgm:cxn modelId="{79077C67-8070-41AD-8C87-A3AF0D259A70}" type="presOf" srcId="{715B8458-3D5B-4A95-9919-B632D0118654}" destId="{69B16F70-624C-465B-B4C4-EA456B9125B3}" srcOrd="0" destOrd="3" presId="urn:microsoft.com/office/officeart/2005/8/layout/hList2"/>
    <dgm:cxn modelId="{8ECBD006-DE75-4542-A306-98CC1AC7A09F}" type="presOf" srcId="{EA9A3F8F-AB4B-4437-A538-AFFAC9E2A86E}" destId="{69B16F70-624C-465B-B4C4-EA456B9125B3}" srcOrd="0" destOrd="4" presId="urn:microsoft.com/office/officeart/2005/8/layout/hList2"/>
    <dgm:cxn modelId="{C060E818-9BFD-42D6-BDA8-089C0AACD131}" type="presOf" srcId="{70D22BDB-00A7-45FB-9B80-09665F5F6F10}" destId="{69B16F70-624C-465B-B4C4-EA456B9125B3}" srcOrd="0" destOrd="1" presId="urn:microsoft.com/office/officeart/2005/8/layout/hList2"/>
    <dgm:cxn modelId="{4D47BF05-343E-44EF-A34F-0CA4A2CF6BE4}" type="presParOf" srcId="{8B737D5B-A911-4E5F-BF60-C3D8973C4E73}" destId="{C36073F5-C967-458A-B61C-ABD0D75E50AC}" srcOrd="0" destOrd="0" presId="urn:microsoft.com/office/officeart/2005/8/layout/hList2"/>
    <dgm:cxn modelId="{0CD9CBE7-B533-4E7E-8F78-BD08B4EB81DC}" type="presParOf" srcId="{C36073F5-C967-458A-B61C-ABD0D75E50AC}" destId="{08D98E42-E2BC-41AC-B833-D6949F57535A}" srcOrd="0" destOrd="0" presId="urn:microsoft.com/office/officeart/2005/8/layout/hList2"/>
    <dgm:cxn modelId="{9FA1B69B-19D5-4390-B0C9-B718A97D9935}" type="presParOf" srcId="{C36073F5-C967-458A-B61C-ABD0D75E50AC}" destId="{69B16F70-624C-465B-B4C4-EA456B9125B3}" srcOrd="1" destOrd="0" presId="urn:microsoft.com/office/officeart/2005/8/layout/hList2"/>
    <dgm:cxn modelId="{07A70D42-30A3-44B1-ACB3-8026468A1770}" type="presParOf" srcId="{C36073F5-C967-458A-B61C-ABD0D75E50AC}" destId="{0D542441-051D-4643-B692-70479A8C194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FD01772-3DC6-43E2-A147-99542FF83533}" type="doc">
      <dgm:prSet loTypeId="urn:microsoft.com/office/officeart/2005/8/layout/hList2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40327B65-6073-48EC-B0DA-0B39EFDCF263}">
      <dgm:prSet/>
      <dgm:spPr/>
      <dgm:t>
        <a:bodyPr/>
        <a:lstStyle/>
        <a:p>
          <a:r>
            <a:rPr lang="pt-BR" smtClean="0"/>
            <a:t>Servidores:</a:t>
          </a:r>
          <a:endParaRPr lang="pt-BR"/>
        </a:p>
      </dgm:t>
    </dgm:pt>
    <dgm:pt modelId="{98EEBFD0-3DD3-495B-8538-5B6DAD62246D}" type="parTrans" cxnId="{DFEC7536-169F-4898-B696-227D87E0E0AE}">
      <dgm:prSet/>
      <dgm:spPr/>
      <dgm:t>
        <a:bodyPr/>
        <a:lstStyle/>
        <a:p>
          <a:endParaRPr lang="pt-BR"/>
        </a:p>
      </dgm:t>
    </dgm:pt>
    <dgm:pt modelId="{4B28EA13-9496-43E5-8E67-0C7C44553499}" type="sibTrans" cxnId="{DFEC7536-169F-4898-B696-227D87E0E0AE}">
      <dgm:prSet/>
      <dgm:spPr/>
      <dgm:t>
        <a:bodyPr/>
        <a:lstStyle/>
        <a:p>
          <a:endParaRPr lang="pt-BR"/>
        </a:p>
      </dgm:t>
    </dgm:pt>
    <dgm:pt modelId="{23F173FF-E576-492F-9ACC-2A9AE9FD8A5F}">
      <dgm:prSet/>
      <dgm:spPr/>
      <dgm:t>
        <a:bodyPr/>
        <a:lstStyle/>
        <a:p>
          <a:r>
            <a:rPr lang="pt-BR" smtClean="0"/>
            <a:t>Acesso é restrito somente a pessoas autorizadas</a:t>
          </a:r>
          <a:endParaRPr lang="pt-BR" dirty="0" smtClean="0"/>
        </a:p>
      </dgm:t>
    </dgm:pt>
    <dgm:pt modelId="{9D6B1F55-6806-4FE5-B97B-BCD9CD0486D4}" type="parTrans" cxnId="{9F23BC79-CF76-420C-B4FE-9CFFF0597606}">
      <dgm:prSet/>
      <dgm:spPr/>
      <dgm:t>
        <a:bodyPr/>
        <a:lstStyle/>
        <a:p>
          <a:endParaRPr lang="pt-BR"/>
        </a:p>
      </dgm:t>
    </dgm:pt>
    <dgm:pt modelId="{9B6FC93F-850A-4265-B371-A01653DEC730}" type="sibTrans" cxnId="{9F23BC79-CF76-420C-B4FE-9CFFF0597606}">
      <dgm:prSet/>
      <dgm:spPr/>
      <dgm:t>
        <a:bodyPr/>
        <a:lstStyle/>
        <a:p>
          <a:endParaRPr lang="pt-BR"/>
        </a:p>
      </dgm:t>
    </dgm:pt>
    <dgm:pt modelId="{631939DC-8E28-4ECC-BC75-BB983B3F6B61}">
      <dgm:prSet/>
      <dgm:spPr/>
      <dgm:t>
        <a:bodyPr/>
        <a:lstStyle/>
        <a:p>
          <a:r>
            <a:rPr lang="pt-BR" smtClean="0"/>
            <a:t>Portas e janelas devem ser protegidas e ficar fechadas</a:t>
          </a:r>
          <a:endParaRPr lang="pt-BR" dirty="0" smtClean="0"/>
        </a:p>
      </dgm:t>
    </dgm:pt>
    <dgm:pt modelId="{DB41ABE7-CAB7-48DA-B765-2FA79A1D0476}" type="parTrans" cxnId="{90408C2E-9897-448A-8811-E2AF89829E61}">
      <dgm:prSet/>
      <dgm:spPr/>
      <dgm:t>
        <a:bodyPr/>
        <a:lstStyle/>
        <a:p>
          <a:endParaRPr lang="pt-BR"/>
        </a:p>
      </dgm:t>
    </dgm:pt>
    <dgm:pt modelId="{A1D2CBBC-B1EF-4DD3-983B-CE462ECE4DD5}" type="sibTrans" cxnId="{90408C2E-9897-448A-8811-E2AF89829E61}">
      <dgm:prSet/>
      <dgm:spPr/>
      <dgm:t>
        <a:bodyPr/>
        <a:lstStyle/>
        <a:p>
          <a:endParaRPr lang="pt-BR"/>
        </a:p>
      </dgm:t>
    </dgm:pt>
    <dgm:pt modelId="{44726960-DA53-4430-8509-C3E48F8985E7}">
      <dgm:prSet/>
      <dgm:spPr/>
      <dgm:t>
        <a:bodyPr/>
        <a:lstStyle/>
        <a:p>
          <a:r>
            <a:rPr lang="pt-BR" smtClean="0"/>
            <a:t>Devem ser supridos por nobreak</a:t>
          </a:r>
          <a:endParaRPr lang="pt-BR" dirty="0" smtClean="0"/>
        </a:p>
      </dgm:t>
    </dgm:pt>
    <dgm:pt modelId="{0CEBE30F-7943-41D4-847F-B1FEAF1A0683}" type="parTrans" cxnId="{C48DBCE9-28EA-47DA-ADB2-F2449558F4FF}">
      <dgm:prSet/>
      <dgm:spPr/>
      <dgm:t>
        <a:bodyPr/>
        <a:lstStyle/>
        <a:p>
          <a:endParaRPr lang="pt-BR"/>
        </a:p>
      </dgm:t>
    </dgm:pt>
    <dgm:pt modelId="{7B388AFE-B159-4BED-B3BA-D902AB61CE68}" type="sibTrans" cxnId="{C48DBCE9-28EA-47DA-ADB2-F2449558F4FF}">
      <dgm:prSet/>
      <dgm:spPr/>
      <dgm:t>
        <a:bodyPr/>
        <a:lstStyle/>
        <a:p>
          <a:endParaRPr lang="pt-BR"/>
        </a:p>
      </dgm:t>
    </dgm:pt>
    <dgm:pt modelId="{1AD1BF3A-8500-42C0-9859-C5B342B635BA}">
      <dgm:prSet/>
      <dgm:spPr/>
      <dgm:t>
        <a:bodyPr/>
        <a:lstStyle/>
        <a:p>
          <a:r>
            <a:rPr lang="pt-BR" smtClean="0"/>
            <a:t>Os dados contidos nos servidores são alvo de backup </a:t>
          </a:r>
          <a:endParaRPr lang="pt-BR" dirty="0" smtClean="0"/>
        </a:p>
      </dgm:t>
    </dgm:pt>
    <dgm:pt modelId="{3C0E0860-7634-48D2-A594-154259AA99EC}" type="parTrans" cxnId="{24C11CD3-44B8-41F5-9CFA-9573858E11EA}">
      <dgm:prSet/>
      <dgm:spPr/>
      <dgm:t>
        <a:bodyPr/>
        <a:lstStyle/>
        <a:p>
          <a:endParaRPr lang="pt-BR"/>
        </a:p>
      </dgm:t>
    </dgm:pt>
    <dgm:pt modelId="{6715A4CC-481F-4DDF-A56E-BD4D0B382DDB}" type="sibTrans" cxnId="{24C11CD3-44B8-41F5-9CFA-9573858E11EA}">
      <dgm:prSet/>
      <dgm:spPr/>
      <dgm:t>
        <a:bodyPr/>
        <a:lstStyle/>
        <a:p>
          <a:endParaRPr lang="pt-BR"/>
        </a:p>
      </dgm:t>
    </dgm:pt>
    <dgm:pt modelId="{E6595500-6552-4C38-95BA-05BFB0F4AF43}">
      <dgm:prSet/>
      <dgm:spPr/>
      <dgm:t>
        <a:bodyPr/>
        <a:lstStyle/>
        <a:p>
          <a:r>
            <a:rPr lang="pt-BR" smtClean="0"/>
            <a:t>Prestadores de Serviço:</a:t>
          </a:r>
          <a:endParaRPr lang="pt-BR" dirty="0" smtClean="0"/>
        </a:p>
      </dgm:t>
    </dgm:pt>
    <dgm:pt modelId="{CCF9C38B-CD48-45D0-BD56-EE8B220275DF}" type="parTrans" cxnId="{4F9D6F96-7DFC-442E-A1E8-5A8A1307C468}">
      <dgm:prSet/>
      <dgm:spPr/>
      <dgm:t>
        <a:bodyPr/>
        <a:lstStyle/>
        <a:p>
          <a:endParaRPr lang="pt-BR"/>
        </a:p>
      </dgm:t>
    </dgm:pt>
    <dgm:pt modelId="{8F8B7F46-CB1F-4C36-B79D-7E4AAC4C4145}" type="sibTrans" cxnId="{4F9D6F96-7DFC-442E-A1E8-5A8A1307C468}">
      <dgm:prSet/>
      <dgm:spPr/>
      <dgm:t>
        <a:bodyPr/>
        <a:lstStyle/>
        <a:p>
          <a:endParaRPr lang="pt-BR"/>
        </a:p>
      </dgm:t>
    </dgm:pt>
    <dgm:pt modelId="{F9B403F2-CDB8-4BF0-B8FC-62E8AE040954}">
      <dgm:prSet/>
      <dgm:spPr/>
      <dgm:t>
        <a:bodyPr/>
        <a:lstStyle/>
        <a:p>
          <a:r>
            <a:rPr lang="pt-BR" smtClean="0"/>
            <a:t>Devem ser autorizados previamente e credenciados</a:t>
          </a:r>
          <a:endParaRPr lang="pt-BR" dirty="0" smtClean="0"/>
        </a:p>
      </dgm:t>
    </dgm:pt>
    <dgm:pt modelId="{C1B6EB70-3366-4F6F-B68E-C1D3F2EF99E6}" type="parTrans" cxnId="{A2DF54E3-A969-42DC-A18B-7AC258503A65}">
      <dgm:prSet/>
      <dgm:spPr/>
      <dgm:t>
        <a:bodyPr/>
        <a:lstStyle/>
        <a:p>
          <a:endParaRPr lang="pt-BR"/>
        </a:p>
      </dgm:t>
    </dgm:pt>
    <dgm:pt modelId="{8D180C46-E4EF-4EF4-83F4-E4DC93DECD79}" type="sibTrans" cxnId="{A2DF54E3-A969-42DC-A18B-7AC258503A65}">
      <dgm:prSet/>
      <dgm:spPr/>
      <dgm:t>
        <a:bodyPr/>
        <a:lstStyle/>
        <a:p>
          <a:endParaRPr lang="pt-BR"/>
        </a:p>
      </dgm:t>
    </dgm:pt>
    <dgm:pt modelId="{0B28E565-8EB5-4078-B48C-0AED81AC43A3}">
      <dgm:prSet/>
      <dgm:spPr/>
      <dgm:t>
        <a:bodyPr/>
        <a:lstStyle/>
        <a:p>
          <a:r>
            <a:rPr lang="pt-BR" smtClean="0"/>
            <a:t>Devem ser acompanhados por profissional do DTI</a:t>
          </a:r>
          <a:endParaRPr lang="pt-BR" dirty="0" smtClean="0"/>
        </a:p>
      </dgm:t>
    </dgm:pt>
    <dgm:pt modelId="{9D4B1CF8-731F-4B76-B532-D064238B2DEC}" type="parTrans" cxnId="{7A4360DC-670F-4D57-9849-FB3C0504DDF1}">
      <dgm:prSet/>
      <dgm:spPr/>
      <dgm:t>
        <a:bodyPr/>
        <a:lstStyle/>
        <a:p>
          <a:endParaRPr lang="pt-BR"/>
        </a:p>
      </dgm:t>
    </dgm:pt>
    <dgm:pt modelId="{A465440D-4D78-4DA0-A9E1-999FAEB28607}" type="sibTrans" cxnId="{7A4360DC-670F-4D57-9849-FB3C0504DDF1}">
      <dgm:prSet/>
      <dgm:spPr/>
      <dgm:t>
        <a:bodyPr/>
        <a:lstStyle/>
        <a:p>
          <a:endParaRPr lang="pt-BR"/>
        </a:p>
      </dgm:t>
    </dgm:pt>
    <dgm:pt modelId="{6F37F42B-2403-46BC-89CD-A4CC6E8469EC}">
      <dgm:prSet/>
      <dgm:spPr/>
      <dgm:t>
        <a:bodyPr/>
        <a:lstStyle/>
        <a:p>
          <a:r>
            <a:rPr lang="pt-BR" smtClean="0"/>
            <a:t>Monitoramento &amp; Ambiente:</a:t>
          </a:r>
          <a:endParaRPr lang="pt-BR" dirty="0" smtClean="0"/>
        </a:p>
      </dgm:t>
    </dgm:pt>
    <dgm:pt modelId="{2F69A544-EBE0-4644-B42F-9518C192E952}" type="parTrans" cxnId="{662C4A27-09CC-4207-9BAE-1FC9807CD766}">
      <dgm:prSet/>
      <dgm:spPr/>
      <dgm:t>
        <a:bodyPr/>
        <a:lstStyle/>
        <a:p>
          <a:endParaRPr lang="pt-BR"/>
        </a:p>
      </dgm:t>
    </dgm:pt>
    <dgm:pt modelId="{DE060CEB-F66C-4DF4-ADA5-1F767F7D3F45}" type="sibTrans" cxnId="{662C4A27-09CC-4207-9BAE-1FC9807CD766}">
      <dgm:prSet/>
      <dgm:spPr/>
      <dgm:t>
        <a:bodyPr/>
        <a:lstStyle/>
        <a:p>
          <a:endParaRPr lang="pt-BR"/>
        </a:p>
      </dgm:t>
    </dgm:pt>
    <dgm:pt modelId="{918D3023-A89A-41FF-8273-ABE77504C8F0}">
      <dgm:prSet/>
      <dgm:spPr/>
      <dgm:t>
        <a:bodyPr/>
        <a:lstStyle/>
        <a:p>
          <a:r>
            <a:rPr lang="pt-BR" smtClean="0"/>
            <a:t>As áreas de risco são monitoradas</a:t>
          </a:r>
          <a:endParaRPr lang="pt-BR" dirty="0" smtClean="0"/>
        </a:p>
      </dgm:t>
    </dgm:pt>
    <dgm:pt modelId="{DBF6683A-C0A4-4045-B495-09A5089EA9D2}" type="parTrans" cxnId="{CFD98A7C-62FF-445C-94FE-567117D900C5}">
      <dgm:prSet/>
      <dgm:spPr/>
      <dgm:t>
        <a:bodyPr/>
        <a:lstStyle/>
        <a:p>
          <a:endParaRPr lang="pt-BR"/>
        </a:p>
      </dgm:t>
    </dgm:pt>
    <dgm:pt modelId="{43294846-9CCE-48B3-B0D7-D3A1C4F43255}" type="sibTrans" cxnId="{CFD98A7C-62FF-445C-94FE-567117D900C5}">
      <dgm:prSet/>
      <dgm:spPr/>
      <dgm:t>
        <a:bodyPr/>
        <a:lstStyle/>
        <a:p>
          <a:endParaRPr lang="pt-BR"/>
        </a:p>
      </dgm:t>
    </dgm:pt>
    <dgm:pt modelId="{705C1F1E-56D7-46D4-A5F7-1DCE05716A5E}">
      <dgm:prSet/>
      <dgm:spPr/>
      <dgm:t>
        <a:bodyPr/>
        <a:lstStyle/>
        <a:p>
          <a:r>
            <a:rPr lang="pt-BR" dirty="0" smtClean="0"/>
            <a:t>As áreas sensíveis terão controle de ambiente (fogo, umidade, etc.)</a:t>
          </a:r>
        </a:p>
      </dgm:t>
    </dgm:pt>
    <dgm:pt modelId="{6660F40F-AF61-4A08-997A-434139F459F2}" type="parTrans" cxnId="{25411FA7-5D56-4642-B964-7F995ACC5F65}">
      <dgm:prSet/>
      <dgm:spPr/>
      <dgm:t>
        <a:bodyPr/>
        <a:lstStyle/>
        <a:p>
          <a:endParaRPr lang="pt-BR"/>
        </a:p>
      </dgm:t>
    </dgm:pt>
    <dgm:pt modelId="{BD90B5B2-FD13-4019-A1DD-127342E46A43}" type="sibTrans" cxnId="{25411FA7-5D56-4642-B964-7F995ACC5F65}">
      <dgm:prSet/>
      <dgm:spPr/>
      <dgm:t>
        <a:bodyPr/>
        <a:lstStyle/>
        <a:p>
          <a:endParaRPr lang="pt-BR"/>
        </a:p>
      </dgm:t>
    </dgm:pt>
    <dgm:pt modelId="{98D15F9F-6DD2-4E5B-85A0-DFD6A32CCE82}" type="pres">
      <dgm:prSet presAssocID="{8FD01772-3DC6-43E2-A147-99542FF83533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6EACE28C-BFB7-4651-A283-A3C55E88F9F8}" type="pres">
      <dgm:prSet presAssocID="{40327B65-6073-48EC-B0DA-0B39EFDCF263}" presName="compositeNode" presStyleCnt="0">
        <dgm:presLayoutVars>
          <dgm:bulletEnabled val="1"/>
        </dgm:presLayoutVars>
      </dgm:prSet>
      <dgm:spPr/>
    </dgm:pt>
    <dgm:pt modelId="{C1B87C2B-1353-4933-BA9C-94893DBC8EB3}" type="pres">
      <dgm:prSet presAssocID="{40327B65-6073-48EC-B0DA-0B39EFDCF263}" presName="image" presStyleLbl="fgImgPlac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3E7967AD-1B88-4D45-9765-6CBE68BF0960}" type="pres">
      <dgm:prSet presAssocID="{40327B65-6073-48EC-B0DA-0B39EFDCF26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04748EC-41F5-47C7-9AAE-754D1F67855B}" type="pres">
      <dgm:prSet presAssocID="{40327B65-6073-48EC-B0DA-0B39EFDCF263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D5C5CB-EFE8-4D9A-831F-F6A3F32D02CF}" type="pres">
      <dgm:prSet presAssocID="{4B28EA13-9496-43E5-8E67-0C7C44553499}" presName="sibTrans" presStyleCnt="0"/>
      <dgm:spPr/>
    </dgm:pt>
    <dgm:pt modelId="{A0AFEBD7-1BA8-4B79-A9CF-111D041947D7}" type="pres">
      <dgm:prSet presAssocID="{E6595500-6552-4C38-95BA-05BFB0F4AF43}" presName="compositeNode" presStyleCnt="0">
        <dgm:presLayoutVars>
          <dgm:bulletEnabled val="1"/>
        </dgm:presLayoutVars>
      </dgm:prSet>
      <dgm:spPr/>
    </dgm:pt>
    <dgm:pt modelId="{33F9C235-F6A4-43B7-AB20-548A69729C2E}" type="pres">
      <dgm:prSet presAssocID="{E6595500-6552-4C38-95BA-05BFB0F4AF43}" presName="image" presStyleLbl="fgImgPlac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CE5E107C-2319-4315-B682-87C2C185B1F2}" type="pres">
      <dgm:prSet presAssocID="{E6595500-6552-4C38-95BA-05BFB0F4AF43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35BF1A-39AE-4F09-921C-5A0DBE16133C}" type="pres">
      <dgm:prSet presAssocID="{E6595500-6552-4C38-95BA-05BFB0F4AF43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78390A-3290-4D8B-BDA7-25590F8342F2}" type="pres">
      <dgm:prSet presAssocID="{8F8B7F46-CB1F-4C36-B79D-7E4AAC4C4145}" presName="sibTrans" presStyleCnt="0"/>
      <dgm:spPr/>
    </dgm:pt>
    <dgm:pt modelId="{3F60386D-6D1C-461F-B659-7126DDD116D8}" type="pres">
      <dgm:prSet presAssocID="{6F37F42B-2403-46BC-89CD-A4CC6E8469EC}" presName="compositeNode" presStyleCnt="0">
        <dgm:presLayoutVars>
          <dgm:bulletEnabled val="1"/>
        </dgm:presLayoutVars>
      </dgm:prSet>
      <dgm:spPr/>
    </dgm:pt>
    <dgm:pt modelId="{D8CC90C9-BF2F-47E9-8DDC-3E65CBFCBE17}" type="pres">
      <dgm:prSet presAssocID="{6F37F42B-2403-46BC-89CD-A4CC6E8469EC}" presName="image" presStyleLbl="fgImgPlac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E78857BF-70EA-417D-BAD6-7F4DFA71978E}" type="pres">
      <dgm:prSet presAssocID="{6F37F42B-2403-46BC-89CD-A4CC6E8469EC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265DC20-EB00-4CE5-8737-4F55FEB9A4DC}" type="pres">
      <dgm:prSet presAssocID="{6F37F42B-2403-46BC-89CD-A4CC6E8469EC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4C11CD3-44B8-41F5-9CFA-9573858E11EA}" srcId="{40327B65-6073-48EC-B0DA-0B39EFDCF263}" destId="{1AD1BF3A-8500-42C0-9859-C5B342B635BA}" srcOrd="3" destOrd="0" parTransId="{3C0E0860-7634-48D2-A594-154259AA99EC}" sibTransId="{6715A4CC-481F-4DDF-A56E-BD4D0B382DDB}"/>
    <dgm:cxn modelId="{90D2EFB2-2B79-4CA8-8493-C08508C7A035}" type="presOf" srcId="{44726960-DA53-4430-8509-C3E48F8985E7}" destId="{3E7967AD-1B88-4D45-9765-6CBE68BF0960}" srcOrd="0" destOrd="2" presId="urn:microsoft.com/office/officeart/2005/8/layout/hList2"/>
    <dgm:cxn modelId="{C48DBCE9-28EA-47DA-ADB2-F2449558F4FF}" srcId="{40327B65-6073-48EC-B0DA-0B39EFDCF263}" destId="{44726960-DA53-4430-8509-C3E48F8985E7}" srcOrd="2" destOrd="0" parTransId="{0CEBE30F-7943-41D4-847F-B1FEAF1A0683}" sibTransId="{7B388AFE-B159-4BED-B3BA-D902AB61CE68}"/>
    <dgm:cxn modelId="{40DEC3E2-A53F-4601-A061-D8CB9FBD8CBC}" type="presOf" srcId="{8FD01772-3DC6-43E2-A147-99542FF83533}" destId="{98D15F9F-6DD2-4E5B-85A0-DFD6A32CCE82}" srcOrd="0" destOrd="0" presId="urn:microsoft.com/office/officeart/2005/8/layout/hList2"/>
    <dgm:cxn modelId="{7A4360DC-670F-4D57-9849-FB3C0504DDF1}" srcId="{E6595500-6552-4C38-95BA-05BFB0F4AF43}" destId="{0B28E565-8EB5-4078-B48C-0AED81AC43A3}" srcOrd="1" destOrd="0" parTransId="{9D4B1CF8-731F-4B76-B532-D064238B2DEC}" sibTransId="{A465440D-4D78-4DA0-A9E1-999FAEB28607}"/>
    <dgm:cxn modelId="{90408C2E-9897-448A-8811-E2AF89829E61}" srcId="{40327B65-6073-48EC-B0DA-0B39EFDCF263}" destId="{631939DC-8E28-4ECC-BC75-BB983B3F6B61}" srcOrd="1" destOrd="0" parTransId="{DB41ABE7-CAB7-48DA-B765-2FA79A1D0476}" sibTransId="{A1D2CBBC-B1EF-4DD3-983B-CE462ECE4DD5}"/>
    <dgm:cxn modelId="{2DCF64CD-B996-46BE-A355-EB9A19EAA0B4}" type="presOf" srcId="{0B28E565-8EB5-4078-B48C-0AED81AC43A3}" destId="{CE5E107C-2319-4315-B682-87C2C185B1F2}" srcOrd="0" destOrd="1" presId="urn:microsoft.com/office/officeart/2005/8/layout/hList2"/>
    <dgm:cxn modelId="{4F9D6F96-7DFC-442E-A1E8-5A8A1307C468}" srcId="{8FD01772-3DC6-43E2-A147-99542FF83533}" destId="{E6595500-6552-4C38-95BA-05BFB0F4AF43}" srcOrd="1" destOrd="0" parTransId="{CCF9C38B-CD48-45D0-BD56-EE8B220275DF}" sibTransId="{8F8B7F46-CB1F-4C36-B79D-7E4AAC4C4145}"/>
    <dgm:cxn modelId="{25411FA7-5D56-4642-B964-7F995ACC5F65}" srcId="{6F37F42B-2403-46BC-89CD-A4CC6E8469EC}" destId="{705C1F1E-56D7-46D4-A5F7-1DCE05716A5E}" srcOrd="1" destOrd="0" parTransId="{6660F40F-AF61-4A08-997A-434139F459F2}" sibTransId="{BD90B5B2-FD13-4019-A1DD-127342E46A43}"/>
    <dgm:cxn modelId="{CFD98A7C-62FF-445C-94FE-567117D900C5}" srcId="{6F37F42B-2403-46BC-89CD-A4CC6E8469EC}" destId="{918D3023-A89A-41FF-8273-ABE77504C8F0}" srcOrd="0" destOrd="0" parTransId="{DBF6683A-C0A4-4045-B495-09A5089EA9D2}" sibTransId="{43294846-9CCE-48B3-B0D7-D3A1C4F43255}"/>
    <dgm:cxn modelId="{B22C4B40-5539-4DAC-87F0-FA6B9DB85CAA}" type="presOf" srcId="{918D3023-A89A-41FF-8273-ABE77504C8F0}" destId="{E78857BF-70EA-417D-BAD6-7F4DFA71978E}" srcOrd="0" destOrd="0" presId="urn:microsoft.com/office/officeart/2005/8/layout/hList2"/>
    <dgm:cxn modelId="{662C4A27-09CC-4207-9BAE-1FC9807CD766}" srcId="{8FD01772-3DC6-43E2-A147-99542FF83533}" destId="{6F37F42B-2403-46BC-89CD-A4CC6E8469EC}" srcOrd="2" destOrd="0" parTransId="{2F69A544-EBE0-4644-B42F-9518C192E952}" sibTransId="{DE060CEB-F66C-4DF4-ADA5-1F767F7D3F45}"/>
    <dgm:cxn modelId="{F2D9A8D3-55D8-48FE-891E-9F7EEFFBC8F3}" type="presOf" srcId="{705C1F1E-56D7-46D4-A5F7-1DCE05716A5E}" destId="{E78857BF-70EA-417D-BAD6-7F4DFA71978E}" srcOrd="0" destOrd="1" presId="urn:microsoft.com/office/officeart/2005/8/layout/hList2"/>
    <dgm:cxn modelId="{018DA6D3-6479-424F-A16E-C892CF3D5B0E}" type="presOf" srcId="{631939DC-8E28-4ECC-BC75-BB983B3F6B61}" destId="{3E7967AD-1B88-4D45-9765-6CBE68BF0960}" srcOrd="0" destOrd="1" presId="urn:microsoft.com/office/officeart/2005/8/layout/hList2"/>
    <dgm:cxn modelId="{DFEC7536-169F-4898-B696-227D87E0E0AE}" srcId="{8FD01772-3DC6-43E2-A147-99542FF83533}" destId="{40327B65-6073-48EC-B0DA-0B39EFDCF263}" srcOrd="0" destOrd="0" parTransId="{98EEBFD0-3DD3-495B-8538-5B6DAD62246D}" sibTransId="{4B28EA13-9496-43E5-8E67-0C7C44553499}"/>
    <dgm:cxn modelId="{A2DF54E3-A969-42DC-A18B-7AC258503A65}" srcId="{E6595500-6552-4C38-95BA-05BFB0F4AF43}" destId="{F9B403F2-CDB8-4BF0-B8FC-62E8AE040954}" srcOrd="0" destOrd="0" parTransId="{C1B6EB70-3366-4F6F-B68E-C1D3F2EF99E6}" sibTransId="{8D180C46-E4EF-4EF4-83F4-E4DC93DECD79}"/>
    <dgm:cxn modelId="{AA37AAC7-E32E-41F1-879A-8C55702F346A}" type="presOf" srcId="{40327B65-6073-48EC-B0DA-0B39EFDCF263}" destId="{A04748EC-41F5-47C7-9AAE-754D1F67855B}" srcOrd="0" destOrd="0" presId="urn:microsoft.com/office/officeart/2005/8/layout/hList2"/>
    <dgm:cxn modelId="{286B08FC-F300-4611-8AE6-F0BE3CFE4DA8}" type="presOf" srcId="{23F173FF-E576-492F-9ACC-2A9AE9FD8A5F}" destId="{3E7967AD-1B88-4D45-9765-6CBE68BF0960}" srcOrd="0" destOrd="0" presId="urn:microsoft.com/office/officeart/2005/8/layout/hList2"/>
    <dgm:cxn modelId="{239F5AED-1D76-4747-B168-26395CDB6634}" type="presOf" srcId="{6F37F42B-2403-46BC-89CD-A4CC6E8469EC}" destId="{4265DC20-EB00-4CE5-8737-4F55FEB9A4DC}" srcOrd="0" destOrd="0" presId="urn:microsoft.com/office/officeart/2005/8/layout/hList2"/>
    <dgm:cxn modelId="{34B66F5D-BB40-434D-92BB-798BE5616D48}" type="presOf" srcId="{F9B403F2-CDB8-4BF0-B8FC-62E8AE040954}" destId="{CE5E107C-2319-4315-B682-87C2C185B1F2}" srcOrd="0" destOrd="0" presId="urn:microsoft.com/office/officeart/2005/8/layout/hList2"/>
    <dgm:cxn modelId="{9F23BC79-CF76-420C-B4FE-9CFFF0597606}" srcId="{40327B65-6073-48EC-B0DA-0B39EFDCF263}" destId="{23F173FF-E576-492F-9ACC-2A9AE9FD8A5F}" srcOrd="0" destOrd="0" parTransId="{9D6B1F55-6806-4FE5-B97B-BCD9CD0486D4}" sibTransId="{9B6FC93F-850A-4265-B371-A01653DEC730}"/>
    <dgm:cxn modelId="{073971E0-519A-4501-9B17-A6CAD3B07837}" type="presOf" srcId="{1AD1BF3A-8500-42C0-9859-C5B342B635BA}" destId="{3E7967AD-1B88-4D45-9765-6CBE68BF0960}" srcOrd="0" destOrd="3" presId="urn:microsoft.com/office/officeart/2005/8/layout/hList2"/>
    <dgm:cxn modelId="{C4C7843A-CE61-4AF1-947F-333992B88B7F}" type="presOf" srcId="{E6595500-6552-4C38-95BA-05BFB0F4AF43}" destId="{A335BF1A-39AE-4F09-921C-5A0DBE16133C}" srcOrd="0" destOrd="0" presId="urn:microsoft.com/office/officeart/2005/8/layout/hList2"/>
    <dgm:cxn modelId="{5FB064A6-BC51-43D2-BF7D-EC3821214161}" type="presParOf" srcId="{98D15F9F-6DD2-4E5B-85A0-DFD6A32CCE82}" destId="{6EACE28C-BFB7-4651-A283-A3C55E88F9F8}" srcOrd="0" destOrd="0" presId="urn:microsoft.com/office/officeart/2005/8/layout/hList2"/>
    <dgm:cxn modelId="{83EBA55C-CF80-4810-A604-0678B5C528D7}" type="presParOf" srcId="{6EACE28C-BFB7-4651-A283-A3C55E88F9F8}" destId="{C1B87C2B-1353-4933-BA9C-94893DBC8EB3}" srcOrd="0" destOrd="0" presId="urn:microsoft.com/office/officeart/2005/8/layout/hList2"/>
    <dgm:cxn modelId="{10EB5CE8-1C10-4729-854F-1F2697AE33FC}" type="presParOf" srcId="{6EACE28C-BFB7-4651-A283-A3C55E88F9F8}" destId="{3E7967AD-1B88-4D45-9765-6CBE68BF0960}" srcOrd="1" destOrd="0" presId="urn:microsoft.com/office/officeart/2005/8/layout/hList2"/>
    <dgm:cxn modelId="{980293EB-43BB-4761-8F0C-88D454136AC7}" type="presParOf" srcId="{6EACE28C-BFB7-4651-A283-A3C55E88F9F8}" destId="{A04748EC-41F5-47C7-9AAE-754D1F67855B}" srcOrd="2" destOrd="0" presId="urn:microsoft.com/office/officeart/2005/8/layout/hList2"/>
    <dgm:cxn modelId="{237CF1F3-138B-42F0-9DAA-16F1709046B5}" type="presParOf" srcId="{98D15F9F-6DD2-4E5B-85A0-DFD6A32CCE82}" destId="{BDD5C5CB-EFE8-4D9A-831F-F6A3F32D02CF}" srcOrd="1" destOrd="0" presId="urn:microsoft.com/office/officeart/2005/8/layout/hList2"/>
    <dgm:cxn modelId="{0FA5C4E1-B512-41F1-A3B4-7B891F1B852A}" type="presParOf" srcId="{98D15F9F-6DD2-4E5B-85A0-DFD6A32CCE82}" destId="{A0AFEBD7-1BA8-4B79-A9CF-111D041947D7}" srcOrd="2" destOrd="0" presId="urn:microsoft.com/office/officeart/2005/8/layout/hList2"/>
    <dgm:cxn modelId="{B30AA871-D9EF-467F-85E4-5F5D96BCE3B6}" type="presParOf" srcId="{A0AFEBD7-1BA8-4B79-A9CF-111D041947D7}" destId="{33F9C235-F6A4-43B7-AB20-548A69729C2E}" srcOrd="0" destOrd="0" presId="urn:microsoft.com/office/officeart/2005/8/layout/hList2"/>
    <dgm:cxn modelId="{18677836-399F-4B51-8B86-56DFE9011A0D}" type="presParOf" srcId="{A0AFEBD7-1BA8-4B79-A9CF-111D041947D7}" destId="{CE5E107C-2319-4315-B682-87C2C185B1F2}" srcOrd="1" destOrd="0" presId="urn:microsoft.com/office/officeart/2005/8/layout/hList2"/>
    <dgm:cxn modelId="{049CA7A6-1DE4-4BCA-A7C1-3B8519C8B80A}" type="presParOf" srcId="{A0AFEBD7-1BA8-4B79-A9CF-111D041947D7}" destId="{A335BF1A-39AE-4F09-921C-5A0DBE16133C}" srcOrd="2" destOrd="0" presId="urn:microsoft.com/office/officeart/2005/8/layout/hList2"/>
    <dgm:cxn modelId="{C46D326A-1B81-4FC8-B052-E42673EF47F4}" type="presParOf" srcId="{98D15F9F-6DD2-4E5B-85A0-DFD6A32CCE82}" destId="{2978390A-3290-4D8B-BDA7-25590F8342F2}" srcOrd="3" destOrd="0" presId="urn:microsoft.com/office/officeart/2005/8/layout/hList2"/>
    <dgm:cxn modelId="{2B297CEE-E30B-4777-8459-EC23C353707B}" type="presParOf" srcId="{98D15F9F-6DD2-4E5B-85A0-DFD6A32CCE82}" destId="{3F60386D-6D1C-461F-B659-7126DDD116D8}" srcOrd="4" destOrd="0" presId="urn:microsoft.com/office/officeart/2005/8/layout/hList2"/>
    <dgm:cxn modelId="{FE45F95D-0A4C-4D14-97E6-1A81C5437B31}" type="presParOf" srcId="{3F60386D-6D1C-461F-B659-7126DDD116D8}" destId="{D8CC90C9-BF2F-47E9-8DDC-3E65CBFCBE17}" srcOrd="0" destOrd="0" presId="urn:microsoft.com/office/officeart/2005/8/layout/hList2"/>
    <dgm:cxn modelId="{1186EB6A-0BC6-490C-8087-5A5CF63740AE}" type="presParOf" srcId="{3F60386D-6D1C-461F-B659-7126DDD116D8}" destId="{E78857BF-70EA-417D-BAD6-7F4DFA71978E}" srcOrd="1" destOrd="0" presId="urn:microsoft.com/office/officeart/2005/8/layout/hList2"/>
    <dgm:cxn modelId="{68718914-98CD-4EF2-80BB-FBE38A286D14}" type="presParOf" srcId="{3F60386D-6D1C-461F-B659-7126DDD116D8}" destId="{4265DC20-EB00-4CE5-8737-4F55FEB9A4D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74FD14C-5A55-4515-89AE-07A7D57303F4}" type="doc">
      <dgm:prSet loTypeId="urn:microsoft.com/office/officeart/2008/layout/PictureStrips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01B4A2BC-DE52-41B3-BDD5-5EDB620989F2}">
      <dgm:prSet phldrT="[Texto]"/>
      <dgm:spPr/>
      <dgm:t>
        <a:bodyPr/>
        <a:lstStyle/>
        <a:p>
          <a:r>
            <a:rPr lang="pt-BR" smtClean="0"/>
            <a:t>Sanções:</a:t>
          </a:r>
          <a:endParaRPr lang="pt-BR"/>
        </a:p>
      </dgm:t>
    </dgm:pt>
    <dgm:pt modelId="{05E5E670-CCF3-4E31-8D72-13BB59584B86}" type="parTrans" cxnId="{00367AF3-2922-4967-8494-47B89553E28D}">
      <dgm:prSet/>
      <dgm:spPr/>
      <dgm:t>
        <a:bodyPr/>
        <a:lstStyle/>
        <a:p>
          <a:endParaRPr lang="pt-BR"/>
        </a:p>
      </dgm:t>
    </dgm:pt>
    <dgm:pt modelId="{CD8A1FDD-7CD5-4609-8570-9FAAA22D3C12}" type="sibTrans" cxnId="{00367AF3-2922-4967-8494-47B89553E28D}">
      <dgm:prSet/>
      <dgm:spPr/>
      <dgm:t>
        <a:bodyPr/>
        <a:lstStyle/>
        <a:p>
          <a:endParaRPr lang="pt-BR"/>
        </a:p>
      </dgm:t>
    </dgm:pt>
    <dgm:pt modelId="{4BC5157E-BBF5-4749-B46F-FB1DFD41DA06}">
      <dgm:prSet/>
      <dgm:spPr/>
      <dgm:t>
        <a:bodyPr/>
        <a:lstStyle/>
        <a:p>
          <a:r>
            <a:rPr lang="pt-BR" smtClean="0"/>
            <a:t>Comunicação de Descumprimento</a:t>
          </a:r>
          <a:endParaRPr lang="pt-BR" dirty="0" smtClean="0"/>
        </a:p>
      </dgm:t>
    </dgm:pt>
    <dgm:pt modelId="{952361D5-2070-4580-9216-6C608B7FA7A5}" type="parTrans" cxnId="{A840BF5B-71EA-4856-9B98-348230A0BF0D}">
      <dgm:prSet/>
      <dgm:spPr/>
      <dgm:t>
        <a:bodyPr/>
        <a:lstStyle/>
        <a:p>
          <a:endParaRPr lang="pt-BR"/>
        </a:p>
      </dgm:t>
    </dgm:pt>
    <dgm:pt modelId="{93C943DE-69B0-4C78-9862-E4A652022700}" type="sibTrans" cxnId="{A840BF5B-71EA-4856-9B98-348230A0BF0D}">
      <dgm:prSet/>
      <dgm:spPr/>
      <dgm:t>
        <a:bodyPr/>
        <a:lstStyle/>
        <a:p>
          <a:endParaRPr lang="pt-BR"/>
        </a:p>
      </dgm:t>
    </dgm:pt>
    <dgm:pt modelId="{CBCCEDE2-B4D1-4B5F-88A3-29CCC9D1025F}">
      <dgm:prSet/>
      <dgm:spPr/>
      <dgm:t>
        <a:bodyPr/>
        <a:lstStyle/>
        <a:p>
          <a:r>
            <a:rPr lang="pt-BR" smtClean="0"/>
            <a:t>Advertência ou Suspensão</a:t>
          </a:r>
          <a:endParaRPr lang="pt-BR" dirty="0" smtClean="0"/>
        </a:p>
      </dgm:t>
    </dgm:pt>
    <dgm:pt modelId="{937B6739-3FD7-4163-9E7E-F08CD5873F5F}" type="parTrans" cxnId="{3F23EBC4-4D58-4220-BBAB-CF1FF0674268}">
      <dgm:prSet/>
      <dgm:spPr/>
      <dgm:t>
        <a:bodyPr/>
        <a:lstStyle/>
        <a:p>
          <a:endParaRPr lang="pt-BR"/>
        </a:p>
      </dgm:t>
    </dgm:pt>
    <dgm:pt modelId="{D33E8AA7-74A9-4CC1-9737-2024E16EA231}" type="sibTrans" cxnId="{3F23EBC4-4D58-4220-BBAB-CF1FF0674268}">
      <dgm:prSet/>
      <dgm:spPr/>
      <dgm:t>
        <a:bodyPr/>
        <a:lstStyle/>
        <a:p>
          <a:endParaRPr lang="pt-BR"/>
        </a:p>
      </dgm:t>
    </dgm:pt>
    <dgm:pt modelId="{7B031BE2-1ABF-4667-9556-69C134C3F61A}">
      <dgm:prSet/>
      <dgm:spPr/>
      <dgm:t>
        <a:bodyPr/>
        <a:lstStyle/>
        <a:p>
          <a:r>
            <a:rPr lang="pt-BR" smtClean="0"/>
            <a:t>Demissão por Justa Causa ou Cancelamento de Contrato</a:t>
          </a:r>
          <a:endParaRPr lang="pt-BR" dirty="0" smtClean="0"/>
        </a:p>
      </dgm:t>
    </dgm:pt>
    <dgm:pt modelId="{0159425D-46E6-4287-A549-CE0AE226EF5F}" type="parTrans" cxnId="{C7BBB63C-4AA8-41BD-BC0A-5EBBC5E5D49D}">
      <dgm:prSet/>
      <dgm:spPr/>
      <dgm:t>
        <a:bodyPr/>
        <a:lstStyle/>
        <a:p>
          <a:endParaRPr lang="pt-BR"/>
        </a:p>
      </dgm:t>
    </dgm:pt>
    <dgm:pt modelId="{99B9F127-42A2-4BE9-A03C-7B626BF5E01F}" type="sibTrans" cxnId="{C7BBB63C-4AA8-41BD-BC0A-5EBBC5E5D49D}">
      <dgm:prSet/>
      <dgm:spPr/>
      <dgm:t>
        <a:bodyPr/>
        <a:lstStyle/>
        <a:p>
          <a:endParaRPr lang="pt-BR"/>
        </a:p>
      </dgm:t>
    </dgm:pt>
    <dgm:pt modelId="{C4513073-2504-4886-BD84-C4A1D11B554A}">
      <dgm:prSet/>
      <dgm:spPr/>
      <dgm:t>
        <a:bodyPr/>
        <a:lstStyle/>
        <a:p>
          <a:r>
            <a:rPr lang="pt-BR" smtClean="0"/>
            <a:t>Responsabilidades:</a:t>
          </a:r>
          <a:endParaRPr lang="pt-BR" dirty="0" smtClean="0"/>
        </a:p>
      </dgm:t>
    </dgm:pt>
    <dgm:pt modelId="{1859226E-F91A-4589-BCA8-FBA73524FA93}" type="parTrans" cxnId="{73BEC4C2-AFCE-4B04-A3EA-026259391117}">
      <dgm:prSet/>
      <dgm:spPr/>
      <dgm:t>
        <a:bodyPr/>
        <a:lstStyle/>
        <a:p>
          <a:endParaRPr lang="pt-BR"/>
        </a:p>
      </dgm:t>
    </dgm:pt>
    <dgm:pt modelId="{A0924320-8EF5-47E8-AC0D-E59F809E4F2E}" type="sibTrans" cxnId="{73BEC4C2-AFCE-4B04-A3EA-026259391117}">
      <dgm:prSet/>
      <dgm:spPr/>
      <dgm:t>
        <a:bodyPr/>
        <a:lstStyle/>
        <a:p>
          <a:endParaRPr lang="pt-BR"/>
        </a:p>
      </dgm:t>
    </dgm:pt>
    <dgm:pt modelId="{2B2F6912-94BF-4C82-8089-1F1CFF99ADED}">
      <dgm:prSet/>
      <dgm:spPr/>
      <dgm:t>
        <a:bodyPr/>
        <a:lstStyle/>
        <a:p>
          <a:r>
            <a:rPr lang="pt-BR" smtClean="0"/>
            <a:t>Colaboradores: Respeitar a política de segurança</a:t>
          </a:r>
          <a:endParaRPr lang="pt-BR" dirty="0" smtClean="0"/>
        </a:p>
      </dgm:t>
    </dgm:pt>
    <dgm:pt modelId="{4C4B8E49-9A79-4035-BA81-483F6F9A0AE0}" type="parTrans" cxnId="{AFB49D51-69AD-484B-AA65-372F2AF841F0}">
      <dgm:prSet/>
      <dgm:spPr/>
      <dgm:t>
        <a:bodyPr/>
        <a:lstStyle/>
        <a:p>
          <a:endParaRPr lang="pt-BR"/>
        </a:p>
      </dgm:t>
    </dgm:pt>
    <dgm:pt modelId="{61BE2AD6-B0E9-4D85-AB4A-16DA26FDB686}" type="sibTrans" cxnId="{AFB49D51-69AD-484B-AA65-372F2AF841F0}">
      <dgm:prSet/>
      <dgm:spPr/>
      <dgm:t>
        <a:bodyPr/>
        <a:lstStyle/>
        <a:p>
          <a:endParaRPr lang="pt-BR"/>
        </a:p>
      </dgm:t>
    </dgm:pt>
    <dgm:pt modelId="{ABA4D889-85BF-4F02-8C28-D659B832D4E9}">
      <dgm:prSet/>
      <dgm:spPr/>
      <dgm:t>
        <a:bodyPr/>
        <a:lstStyle/>
        <a:p>
          <a:r>
            <a:rPr lang="pt-BR" smtClean="0"/>
            <a:t>DTI: Monitorar a política e notificar descumprimento</a:t>
          </a:r>
          <a:endParaRPr lang="pt-BR" dirty="0" smtClean="0"/>
        </a:p>
      </dgm:t>
    </dgm:pt>
    <dgm:pt modelId="{D67755D1-3B4D-4D2A-96E1-9FE09918766E}" type="parTrans" cxnId="{7AC65625-61C0-443C-B0FE-5143683CF147}">
      <dgm:prSet/>
      <dgm:spPr/>
      <dgm:t>
        <a:bodyPr/>
        <a:lstStyle/>
        <a:p>
          <a:endParaRPr lang="pt-BR"/>
        </a:p>
      </dgm:t>
    </dgm:pt>
    <dgm:pt modelId="{CDCC4444-5D22-4596-9F37-695F1FE17282}" type="sibTrans" cxnId="{7AC65625-61C0-443C-B0FE-5143683CF147}">
      <dgm:prSet/>
      <dgm:spPr/>
      <dgm:t>
        <a:bodyPr/>
        <a:lstStyle/>
        <a:p>
          <a:endParaRPr lang="pt-BR"/>
        </a:p>
      </dgm:t>
    </dgm:pt>
    <dgm:pt modelId="{458484E9-0233-4AE8-A560-D3F0070D28AF}">
      <dgm:prSet/>
      <dgm:spPr/>
      <dgm:t>
        <a:bodyPr/>
        <a:lstStyle/>
        <a:p>
          <a:r>
            <a:rPr lang="pt-BR" smtClean="0"/>
            <a:t>RH: Aplicar as sanções previstas na política</a:t>
          </a:r>
          <a:endParaRPr lang="pt-BR" dirty="0" smtClean="0"/>
        </a:p>
      </dgm:t>
    </dgm:pt>
    <dgm:pt modelId="{C05E54AF-0364-4CA2-8047-93B15DE328FF}" type="parTrans" cxnId="{6CC38BF9-5F6B-4748-9E72-767B0D92EE61}">
      <dgm:prSet/>
      <dgm:spPr/>
      <dgm:t>
        <a:bodyPr/>
        <a:lstStyle/>
        <a:p>
          <a:endParaRPr lang="pt-BR"/>
        </a:p>
      </dgm:t>
    </dgm:pt>
    <dgm:pt modelId="{6EDCE657-04DC-44B8-860D-592A3F33A553}" type="sibTrans" cxnId="{6CC38BF9-5F6B-4748-9E72-767B0D92EE61}">
      <dgm:prSet/>
      <dgm:spPr/>
      <dgm:t>
        <a:bodyPr/>
        <a:lstStyle/>
        <a:p>
          <a:endParaRPr lang="pt-BR"/>
        </a:p>
      </dgm:t>
    </dgm:pt>
    <dgm:pt modelId="{325349AD-79C1-4C9C-945D-5D6915A7E15C}">
      <dgm:prSet/>
      <dgm:spPr/>
      <dgm:t>
        <a:bodyPr/>
        <a:lstStyle/>
        <a:p>
          <a:r>
            <a:rPr lang="pt-BR" smtClean="0"/>
            <a:t>Gestores: Garantir a aplicação da política</a:t>
          </a:r>
          <a:endParaRPr lang="pt-BR" dirty="0" smtClean="0"/>
        </a:p>
      </dgm:t>
    </dgm:pt>
    <dgm:pt modelId="{50DBF7C5-483B-489D-8B66-A3EC5B96AFD5}" type="parTrans" cxnId="{9D839511-767D-4C79-87DF-E59158165989}">
      <dgm:prSet/>
      <dgm:spPr/>
      <dgm:t>
        <a:bodyPr/>
        <a:lstStyle/>
        <a:p>
          <a:endParaRPr lang="pt-BR"/>
        </a:p>
      </dgm:t>
    </dgm:pt>
    <dgm:pt modelId="{7F18BCAA-5D5A-479D-9155-4668424D3A9A}" type="sibTrans" cxnId="{9D839511-767D-4C79-87DF-E59158165989}">
      <dgm:prSet/>
      <dgm:spPr/>
      <dgm:t>
        <a:bodyPr/>
        <a:lstStyle/>
        <a:p>
          <a:endParaRPr lang="pt-BR"/>
        </a:p>
      </dgm:t>
    </dgm:pt>
    <dgm:pt modelId="{F89C549B-D010-41DA-801A-755A17AB4CB1}">
      <dgm:prSet/>
      <dgm:spPr/>
      <dgm:t>
        <a:bodyPr/>
        <a:lstStyle/>
        <a:p>
          <a:r>
            <a:rPr lang="pt-BR" smtClean="0"/>
            <a:t>Diretoria: Dirimir dúvidas na aplicação da política</a:t>
          </a:r>
          <a:endParaRPr lang="pt-BR" dirty="0"/>
        </a:p>
      </dgm:t>
    </dgm:pt>
    <dgm:pt modelId="{BE4D956A-998B-4244-9F34-3D442A7A6BF3}" type="parTrans" cxnId="{FD2DE4D3-CBA4-4E19-B9CB-DC91DDE66BC3}">
      <dgm:prSet/>
      <dgm:spPr/>
      <dgm:t>
        <a:bodyPr/>
        <a:lstStyle/>
        <a:p>
          <a:endParaRPr lang="pt-BR"/>
        </a:p>
      </dgm:t>
    </dgm:pt>
    <dgm:pt modelId="{124C2319-A8B9-4028-B37C-7619B5A76D8B}" type="sibTrans" cxnId="{FD2DE4D3-CBA4-4E19-B9CB-DC91DDE66BC3}">
      <dgm:prSet/>
      <dgm:spPr/>
      <dgm:t>
        <a:bodyPr/>
        <a:lstStyle/>
        <a:p>
          <a:endParaRPr lang="pt-BR"/>
        </a:p>
      </dgm:t>
    </dgm:pt>
    <dgm:pt modelId="{B186C7A1-E21F-4EC8-A2BC-B374E66B4DAC}" type="pres">
      <dgm:prSet presAssocID="{E74FD14C-5A55-4515-89AE-07A7D57303F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36D9C8C-E9E8-4399-8AFC-29406D4D14DD}" type="pres">
      <dgm:prSet presAssocID="{01B4A2BC-DE52-41B3-BDD5-5EDB620989F2}" presName="composite" presStyleCnt="0"/>
      <dgm:spPr/>
    </dgm:pt>
    <dgm:pt modelId="{A09BF696-9EF0-4E23-9CD2-045C32607299}" type="pres">
      <dgm:prSet presAssocID="{01B4A2BC-DE52-41B3-BDD5-5EDB620989F2}" presName="rect1" presStyleLbl="tr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6EC3B3-BFF0-45AE-B3D3-AE8A0806F263}" type="pres">
      <dgm:prSet presAssocID="{01B4A2BC-DE52-41B3-BDD5-5EDB620989F2}" presName="rect2" presStyleLbl="fgImgPlace1" presStyleIdx="0" presStyleCnt="2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C68F660B-42DE-4A87-A513-834379DC74CE}" type="pres">
      <dgm:prSet presAssocID="{CD8A1FDD-7CD5-4609-8570-9FAAA22D3C12}" presName="sibTrans" presStyleCnt="0"/>
      <dgm:spPr/>
    </dgm:pt>
    <dgm:pt modelId="{957DDB0E-D600-474C-869E-5255FEA5471C}" type="pres">
      <dgm:prSet presAssocID="{C4513073-2504-4886-BD84-C4A1D11B554A}" presName="composite" presStyleCnt="0"/>
      <dgm:spPr/>
    </dgm:pt>
    <dgm:pt modelId="{D8119D37-9C62-4A60-A6BC-E61B64A9C62E}" type="pres">
      <dgm:prSet presAssocID="{C4513073-2504-4886-BD84-C4A1D11B554A}" presName="rect1" presStyleLbl="tr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D05CC1-794C-4C15-A48C-25D1FC273700}" type="pres">
      <dgm:prSet presAssocID="{C4513073-2504-4886-BD84-C4A1D11B554A}" presName="rect2" presStyleLbl="fgImgPlace1" presStyleIdx="1" presStyleCnt="2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</dgm:ptLst>
  <dgm:cxnLst>
    <dgm:cxn modelId="{FDB7B851-2BC2-4C2A-B667-4DCBE49CB7DA}" type="presOf" srcId="{E74FD14C-5A55-4515-89AE-07A7D57303F4}" destId="{B186C7A1-E21F-4EC8-A2BC-B374E66B4DAC}" srcOrd="0" destOrd="0" presId="urn:microsoft.com/office/officeart/2008/layout/PictureStrips"/>
    <dgm:cxn modelId="{DC10E6C4-44FF-431F-9C42-C7E92DF196AB}" type="presOf" srcId="{7B031BE2-1ABF-4667-9556-69C134C3F61A}" destId="{A09BF696-9EF0-4E23-9CD2-045C32607299}" srcOrd="0" destOrd="3" presId="urn:microsoft.com/office/officeart/2008/layout/PictureStrips"/>
    <dgm:cxn modelId="{FD2DE4D3-CBA4-4E19-B9CB-DC91DDE66BC3}" srcId="{C4513073-2504-4886-BD84-C4A1D11B554A}" destId="{F89C549B-D010-41DA-801A-755A17AB4CB1}" srcOrd="4" destOrd="0" parTransId="{BE4D956A-998B-4244-9F34-3D442A7A6BF3}" sibTransId="{124C2319-A8B9-4028-B37C-7619B5A76D8B}"/>
    <dgm:cxn modelId="{B9AAAF56-D29B-42D7-964B-8FCD2E78BF36}" type="presOf" srcId="{325349AD-79C1-4C9C-945D-5D6915A7E15C}" destId="{D8119D37-9C62-4A60-A6BC-E61B64A9C62E}" srcOrd="0" destOrd="4" presId="urn:microsoft.com/office/officeart/2008/layout/PictureStrips"/>
    <dgm:cxn modelId="{B44A9F62-3B2C-46DC-8B6B-DCC4978634E2}" type="presOf" srcId="{C4513073-2504-4886-BD84-C4A1D11B554A}" destId="{D8119D37-9C62-4A60-A6BC-E61B64A9C62E}" srcOrd="0" destOrd="0" presId="urn:microsoft.com/office/officeart/2008/layout/PictureStrips"/>
    <dgm:cxn modelId="{A840BF5B-71EA-4856-9B98-348230A0BF0D}" srcId="{01B4A2BC-DE52-41B3-BDD5-5EDB620989F2}" destId="{4BC5157E-BBF5-4749-B46F-FB1DFD41DA06}" srcOrd="0" destOrd="0" parTransId="{952361D5-2070-4580-9216-6C608B7FA7A5}" sibTransId="{93C943DE-69B0-4C78-9862-E4A652022700}"/>
    <dgm:cxn modelId="{343E3DE1-5BD3-4598-B938-A84A5114D90C}" type="presOf" srcId="{F89C549B-D010-41DA-801A-755A17AB4CB1}" destId="{D8119D37-9C62-4A60-A6BC-E61B64A9C62E}" srcOrd="0" destOrd="5" presId="urn:microsoft.com/office/officeart/2008/layout/PictureStrips"/>
    <dgm:cxn modelId="{00367AF3-2922-4967-8494-47B89553E28D}" srcId="{E74FD14C-5A55-4515-89AE-07A7D57303F4}" destId="{01B4A2BC-DE52-41B3-BDD5-5EDB620989F2}" srcOrd="0" destOrd="0" parTransId="{05E5E670-CCF3-4E31-8D72-13BB59584B86}" sibTransId="{CD8A1FDD-7CD5-4609-8570-9FAAA22D3C12}"/>
    <dgm:cxn modelId="{9EE8DB4B-4F8C-4328-9AAE-D1BA392C1910}" type="presOf" srcId="{CBCCEDE2-B4D1-4B5F-88A3-29CCC9D1025F}" destId="{A09BF696-9EF0-4E23-9CD2-045C32607299}" srcOrd="0" destOrd="2" presId="urn:microsoft.com/office/officeart/2008/layout/PictureStrips"/>
    <dgm:cxn modelId="{CC262065-C18D-4B22-A193-DCFB3B66DBF9}" type="presOf" srcId="{01B4A2BC-DE52-41B3-BDD5-5EDB620989F2}" destId="{A09BF696-9EF0-4E23-9CD2-045C32607299}" srcOrd="0" destOrd="0" presId="urn:microsoft.com/office/officeart/2008/layout/PictureStrips"/>
    <dgm:cxn modelId="{E184E51D-3FF8-41DC-B4A7-D3F53347681B}" type="presOf" srcId="{458484E9-0233-4AE8-A560-D3F0070D28AF}" destId="{D8119D37-9C62-4A60-A6BC-E61B64A9C62E}" srcOrd="0" destOrd="3" presId="urn:microsoft.com/office/officeart/2008/layout/PictureStrips"/>
    <dgm:cxn modelId="{6CC38BF9-5F6B-4748-9E72-767B0D92EE61}" srcId="{C4513073-2504-4886-BD84-C4A1D11B554A}" destId="{458484E9-0233-4AE8-A560-D3F0070D28AF}" srcOrd="2" destOrd="0" parTransId="{C05E54AF-0364-4CA2-8047-93B15DE328FF}" sibTransId="{6EDCE657-04DC-44B8-860D-592A3F33A553}"/>
    <dgm:cxn modelId="{7AC65625-61C0-443C-B0FE-5143683CF147}" srcId="{C4513073-2504-4886-BD84-C4A1D11B554A}" destId="{ABA4D889-85BF-4F02-8C28-D659B832D4E9}" srcOrd="1" destOrd="0" parTransId="{D67755D1-3B4D-4D2A-96E1-9FE09918766E}" sibTransId="{CDCC4444-5D22-4596-9F37-695F1FE17282}"/>
    <dgm:cxn modelId="{2D50AE99-92C2-4267-BE26-A025934B8E75}" type="presOf" srcId="{2B2F6912-94BF-4C82-8089-1F1CFF99ADED}" destId="{D8119D37-9C62-4A60-A6BC-E61B64A9C62E}" srcOrd="0" destOrd="1" presId="urn:microsoft.com/office/officeart/2008/layout/PictureStrips"/>
    <dgm:cxn modelId="{9D839511-767D-4C79-87DF-E59158165989}" srcId="{C4513073-2504-4886-BD84-C4A1D11B554A}" destId="{325349AD-79C1-4C9C-945D-5D6915A7E15C}" srcOrd="3" destOrd="0" parTransId="{50DBF7C5-483B-489D-8B66-A3EC5B96AFD5}" sibTransId="{7F18BCAA-5D5A-479D-9155-4668424D3A9A}"/>
    <dgm:cxn modelId="{3F23EBC4-4D58-4220-BBAB-CF1FF0674268}" srcId="{01B4A2BC-DE52-41B3-BDD5-5EDB620989F2}" destId="{CBCCEDE2-B4D1-4B5F-88A3-29CCC9D1025F}" srcOrd="1" destOrd="0" parTransId="{937B6739-3FD7-4163-9E7E-F08CD5873F5F}" sibTransId="{D33E8AA7-74A9-4CC1-9737-2024E16EA231}"/>
    <dgm:cxn modelId="{4656C207-568A-4616-BFEE-B5E71E3B12B5}" type="presOf" srcId="{ABA4D889-85BF-4F02-8C28-D659B832D4E9}" destId="{D8119D37-9C62-4A60-A6BC-E61B64A9C62E}" srcOrd="0" destOrd="2" presId="urn:microsoft.com/office/officeart/2008/layout/PictureStrips"/>
    <dgm:cxn modelId="{C7BBB63C-4AA8-41BD-BC0A-5EBBC5E5D49D}" srcId="{01B4A2BC-DE52-41B3-BDD5-5EDB620989F2}" destId="{7B031BE2-1ABF-4667-9556-69C134C3F61A}" srcOrd="2" destOrd="0" parTransId="{0159425D-46E6-4287-A549-CE0AE226EF5F}" sibTransId="{99B9F127-42A2-4BE9-A03C-7B626BF5E01F}"/>
    <dgm:cxn modelId="{AFB49D51-69AD-484B-AA65-372F2AF841F0}" srcId="{C4513073-2504-4886-BD84-C4A1D11B554A}" destId="{2B2F6912-94BF-4C82-8089-1F1CFF99ADED}" srcOrd="0" destOrd="0" parTransId="{4C4B8E49-9A79-4035-BA81-483F6F9A0AE0}" sibTransId="{61BE2AD6-B0E9-4D85-AB4A-16DA26FDB686}"/>
    <dgm:cxn modelId="{CD2848FC-D920-4A04-A9E1-51F530227EF0}" type="presOf" srcId="{4BC5157E-BBF5-4749-B46F-FB1DFD41DA06}" destId="{A09BF696-9EF0-4E23-9CD2-045C32607299}" srcOrd="0" destOrd="1" presId="urn:microsoft.com/office/officeart/2008/layout/PictureStrips"/>
    <dgm:cxn modelId="{73BEC4C2-AFCE-4B04-A3EA-026259391117}" srcId="{E74FD14C-5A55-4515-89AE-07A7D57303F4}" destId="{C4513073-2504-4886-BD84-C4A1D11B554A}" srcOrd="1" destOrd="0" parTransId="{1859226E-F91A-4589-BCA8-FBA73524FA93}" sibTransId="{A0924320-8EF5-47E8-AC0D-E59F809E4F2E}"/>
    <dgm:cxn modelId="{F414AD69-6E44-446B-A52A-292AFF640B25}" type="presParOf" srcId="{B186C7A1-E21F-4EC8-A2BC-B374E66B4DAC}" destId="{336D9C8C-E9E8-4399-8AFC-29406D4D14DD}" srcOrd="0" destOrd="0" presId="urn:microsoft.com/office/officeart/2008/layout/PictureStrips"/>
    <dgm:cxn modelId="{7B38E3E0-9928-4487-BB2A-B6AAFA320FDE}" type="presParOf" srcId="{336D9C8C-E9E8-4399-8AFC-29406D4D14DD}" destId="{A09BF696-9EF0-4E23-9CD2-045C32607299}" srcOrd="0" destOrd="0" presId="urn:microsoft.com/office/officeart/2008/layout/PictureStrips"/>
    <dgm:cxn modelId="{2C73C9AE-6EC0-4A47-A9E4-937454C23FB2}" type="presParOf" srcId="{336D9C8C-E9E8-4399-8AFC-29406D4D14DD}" destId="{116EC3B3-BFF0-45AE-B3D3-AE8A0806F263}" srcOrd="1" destOrd="0" presId="urn:microsoft.com/office/officeart/2008/layout/PictureStrips"/>
    <dgm:cxn modelId="{9DAEEA2A-97BF-4A05-9DED-8DDDE527D975}" type="presParOf" srcId="{B186C7A1-E21F-4EC8-A2BC-B374E66B4DAC}" destId="{C68F660B-42DE-4A87-A513-834379DC74CE}" srcOrd="1" destOrd="0" presId="urn:microsoft.com/office/officeart/2008/layout/PictureStrips"/>
    <dgm:cxn modelId="{E3267A7F-35D6-4B24-9DA1-9AA70901C275}" type="presParOf" srcId="{B186C7A1-E21F-4EC8-A2BC-B374E66B4DAC}" destId="{957DDB0E-D600-474C-869E-5255FEA5471C}" srcOrd="2" destOrd="0" presId="urn:microsoft.com/office/officeart/2008/layout/PictureStrips"/>
    <dgm:cxn modelId="{DCE0602D-59A7-44EA-8E8B-DA03A79DB46C}" type="presParOf" srcId="{957DDB0E-D600-474C-869E-5255FEA5471C}" destId="{D8119D37-9C62-4A60-A6BC-E61B64A9C62E}" srcOrd="0" destOrd="0" presId="urn:microsoft.com/office/officeart/2008/layout/PictureStrips"/>
    <dgm:cxn modelId="{5C25613A-179D-475F-B8F7-5F692E65D4F1}" type="presParOf" srcId="{957DDB0E-D600-474C-869E-5255FEA5471C}" destId="{54D05CC1-794C-4C15-A48C-25D1FC27370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4E15E-211D-488E-AF40-847BB9C79D08}" type="doc">
      <dgm:prSet loTypeId="urn:microsoft.com/office/officeart/2005/8/layout/vList4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18263FBD-66BF-4B53-94F0-14037F5F8CF1}">
      <dgm:prSet phldrT="[Texto]"/>
      <dgm:spPr/>
      <dgm:t>
        <a:bodyPr/>
        <a:lstStyle/>
        <a:p>
          <a:r>
            <a:rPr lang="pt-BR" dirty="0" smtClean="0"/>
            <a:t>Crackers:</a:t>
          </a:r>
          <a:endParaRPr lang="pt-BR" dirty="0"/>
        </a:p>
      </dgm:t>
    </dgm:pt>
    <dgm:pt modelId="{2A2B0CA5-6029-48AF-9468-C7711BB997AE}" type="parTrans" cxnId="{C862F32C-D11D-42BD-95D0-67792F41CCF3}">
      <dgm:prSet/>
      <dgm:spPr/>
      <dgm:t>
        <a:bodyPr/>
        <a:lstStyle/>
        <a:p>
          <a:endParaRPr lang="pt-BR"/>
        </a:p>
      </dgm:t>
    </dgm:pt>
    <dgm:pt modelId="{0CF42E8B-BF45-47AF-A15A-652F45327318}" type="sibTrans" cxnId="{C862F32C-D11D-42BD-95D0-67792F41CCF3}">
      <dgm:prSet/>
      <dgm:spPr/>
      <dgm:t>
        <a:bodyPr/>
        <a:lstStyle/>
        <a:p>
          <a:endParaRPr lang="pt-BR"/>
        </a:p>
      </dgm:t>
    </dgm:pt>
    <dgm:pt modelId="{D1DA119D-05FF-49F1-AFEA-D6CFFF1EF19A}">
      <dgm:prSet/>
      <dgm:spPr/>
      <dgm:t>
        <a:bodyPr/>
        <a:lstStyle/>
        <a:p>
          <a:r>
            <a:rPr lang="pt-BR" dirty="0" smtClean="0"/>
            <a:t>Estudam as fragilidades e os mecanismos de segurança e produzem softwares para vencer estas barreiras e explorar as fragilidades.</a:t>
          </a:r>
        </a:p>
      </dgm:t>
    </dgm:pt>
    <dgm:pt modelId="{F3E1FB5F-8FCB-40D0-BBDC-69B421F1BAF9}" type="parTrans" cxnId="{4E8CB93A-0270-4FAA-9EB5-C99E2C58C9DE}">
      <dgm:prSet/>
      <dgm:spPr/>
      <dgm:t>
        <a:bodyPr/>
        <a:lstStyle/>
        <a:p>
          <a:endParaRPr lang="pt-BR"/>
        </a:p>
      </dgm:t>
    </dgm:pt>
    <dgm:pt modelId="{CCB6E372-B9F7-42D6-9F8F-2A626DFC8436}" type="sibTrans" cxnId="{4E8CB93A-0270-4FAA-9EB5-C99E2C58C9DE}">
      <dgm:prSet/>
      <dgm:spPr/>
      <dgm:t>
        <a:bodyPr/>
        <a:lstStyle/>
        <a:p>
          <a:endParaRPr lang="pt-BR"/>
        </a:p>
      </dgm:t>
    </dgm:pt>
    <dgm:pt modelId="{9451B86A-F4C9-4EDA-80E2-32C5C107EE74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Hackers:</a:t>
          </a:r>
        </a:p>
      </dgm:t>
    </dgm:pt>
    <dgm:pt modelId="{F4334CE2-295C-4D02-85B5-9B5DDFDE0D33}" type="parTrans" cxnId="{9C024194-781E-45DD-A10A-D813F1B00065}">
      <dgm:prSet/>
      <dgm:spPr/>
      <dgm:t>
        <a:bodyPr/>
        <a:lstStyle/>
        <a:p>
          <a:endParaRPr lang="pt-BR"/>
        </a:p>
      </dgm:t>
    </dgm:pt>
    <dgm:pt modelId="{4B156543-58BC-4DAA-A681-0BE061162045}" type="sibTrans" cxnId="{9C024194-781E-45DD-A10A-D813F1B00065}">
      <dgm:prSet/>
      <dgm:spPr/>
      <dgm:t>
        <a:bodyPr/>
        <a:lstStyle/>
        <a:p>
          <a:endParaRPr lang="pt-BR"/>
        </a:p>
      </dgm:t>
    </dgm:pt>
    <dgm:pt modelId="{39FDA70C-5984-4D5E-9C0C-892A5E9E6B24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Utilizam conscientemente as ferramentas produzidas pelos crackers para fazer ataques.</a:t>
          </a:r>
        </a:p>
      </dgm:t>
    </dgm:pt>
    <dgm:pt modelId="{87143BB8-9A21-4310-B2E7-063B35E08CB6}" type="parTrans" cxnId="{13B9C068-ED5C-43EB-9754-4B7830A26E09}">
      <dgm:prSet/>
      <dgm:spPr/>
      <dgm:t>
        <a:bodyPr/>
        <a:lstStyle/>
        <a:p>
          <a:endParaRPr lang="pt-BR"/>
        </a:p>
      </dgm:t>
    </dgm:pt>
    <dgm:pt modelId="{4F4ABB98-B5CD-43B6-8603-6719E1F6666F}" type="sibTrans" cxnId="{13B9C068-ED5C-43EB-9754-4B7830A26E09}">
      <dgm:prSet/>
      <dgm:spPr/>
      <dgm:t>
        <a:bodyPr/>
        <a:lstStyle/>
        <a:p>
          <a:endParaRPr lang="pt-BR"/>
        </a:p>
      </dgm:t>
    </dgm:pt>
    <dgm:pt modelId="{0FDC2993-959E-4D0B-B7F7-6F65B36D6B2E}">
      <dgm:prSet/>
      <dgm:spPr/>
      <dgm:t>
        <a:bodyPr/>
        <a:lstStyle/>
        <a:p>
          <a:r>
            <a:rPr lang="pt-BR" dirty="0" err="1" smtClean="0"/>
            <a:t>Slammers</a:t>
          </a:r>
          <a:r>
            <a:rPr lang="pt-BR" dirty="0" smtClean="0"/>
            <a:t>:</a:t>
          </a:r>
        </a:p>
      </dgm:t>
    </dgm:pt>
    <dgm:pt modelId="{451FD244-170F-4C41-96DF-D4CFE30380C8}" type="parTrans" cxnId="{1F2E988A-E513-4A4C-9D6E-8147317FFFBB}">
      <dgm:prSet/>
      <dgm:spPr/>
      <dgm:t>
        <a:bodyPr/>
        <a:lstStyle/>
        <a:p>
          <a:endParaRPr lang="pt-BR"/>
        </a:p>
      </dgm:t>
    </dgm:pt>
    <dgm:pt modelId="{8DFC960B-3D2D-4445-A104-70861465F43B}" type="sibTrans" cxnId="{1F2E988A-E513-4A4C-9D6E-8147317FFFBB}">
      <dgm:prSet/>
      <dgm:spPr/>
      <dgm:t>
        <a:bodyPr/>
        <a:lstStyle/>
        <a:p>
          <a:endParaRPr lang="pt-BR"/>
        </a:p>
      </dgm:t>
    </dgm:pt>
    <dgm:pt modelId="{1FAA630A-4D6F-45D4-820D-137F142DC772}">
      <dgm:prSet/>
      <dgm:spPr/>
      <dgm:t>
        <a:bodyPr/>
        <a:lstStyle/>
        <a:p>
          <a:r>
            <a:rPr lang="pt-BR" dirty="0" smtClean="0"/>
            <a:t>Utilizam inconscientemente as ferramentas produzidas pelos crackers</a:t>
          </a:r>
        </a:p>
      </dgm:t>
    </dgm:pt>
    <dgm:pt modelId="{A1CAA821-D415-48DD-B6F6-14A21A127774}" type="parTrans" cxnId="{EB394724-CB1A-484E-91DC-37D874E46F2D}">
      <dgm:prSet/>
      <dgm:spPr/>
      <dgm:t>
        <a:bodyPr/>
        <a:lstStyle/>
        <a:p>
          <a:endParaRPr lang="pt-BR"/>
        </a:p>
      </dgm:t>
    </dgm:pt>
    <dgm:pt modelId="{DB7299DD-28BE-4219-BD71-C97869935392}" type="sibTrans" cxnId="{EB394724-CB1A-484E-91DC-37D874E46F2D}">
      <dgm:prSet/>
      <dgm:spPr/>
      <dgm:t>
        <a:bodyPr/>
        <a:lstStyle/>
        <a:p>
          <a:endParaRPr lang="pt-BR"/>
        </a:p>
      </dgm:t>
    </dgm:pt>
    <dgm:pt modelId="{973572B3-DC45-4232-B63E-CB5764EFD87E}">
      <dgm:prSet/>
      <dgm:spPr/>
      <dgm:t>
        <a:bodyPr/>
        <a:lstStyle/>
        <a:p>
          <a:r>
            <a:rPr lang="pt-BR" dirty="0" smtClean="0"/>
            <a:t>Ex.: Kevin </a:t>
          </a:r>
          <a:r>
            <a:rPr lang="pt-BR" dirty="0" err="1" smtClean="0"/>
            <a:t>Mitnick</a:t>
          </a:r>
          <a:r>
            <a:rPr lang="pt-BR" dirty="0" smtClean="0"/>
            <a:t> – Atuou de 1990 a 1995 - Ficou preso de 1995 a 2000 – Hoje atua como consultor de segurança.</a:t>
          </a:r>
        </a:p>
      </dgm:t>
    </dgm:pt>
    <dgm:pt modelId="{38CFF330-17C0-4FC6-B348-694A47D7DB2A}" type="parTrans" cxnId="{F4620DE6-D985-4F0A-8AA4-7E923B6EE524}">
      <dgm:prSet/>
      <dgm:spPr/>
      <dgm:t>
        <a:bodyPr/>
        <a:lstStyle/>
        <a:p>
          <a:endParaRPr lang="pt-BR"/>
        </a:p>
      </dgm:t>
    </dgm:pt>
    <dgm:pt modelId="{ABB969CC-6A71-49B4-8ADA-CC05476DB0F6}" type="sibTrans" cxnId="{F4620DE6-D985-4F0A-8AA4-7E923B6EE524}">
      <dgm:prSet/>
      <dgm:spPr/>
      <dgm:t>
        <a:bodyPr/>
        <a:lstStyle/>
        <a:p>
          <a:endParaRPr lang="pt-BR"/>
        </a:p>
      </dgm:t>
    </dgm:pt>
    <dgm:pt modelId="{B3E79AC0-530B-49F4-A845-87B668881FBA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Ex.: Julian </a:t>
          </a:r>
          <a:r>
            <a:rPr lang="pt-BR" dirty="0" err="1" smtClean="0"/>
            <a:t>Assange</a:t>
          </a:r>
          <a:r>
            <a:rPr lang="pt-BR" dirty="0" smtClean="0"/>
            <a:t> – Fundador do site </a:t>
          </a:r>
          <a:r>
            <a:rPr lang="pt-BR" dirty="0" err="1" smtClean="0"/>
            <a:t>WikiLeaks</a:t>
          </a:r>
          <a:r>
            <a:rPr lang="pt-BR" dirty="0" smtClean="0"/>
            <a:t> – Chegou a atuar como cracker mas é um hacker assumido – Continua atuando como hacker.</a:t>
          </a:r>
        </a:p>
      </dgm:t>
    </dgm:pt>
    <dgm:pt modelId="{C583AC0B-1EB0-4500-A45D-2B85966FEA15}" type="parTrans" cxnId="{AD726458-E1A2-453E-9592-56CE066D4CA4}">
      <dgm:prSet/>
      <dgm:spPr/>
      <dgm:t>
        <a:bodyPr/>
        <a:lstStyle/>
        <a:p>
          <a:endParaRPr lang="pt-BR"/>
        </a:p>
      </dgm:t>
    </dgm:pt>
    <dgm:pt modelId="{AABBF980-3354-41D9-82AF-D6C8931F0D2C}" type="sibTrans" cxnId="{AD726458-E1A2-453E-9592-56CE066D4CA4}">
      <dgm:prSet/>
      <dgm:spPr/>
      <dgm:t>
        <a:bodyPr/>
        <a:lstStyle/>
        <a:p>
          <a:endParaRPr lang="pt-BR"/>
        </a:p>
      </dgm:t>
    </dgm:pt>
    <dgm:pt modelId="{3B40BD38-9A30-4281-AAEE-EB8347D21AB7}">
      <dgm:prSet/>
      <dgm:spPr/>
      <dgm:t>
        <a:bodyPr/>
        <a:lstStyle/>
        <a:p>
          <a:r>
            <a:rPr lang="pt-BR" dirty="0" smtClean="0"/>
            <a:t>Ex.: </a:t>
          </a:r>
          <a:r>
            <a:rPr lang="pt-BR" dirty="0" err="1" smtClean="0"/>
            <a:t>Onel</a:t>
          </a:r>
          <a:r>
            <a:rPr lang="pt-BR" dirty="0" smtClean="0"/>
            <a:t> de </a:t>
          </a:r>
          <a:r>
            <a:rPr lang="pt-BR" dirty="0" err="1" smtClean="0"/>
            <a:t>Guzman</a:t>
          </a:r>
          <a:r>
            <a:rPr lang="pt-BR" dirty="0" smtClean="0"/>
            <a:t> – Testava ferramentas – Produziu o vírus “I Love </a:t>
          </a:r>
          <a:r>
            <a:rPr lang="pt-BR" dirty="0" err="1" smtClean="0"/>
            <a:t>You</a:t>
          </a:r>
          <a:r>
            <a:rPr lang="pt-BR" dirty="0" smtClean="0"/>
            <a:t>” (trabalho de faculdade rejeitado) – distribuiu em 4/5/2000 (1 dia antes da formatura) – Causou um prejuízo de 10 bilhões de dólares</a:t>
          </a:r>
        </a:p>
      </dgm:t>
    </dgm:pt>
    <dgm:pt modelId="{FA7F6062-8D90-474C-8872-E6E4C201976E}" type="parTrans" cxnId="{B7B49B99-31D6-4831-BA81-77AAD9876FAE}">
      <dgm:prSet/>
      <dgm:spPr/>
      <dgm:t>
        <a:bodyPr/>
        <a:lstStyle/>
        <a:p>
          <a:endParaRPr lang="pt-BR"/>
        </a:p>
      </dgm:t>
    </dgm:pt>
    <dgm:pt modelId="{A2727EA5-874D-41CA-93A6-45897187331D}" type="sibTrans" cxnId="{B7B49B99-31D6-4831-BA81-77AAD9876FAE}">
      <dgm:prSet/>
      <dgm:spPr/>
      <dgm:t>
        <a:bodyPr/>
        <a:lstStyle/>
        <a:p>
          <a:endParaRPr lang="pt-BR"/>
        </a:p>
      </dgm:t>
    </dgm:pt>
    <dgm:pt modelId="{6EF81873-B57B-4EF2-8C42-BDE687608BEA}" type="pres">
      <dgm:prSet presAssocID="{1E34E15E-211D-488E-AF40-847BB9C79D0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A8788A9-D28D-42A8-8103-45837BC3C490}" type="pres">
      <dgm:prSet presAssocID="{18263FBD-66BF-4B53-94F0-14037F5F8CF1}" presName="comp" presStyleCnt="0"/>
      <dgm:spPr/>
    </dgm:pt>
    <dgm:pt modelId="{0FB9AD3A-E0C7-493A-8C1E-EC6B841F3877}" type="pres">
      <dgm:prSet presAssocID="{18263FBD-66BF-4B53-94F0-14037F5F8CF1}" presName="box" presStyleLbl="node1" presStyleIdx="0" presStyleCnt="3"/>
      <dgm:spPr/>
      <dgm:t>
        <a:bodyPr/>
        <a:lstStyle/>
        <a:p>
          <a:endParaRPr lang="pt-BR"/>
        </a:p>
      </dgm:t>
    </dgm:pt>
    <dgm:pt modelId="{9902775D-4B8B-4091-90B9-B9263245B954}" type="pres">
      <dgm:prSet presAssocID="{18263FBD-66BF-4B53-94F0-14037F5F8CF1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4185D6E-20A5-4B2F-8CCA-8B880EE27A47}" type="pres">
      <dgm:prSet presAssocID="{18263FBD-66BF-4B53-94F0-14037F5F8CF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B88D206-947C-4A66-A991-80902DA37EA8}" type="pres">
      <dgm:prSet presAssocID="{0CF42E8B-BF45-47AF-A15A-652F45327318}" presName="spacer" presStyleCnt="0"/>
      <dgm:spPr/>
    </dgm:pt>
    <dgm:pt modelId="{B70B43C7-D2CE-4F75-BC1F-9C7EE62984CE}" type="pres">
      <dgm:prSet presAssocID="{9451B86A-F4C9-4EDA-80E2-32C5C107EE74}" presName="comp" presStyleCnt="0"/>
      <dgm:spPr/>
    </dgm:pt>
    <dgm:pt modelId="{291F9AF1-8352-4104-9DCB-5163622B92BF}" type="pres">
      <dgm:prSet presAssocID="{9451B86A-F4C9-4EDA-80E2-32C5C107EE74}" presName="box" presStyleLbl="node1" presStyleIdx="1" presStyleCnt="3"/>
      <dgm:spPr/>
      <dgm:t>
        <a:bodyPr/>
        <a:lstStyle/>
        <a:p>
          <a:endParaRPr lang="pt-BR"/>
        </a:p>
      </dgm:t>
    </dgm:pt>
    <dgm:pt modelId="{D119B59C-A605-4EFD-9F3E-D36943E3651F}" type="pres">
      <dgm:prSet presAssocID="{9451B86A-F4C9-4EDA-80E2-32C5C107EE74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1DA1DFB-B957-4E68-B51C-333F4E5E47AA}" type="pres">
      <dgm:prSet presAssocID="{9451B86A-F4C9-4EDA-80E2-32C5C107EE7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F679D2D-223E-48CB-9264-4920104CC8B3}" type="pres">
      <dgm:prSet presAssocID="{4B156543-58BC-4DAA-A681-0BE061162045}" presName="spacer" presStyleCnt="0"/>
      <dgm:spPr/>
    </dgm:pt>
    <dgm:pt modelId="{3B401A5C-4F90-451A-A4AD-58B93BF55158}" type="pres">
      <dgm:prSet presAssocID="{0FDC2993-959E-4D0B-B7F7-6F65B36D6B2E}" presName="comp" presStyleCnt="0"/>
      <dgm:spPr/>
    </dgm:pt>
    <dgm:pt modelId="{64BAF53B-EA5F-4F7C-9AF9-7E99A3534F5D}" type="pres">
      <dgm:prSet presAssocID="{0FDC2993-959E-4D0B-B7F7-6F65B36D6B2E}" presName="box" presStyleLbl="node1" presStyleIdx="2" presStyleCnt="3"/>
      <dgm:spPr/>
      <dgm:t>
        <a:bodyPr/>
        <a:lstStyle/>
        <a:p>
          <a:endParaRPr lang="pt-BR"/>
        </a:p>
      </dgm:t>
    </dgm:pt>
    <dgm:pt modelId="{8F143B2C-A889-42CE-81B7-0C51CD10B86A}" type="pres">
      <dgm:prSet presAssocID="{0FDC2993-959E-4D0B-B7F7-6F65B36D6B2E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E7ED1012-7180-486D-9244-4B65B8467D73}" type="pres">
      <dgm:prSet presAssocID="{0FDC2993-959E-4D0B-B7F7-6F65B36D6B2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E9910DA-9995-479D-A86B-F8FD2AB0CF51}" type="presOf" srcId="{1E34E15E-211D-488E-AF40-847BB9C79D08}" destId="{6EF81873-B57B-4EF2-8C42-BDE687608BEA}" srcOrd="0" destOrd="0" presId="urn:microsoft.com/office/officeart/2005/8/layout/vList4"/>
    <dgm:cxn modelId="{B7B49B99-31D6-4831-BA81-77AAD9876FAE}" srcId="{0FDC2993-959E-4D0B-B7F7-6F65B36D6B2E}" destId="{3B40BD38-9A30-4281-AAEE-EB8347D21AB7}" srcOrd="1" destOrd="0" parTransId="{FA7F6062-8D90-474C-8872-E6E4C201976E}" sibTransId="{A2727EA5-874D-41CA-93A6-45897187331D}"/>
    <dgm:cxn modelId="{EB394724-CB1A-484E-91DC-37D874E46F2D}" srcId="{0FDC2993-959E-4D0B-B7F7-6F65B36D6B2E}" destId="{1FAA630A-4D6F-45D4-820D-137F142DC772}" srcOrd="0" destOrd="0" parTransId="{A1CAA821-D415-48DD-B6F6-14A21A127774}" sibTransId="{DB7299DD-28BE-4219-BD71-C97869935392}"/>
    <dgm:cxn modelId="{0D97BB89-C8E9-49BD-A5D4-821EBE957BD9}" type="presOf" srcId="{39FDA70C-5984-4D5E-9C0C-892A5E9E6B24}" destId="{291F9AF1-8352-4104-9DCB-5163622B92BF}" srcOrd="0" destOrd="1" presId="urn:microsoft.com/office/officeart/2005/8/layout/vList4"/>
    <dgm:cxn modelId="{13B9C068-ED5C-43EB-9754-4B7830A26E09}" srcId="{9451B86A-F4C9-4EDA-80E2-32C5C107EE74}" destId="{39FDA70C-5984-4D5E-9C0C-892A5E9E6B24}" srcOrd="0" destOrd="0" parTransId="{87143BB8-9A21-4310-B2E7-063B35E08CB6}" sibTransId="{4F4ABB98-B5CD-43B6-8603-6719E1F6666F}"/>
    <dgm:cxn modelId="{266DC769-54C2-4E55-AC96-3C6EC79C1982}" type="presOf" srcId="{1FAA630A-4D6F-45D4-820D-137F142DC772}" destId="{E7ED1012-7180-486D-9244-4B65B8467D73}" srcOrd="1" destOrd="1" presId="urn:microsoft.com/office/officeart/2005/8/layout/vList4"/>
    <dgm:cxn modelId="{4E8CB93A-0270-4FAA-9EB5-C99E2C58C9DE}" srcId="{18263FBD-66BF-4B53-94F0-14037F5F8CF1}" destId="{D1DA119D-05FF-49F1-AFEA-D6CFFF1EF19A}" srcOrd="0" destOrd="0" parTransId="{F3E1FB5F-8FCB-40D0-BBDC-69B421F1BAF9}" sibTransId="{CCB6E372-B9F7-42D6-9F8F-2A626DFC8436}"/>
    <dgm:cxn modelId="{5F1AD28D-A96B-4013-9CB2-5B87B8986E24}" type="presOf" srcId="{3B40BD38-9A30-4281-AAEE-EB8347D21AB7}" destId="{64BAF53B-EA5F-4F7C-9AF9-7E99A3534F5D}" srcOrd="0" destOrd="2" presId="urn:microsoft.com/office/officeart/2005/8/layout/vList4"/>
    <dgm:cxn modelId="{CE3A50D4-D19E-4C91-9894-43DBBD5C6F98}" type="presOf" srcId="{973572B3-DC45-4232-B63E-CB5764EFD87E}" destId="{64185D6E-20A5-4B2F-8CCA-8B880EE27A47}" srcOrd="1" destOrd="2" presId="urn:microsoft.com/office/officeart/2005/8/layout/vList4"/>
    <dgm:cxn modelId="{4450BAB4-0993-4F99-9955-9B014A3CC637}" type="presOf" srcId="{B3E79AC0-530B-49F4-A845-87B668881FBA}" destId="{291F9AF1-8352-4104-9DCB-5163622B92BF}" srcOrd="0" destOrd="2" presId="urn:microsoft.com/office/officeart/2005/8/layout/vList4"/>
    <dgm:cxn modelId="{63A4E6B5-6D7C-4D53-88BB-4814294B61C8}" type="presOf" srcId="{9451B86A-F4C9-4EDA-80E2-32C5C107EE74}" destId="{51DA1DFB-B957-4E68-B51C-333F4E5E47AA}" srcOrd="1" destOrd="0" presId="urn:microsoft.com/office/officeart/2005/8/layout/vList4"/>
    <dgm:cxn modelId="{2A1EC33E-7FE1-41F6-9881-B09B0EA4BCFE}" type="presOf" srcId="{9451B86A-F4C9-4EDA-80E2-32C5C107EE74}" destId="{291F9AF1-8352-4104-9DCB-5163622B92BF}" srcOrd="0" destOrd="0" presId="urn:microsoft.com/office/officeart/2005/8/layout/vList4"/>
    <dgm:cxn modelId="{49EC606A-66C3-45B5-8339-D54FF6843D09}" type="presOf" srcId="{973572B3-DC45-4232-B63E-CB5764EFD87E}" destId="{0FB9AD3A-E0C7-493A-8C1E-EC6B841F3877}" srcOrd="0" destOrd="2" presId="urn:microsoft.com/office/officeart/2005/8/layout/vList4"/>
    <dgm:cxn modelId="{EEB60805-CE2D-4E16-9964-02862C95F05C}" type="presOf" srcId="{D1DA119D-05FF-49F1-AFEA-D6CFFF1EF19A}" destId="{0FB9AD3A-E0C7-493A-8C1E-EC6B841F3877}" srcOrd="0" destOrd="1" presId="urn:microsoft.com/office/officeart/2005/8/layout/vList4"/>
    <dgm:cxn modelId="{7A48973E-39C3-4CBF-95C5-D513BA4E4B96}" type="presOf" srcId="{B3E79AC0-530B-49F4-A845-87B668881FBA}" destId="{51DA1DFB-B957-4E68-B51C-333F4E5E47AA}" srcOrd="1" destOrd="2" presId="urn:microsoft.com/office/officeart/2005/8/layout/vList4"/>
    <dgm:cxn modelId="{B9CFD7F2-A7E6-4E13-BF1B-3E722C837A76}" type="presOf" srcId="{0FDC2993-959E-4D0B-B7F7-6F65B36D6B2E}" destId="{64BAF53B-EA5F-4F7C-9AF9-7E99A3534F5D}" srcOrd="0" destOrd="0" presId="urn:microsoft.com/office/officeart/2005/8/layout/vList4"/>
    <dgm:cxn modelId="{F4620DE6-D985-4F0A-8AA4-7E923B6EE524}" srcId="{18263FBD-66BF-4B53-94F0-14037F5F8CF1}" destId="{973572B3-DC45-4232-B63E-CB5764EFD87E}" srcOrd="1" destOrd="0" parTransId="{38CFF330-17C0-4FC6-B348-694A47D7DB2A}" sibTransId="{ABB969CC-6A71-49B4-8ADA-CC05476DB0F6}"/>
    <dgm:cxn modelId="{B5663406-2797-4330-9E06-67AFE7FDAD72}" type="presOf" srcId="{3B40BD38-9A30-4281-AAEE-EB8347D21AB7}" destId="{E7ED1012-7180-486D-9244-4B65B8467D73}" srcOrd="1" destOrd="2" presId="urn:microsoft.com/office/officeart/2005/8/layout/vList4"/>
    <dgm:cxn modelId="{C4058724-3F68-44B9-9125-560E2CC08837}" type="presOf" srcId="{39FDA70C-5984-4D5E-9C0C-892A5E9E6B24}" destId="{51DA1DFB-B957-4E68-B51C-333F4E5E47AA}" srcOrd="1" destOrd="1" presId="urn:microsoft.com/office/officeart/2005/8/layout/vList4"/>
    <dgm:cxn modelId="{9C024194-781E-45DD-A10A-D813F1B00065}" srcId="{1E34E15E-211D-488E-AF40-847BB9C79D08}" destId="{9451B86A-F4C9-4EDA-80E2-32C5C107EE74}" srcOrd="1" destOrd="0" parTransId="{F4334CE2-295C-4D02-85B5-9B5DDFDE0D33}" sibTransId="{4B156543-58BC-4DAA-A681-0BE061162045}"/>
    <dgm:cxn modelId="{C862F32C-D11D-42BD-95D0-67792F41CCF3}" srcId="{1E34E15E-211D-488E-AF40-847BB9C79D08}" destId="{18263FBD-66BF-4B53-94F0-14037F5F8CF1}" srcOrd="0" destOrd="0" parTransId="{2A2B0CA5-6029-48AF-9468-C7711BB997AE}" sibTransId="{0CF42E8B-BF45-47AF-A15A-652F45327318}"/>
    <dgm:cxn modelId="{1F2E988A-E513-4A4C-9D6E-8147317FFFBB}" srcId="{1E34E15E-211D-488E-AF40-847BB9C79D08}" destId="{0FDC2993-959E-4D0B-B7F7-6F65B36D6B2E}" srcOrd="2" destOrd="0" parTransId="{451FD244-170F-4C41-96DF-D4CFE30380C8}" sibTransId="{8DFC960B-3D2D-4445-A104-70861465F43B}"/>
    <dgm:cxn modelId="{2E13DA6F-00C2-4F4C-ABEF-9A99FE477A8D}" type="presOf" srcId="{1FAA630A-4D6F-45D4-820D-137F142DC772}" destId="{64BAF53B-EA5F-4F7C-9AF9-7E99A3534F5D}" srcOrd="0" destOrd="1" presId="urn:microsoft.com/office/officeart/2005/8/layout/vList4"/>
    <dgm:cxn modelId="{F3448145-CC9B-4A9A-9278-DC69062F030E}" type="presOf" srcId="{0FDC2993-959E-4D0B-B7F7-6F65B36D6B2E}" destId="{E7ED1012-7180-486D-9244-4B65B8467D73}" srcOrd="1" destOrd="0" presId="urn:microsoft.com/office/officeart/2005/8/layout/vList4"/>
    <dgm:cxn modelId="{AD726458-E1A2-453E-9592-56CE066D4CA4}" srcId="{9451B86A-F4C9-4EDA-80E2-32C5C107EE74}" destId="{B3E79AC0-530B-49F4-A845-87B668881FBA}" srcOrd="1" destOrd="0" parTransId="{C583AC0B-1EB0-4500-A45D-2B85966FEA15}" sibTransId="{AABBF980-3354-41D9-82AF-D6C8931F0D2C}"/>
    <dgm:cxn modelId="{E1237FE6-295B-461F-98F4-D76B0C8D1D9E}" type="presOf" srcId="{D1DA119D-05FF-49F1-AFEA-D6CFFF1EF19A}" destId="{64185D6E-20A5-4B2F-8CCA-8B880EE27A47}" srcOrd="1" destOrd="1" presId="urn:microsoft.com/office/officeart/2005/8/layout/vList4"/>
    <dgm:cxn modelId="{17AFBD76-0669-43F7-8F55-6C33837E7A23}" type="presOf" srcId="{18263FBD-66BF-4B53-94F0-14037F5F8CF1}" destId="{64185D6E-20A5-4B2F-8CCA-8B880EE27A47}" srcOrd="1" destOrd="0" presId="urn:microsoft.com/office/officeart/2005/8/layout/vList4"/>
    <dgm:cxn modelId="{FF2D61F7-FBB6-41B3-92FD-81630CE3C4D2}" type="presOf" srcId="{18263FBD-66BF-4B53-94F0-14037F5F8CF1}" destId="{0FB9AD3A-E0C7-493A-8C1E-EC6B841F3877}" srcOrd="0" destOrd="0" presId="urn:microsoft.com/office/officeart/2005/8/layout/vList4"/>
    <dgm:cxn modelId="{22DC2E03-1148-4342-8333-A5FE3214D46E}" type="presParOf" srcId="{6EF81873-B57B-4EF2-8C42-BDE687608BEA}" destId="{AA8788A9-D28D-42A8-8103-45837BC3C490}" srcOrd="0" destOrd="0" presId="urn:microsoft.com/office/officeart/2005/8/layout/vList4"/>
    <dgm:cxn modelId="{64CF6BE0-429F-4563-8CA2-06C50BA6BF0E}" type="presParOf" srcId="{AA8788A9-D28D-42A8-8103-45837BC3C490}" destId="{0FB9AD3A-E0C7-493A-8C1E-EC6B841F3877}" srcOrd="0" destOrd="0" presId="urn:microsoft.com/office/officeart/2005/8/layout/vList4"/>
    <dgm:cxn modelId="{D86E41AA-2715-4832-8388-C3F47C43C1FA}" type="presParOf" srcId="{AA8788A9-D28D-42A8-8103-45837BC3C490}" destId="{9902775D-4B8B-4091-90B9-B9263245B954}" srcOrd="1" destOrd="0" presId="urn:microsoft.com/office/officeart/2005/8/layout/vList4"/>
    <dgm:cxn modelId="{0C5C03FC-3491-453B-8A27-31897B02A0AC}" type="presParOf" srcId="{AA8788A9-D28D-42A8-8103-45837BC3C490}" destId="{64185D6E-20A5-4B2F-8CCA-8B880EE27A47}" srcOrd="2" destOrd="0" presId="urn:microsoft.com/office/officeart/2005/8/layout/vList4"/>
    <dgm:cxn modelId="{82DB6079-D275-4F7A-AB9F-A7ED0281C64F}" type="presParOf" srcId="{6EF81873-B57B-4EF2-8C42-BDE687608BEA}" destId="{FB88D206-947C-4A66-A991-80902DA37EA8}" srcOrd="1" destOrd="0" presId="urn:microsoft.com/office/officeart/2005/8/layout/vList4"/>
    <dgm:cxn modelId="{89A6FF3E-CA5F-4C63-BAE2-CC715C6DCEE5}" type="presParOf" srcId="{6EF81873-B57B-4EF2-8C42-BDE687608BEA}" destId="{B70B43C7-D2CE-4F75-BC1F-9C7EE62984CE}" srcOrd="2" destOrd="0" presId="urn:microsoft.com/office/officeart/2005/8/layout/vList4"/>
    <dgm:cxn modelId="{883EF4A0-7851-4E26-B13B-89C6BB208C65}" type="presParOf" srcId="{B70B43C7-D2CE-4F75-BC1F-9C7EE62984CE}" destId="{291F9AF1-8352-4104-9DCB-5163622B92BF}" srcOrd="0" destOrd="0" presId="urn:microsoft.com/office/officeart/2005/8/layout/vList4"/>
    <dgm:cxn modelId="{06605684-92A9-4951-ACA3-72A2174CF7CC}" type="presParOf" srcId="{B70B43C7-D2CE-4F75-BC1F-9C7EE62984CE}" destId="{D119B59C-A605-4EFD-9F3E-D36943E3651F}" srcOrd="1" destOrd="0" presId="urn:microsoft.com/office/officeart/2005/8/layout/vList4"/>
    <dgm:cxn modelId="{E70582C7-7428-4539-8332-597D5E5FE36A}" type="presParOf" srcId="{B70B43C7-D2CE-4F75-BC1F-9C7EE62984CE}" destId="{51DA1DFB-B957-4E68-B51C-333F4E5E47AA}" srcOrd="2" destOrd="0" presId="urn:microsoft.com/office/officeart/2005/8/layout/vList4"/>
    <dgm:cxn modelId="{3E778328-5B43-4E0C-B02F-5DA72851011F}" type="presParOf" srcId="{6EF81873-B57B-4EF2-8C42-BDE687608BEA}" destId="{3F679D2D-223E-48CB-9264-4920104CC8B3}" srcOrd="3" destOrd="0" presId="urn:microsoft.com/office/officeart/2005/8/layout/vList4"/>
    <dgm:cxn modelId="{711E9753-BD34-4AE9-8B08-5B1515B4AC70}" type="presParOf" srcId="{6EF81873-B57B-4EF2-8C42-BDE687608BEA}" destId="{3B401A5C-4F90-451A-A4AD-58B93BF55158}" srcOrd="4" destOrd="0" presId="urn:microsoft.com/office/officeart/2005/8/layout/vList4"/>
    <dgm:cxn modelId="{D0367251-5944-4D59-B984-8EFBC8890FB9}" type="presParOf" srcId="{3B401A5C-4F90-451A-A4AD-58B93BF55158}" destId="{64BAF53B-EA5F-4F7C-9AF9-7E99A3534F5D}" srcOrd="0" destOrd="0" presId="urn:microsoft.com/office/officeart/2005/8/layout/vList4"/>
    <dgm:cxn modelId="{52707B3A-EB50-46EB-9B0B-22932CF849E8}" type="presParOf" srcId="{3B401A5C-4F90-451A-A4AD-58B93BF55158}" destId="{8F143B2C-A889-42CE-81B7-0C51CD10B86A}" srcOrd="1" destOrd="0" presId="urn:microsoft.com/office/officeart/2005/8/layout/vList4"/>
    <dgm:cxn modelId="{89AE09F3-150B-418C-9918-E07485D4D7E6}" type="presParOf" srcId="{3B401A5C-4F90-451A-A4AD-58B93BF55158}" destId="{E7ED1012-7180-486D-9244-4B65B8467D7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F97010-EE21-4B96-9207-BF7CF070AEB3}" type="doc">
      <dgm:prSet loTypeId="urn:microsoft.com/office/officeart/2005/8/layout/bList2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BDA47406-79D6-495F-A262-A6C55E5651DD}">
      <dgm:prSet custT="1"/>
      <dgm:spPr/>
      <dgm:t>
        <a:bodyPr lIns="0" rIns="0"/>
        <a:lstStyle/>
        <a:p>
          <a:pPr defTabSz="1250950"/>
          <a:r>
            <a:rPr lang="pt-BR" sz="1300" b="1" dirty="0" smtClean="0"/>
            <a:t>Confidencialidade</a:t>
          </a:r>
        </a:p>
      </dgm:t>
    </dgm:pt>
    <dgm:pt modelId="{7C50FB01-AC4C-4E3C-B1A2-1FC1C6405477}" type="parTrans" cxnId="{516B3509-1692-4B7C-A4CA-7477DDEED454}">
      <dgm:prSet/>
      <dgm:spPr/>
      <dgm:t>
        <a:bodyPr/>
        <a:lstStyle/>
        <a:p>
          <a:endParaRPr lang="pt-BR"/>
        </a:p>
      </dgm:t>
    </dgm:pt>
    <dgm:pt modelId="{45BB2BA5-9C17-4076-B671-7E93099DBD06}" type="sibTrans" cxnId="{516B3509-1692-4B7C-A4CA-7477DDEED454}">
      <dgm:prSet/>
      <dgm:spPr/>
      <dgm:t>
        <a:bodyPr/>
        <a:lstStyle/>
        <a:p>
          <a:endParaRPr lang="pt-BR"/>
        </a:p>
      </dgm:t>
    </dgm:pt>
    <dgm:pt modelId="{EE39EB7C-4FF2-4EAE-A290-073A06D0751B}">
      <dgm:prSet/>
      <dgm:spPr/>
      <dgm:t>
        <a:bodyPr/>
        <a:lstStyle/>
        <a:p>
          <a:r>
            <a:rPr lang="pt-BR" smtClean="0"/>
            <a:t>Somente quem tem direito pode ver a informação</a:t>
          </a:r>
          <a:endParaRPr lang="pt-BR" dirty="0" smtClean="0"/>
        </a:p>
      </dgm:t>
    </dgm:pt>
    <dgm:pt modelId="{FB3DB888-4BF4-4B69-89E8-B41C6D397240}" type="parTrans" cxnId="{97C7D67B-D6B3-42F1-8D62-04666BBD3F57}">
      <dgm:prSet/>
      <dgm:spPr/>
      <dgm:t>
        <a:bodyPr/>
        <a:lstStyle/>
        <a:p>
          <a:endParaRPr lang="pt-BR"/>
        </a:p>
      </dgm:t>
    </dgm:pt>
    <dgm:pt modelId="{FA8A18BC-3212-44C4-ACA6-9952068739A6}" type="sibTrans" cxnId="{97C7D67B-D6B3-42F1-8D62-04666BBD3F57}">
      <dgm:prSet/>
      <dgm:spPr/>
      <dgm:t>
        <a:bodyPr/>
        <a:lstStyle/>
        <a:p>
          <a:endParaRPr lang="pt-BR"/>
        </a:p>
      </dgm:t>
    </dgm:pt>
    <dgm:pt modelId="{7C6A6506-08B6-4498-916F-F62027EB49B4}">
      <dgm:prSet/>
      <dgm:spPr/>
      <dgm:t>
        <a:bodyPr/>
        <a:lstStyle/>
        <a:p>
          <a:r>
            <a:rPr lang="pt-BR" b="1" dirty="0" smtClean="0"/>
            <a:t> Autenticidade</a:t>
          </a:r>
        </a:p>
      </dgm:t>
    </dgm:pt>
    <dgm:pt modelId="{03DB2CF2-6243-4CF2-9564-C40118BBA89B}" type="parTrans" cxnId="{C90E015F-BB4A-4C2A-8DEE-3A519D0456FB}">
      <dgm:prSet/>
      <dgm:spPr/>
      <dgm:t>
        <a:bodyPr/>
        <a:lstStyle/>
        <a:p>
          <a:endParaRPr lang="pt-BR"/>
        </a:p>
      </dgm:t>
    </dgm:pt>
    <dgm:pt modelId="{BCC97F11-27A3-45C7-9311-A697F5CEF17D}" type="sibTrans" cxnId="{C90E015F-BB4A-4C2A-8DEE-3A519D0456FB}">
      <dgm:prSet/>
      <dgm:spPr/>
      <dgm:t>
        <a:bodyPr/>
        <a:lstStyle/>
        <a:p>
          <a:endParaRPr lang="pt-BR"/>
        </a:p>
      </dgm:t>
    </dgm:pt>
    <dgm:pt modelId="{1A17F904-5D47-46CA-9FAE-CE55AB66F986}">
      <dgm:prSet/>
      <dgm:spPr/>
      <dgm:t>
        <a:bodyPr/>
        <a:lstStyle/>
        <a:p>
          <a:r>
            <a:rPr lang="pt-BR" smtClean="0"/>
            <a:t>O autor é realmente quem diz ser</a:t>
          </a:r>
          <a:endParaRPr lang="pt-BR" dirty="0" smtClean="0"/>
        </a:p>
      </dgm:t>
    </dgm:pt>
    <dgm:pt modelId="{CB4B4583-408A-4185-8416-3887B11FBADA}" type="parTrans" cxnId="{BBF9527E-75AB-4533-91B1-760C6759DB90}">
      <dgm:prSet/>
      <dgm:spPr/>
      <dgm:t>
        <a:bodyPr/>
        <a:lstStyle/>
        <a:p>
          <a:endParaRPr lang="pt-BR"/>
        </a:p>
      </dgm:t>
    </dgm:pt>
    <dgm:pt modelId="{F0C4272C-7DD7-4D15-B595-27845F109302}" type="sibTrans" cxnId="{BBF9527E-75AB-4533-91B1-760C6759DB90}">
      <dgm:prSet/>
      <dgm:spPr/>
      <dgm:t>
        <a:bodyPr/>
        <a:lstStyle/>
        <a:p>
          <a:endParaRPr lang="pt-BR"/>
        </a:p>
      </dgm:t>
    </dgm:pt>
    <dgm:pt modelId="{5777BB32-ED03-41AD-AB7D-99019BF11EC3}">
      <dgm:prSet/>
      <dgm:spPr/>
      <dgm:t>
        <a:bodyPr/>
        <a:lstStyle/>
        <a:p>
          <a:r>
            <a:rPr lang="pt-BR" b="1" dirty="0" smtClean="0"/>
            <a:t> Integridade</a:t>
          </a:r>
        </a:p>
      </dgm:t>
    </dgm:pt>
    <dgm:pt modelId="{E9ED1B4F-DA3D-4179-99CE-A764125822A5}" type="parTrans" cxnId="{E3F19873-E1DD-4465-9B14-3D62EC1FBBC8}">
      <dgm:prSet/>
      <dgm:spPr/>
      <dgm:t>
        <a:bodyPr/>
        <a:lstStyle/>
        <a:p>
          <a:endParaRPr lang="pt-BR"/>
        </a:p>
      </dgm:t>
    </dgm:pt>
    <dgm:pt modelId="{E645EA52-CB65-47FD-89E1-14EAC4C494A8}" type="sibTrans" cxnId="{E3F19873-E1DD-4465-9B14-3D62EC1FBBC8}">
      <dgm:prSet/>
      <dgm:spPr/>
      <dgm:t>
        <a:bodyPr/>
        <a:lstStyle/>
        <a:p>
          <a:endParaRPr lang="pt-BR"/>
        </a:p>
      </dgm:t>
    </dgm:pt>
    <dgm:pt modelId="{27A9597C-9E08-4E9A-9B9C-3DC35023103D}">
      <dgm:prSet/>
      <dgm:spPr/>
      <dgm:t>
        <a:bodyPr/>
        <a:lstStyle/>
        <a:p>
          <a:r>
            <a:rPr lang="pt-BR" smtClean="0"/>
            <a:t>A informação não pode ser adulterada</a:t>
          </a:r>
          <a:endParaRPr lang="pt-BR" dirty="0" smtClean="0"/>
        </a:p>
      </dgm:t>
    </dgm:pt>
    <dgm:pt modelId="{0E21E4D2-70F9-46AD-BB98-4302B23DA8A5}" type="parTrans" cxnId="{90F936FA-137C-4836-AF21-75C25AE85615}">
      <dgm:prSet/>
      <dgm:spPr/>
      <dgm:t>
        <a:bodyPr/>
        <a:lstStyle/>
        <a:p>
          <a:endParaRPr lang="pt-BR"/>
        </a:p>
      </dgm:t>
    </dgm:pt>
    <dgm:pt modelId="{C6F2FF06-46AC-4648-99BB-6415483E8161}" type="sibTrans" cxnId="{90F936FA-137C-4836-AF21-75C25AE85615}">
      <dgm:prSet/>
      <dgm:spPr/>
      <dgm:t>
        <a:bodyPr/>
        <a:lstStyle/>
        <a:p>
          <a:endParaRPr lang="pt-BR"/>
        </a:p>
      </dgm:t>
    </dgm:pt>
    <dgm:pt modelId="{61F5F7E1-48EB-4289-91D5-0437A3DBDAD0}">
      <dgm:prSet/>
      <dgm:spPr/>
      <dgm:t>
        <a:bodyPr/>
        <a:lstStyle/>
        <a:p>
          <a:r>
            <a:rPr lang="pt-BR" b="1" dirty="0" smtClean="0"/>
            <a:t>Disponibilidade</a:t>
          </a:r>
        </a:p>
      </dgm:t>
    </dgm:pt>
    <dgm:pt modelId="{07AB8A6E-DC34-490C-8A33-52E6BE6BC618}" type="parTrans" cxnId="{0BDCD23E-C345-4E9C-B2B1-1BA28BBA11DD}">
      <dgm:prSet/>
      <dgm:spPr/>
      <dgm:t>
        <a:bodyPr/>
        <a:lstStyle/>
        <a:p>
          <a:endParaRPr lang="pt-BR"/>
        </a:p>
      </dgm:t>
    </dgm:pt>
    <dgm:pt modelId="{D9945624-2739-42D8-8B72-BD8AE2E903C2}" type="sibTrans" cxnId="{0BDCD23E-C345-4E9C-B2B1-1BA28BBA11DD}">
      <dgm:prSet/>
      <dgm:spPr/>
      <dgm:t>
        <a:bodyPr/>
        <a:lstStyle/>
        <a:p>
          <a:endParaRPr lang="pt-BR"/>
        </a:p>
      </dgm:t>
    </dgm:pt>
    <dgm:pt modelId="{0DA05408-8AB3-4B9D-98B3-20CBE4EBF7F6}">
      <dgm:prSet/>
      <dgm:spPr/>
      <dgm:t>
        <a:bodyPr/>
        <a:lstStyle/>
        <a:p>
          <a:r>
            <a:rPr lang="pt-BR" smtClean="0"/>
            <a:t>A informação deve estar acessível para usuários autorizados</a:t>
          </a:r>
          <a:endParaRPr lang="pt-BR" dirty="0" smtClean="0"/>
        </a:p>
      </dgm:t>
    </dgm:pt>
    <dgm:pt modelId="{5118AE34-5622-4254-8FBE-007C8D5F4AFD}" type="parTrans" cxnId="{9BDD9E23-64D0-488D-8BA4-6F55C74510A7}">
      <dgm:prSet/>
      <dgm:spPr/>
      <dgm:t>
        <a:bodyPr/>
        <a:lstStyle/>
        <a:p>
          <a:endParaRPr lang="pt-BR"/>
        </a:p>
      </dgm:t>
    </dgm:pt>
    <dgm:pt modelId="{F94F2A0E-470D-4C09-8319-64A64C8DDC8A}" type="sibTrans" cxnId="{9BDD9E23-64D0-488D-8BA4-6F55C74510A7}">
      <dgm:prSet/>
      <dgm:spPr/>
      <dgm:t>
        <a:bodyPr/>
        <a:lstStyle/>
        <a:p>
          <a:endParaRPr lang="pt-BR"/>
        </a:p>
      </dgm:t>
    </dgm:pt>
    <dgm:pt modelId="{DBC4455F-A4A8-47E0-9A14-392990D75B75}">
      <dgm:prSet/>
      <dgm:spPr/>
      <dgm:t>
        <a:bodyPr/>
        <a:lstStyle/>
        <a:p>
          <a:r>
            <a:rPr lang="pt-BR" b="1" dirty="0" smtClean="0"/>
            <a:t> Não repúdio</a:t>
          </a:r>
        </a:p>
      </dgm:t>
    </dgm:pt>
    <dgm:pt modelId="{56006D10-3AD1-45CD-8157-6A55636E2EED}" type="parTrans" cxnId="{FD6B8008-5882-426E-9538-8C5C3345C099}">
      <dgm:prSet/>
      <dgm:spPr/>
      <dgm:t>
        <a:bodyPr/>
        <a:lstStyle/>
        <a:p>
          <a:endParaRPr lang="pt-BR"/>
        </a:p>
      </dgm:t>
    </dgm:pt>
    <dgm:pt modelId="{DF2CB0AF-84D6-49A6-A8FE-3290F9143441}" type="sibTrans" cxnId="{FD6B8008-5882-426E-9538-8C5C3345C099}">
      <dgm:prSet/>
      <dgm:spPr/>
      <dgm:t>
        <a:bodyPr/>
        <a:lstStyle/>
        <a:p>
          <a:endParaRPr lang="pt-BR"/>
        </a:p>
      </dgm:t>
    </dgm:pt>
    <dgm:pt modelId="{CBE53A94-36AF-43E2-8A72-0999C73516B6}">
      <dgm:prSet/>
      <dgm:spPr/>
      <dgm:t>
        <a:bodyPr/>
        <a:lstStyle/>
        <a:p>
          <a:r>
            <a:rPr lang="pt-BR" smtClean="0"/>
            <a:t>O autor não pode negar a autoria</a:t>
          </a:r>
          <a:endParaRPr lang="pt-BR" dirty="0" smtClean="0"/>
        </a:p>
      </dgm:t>
    </dgm:pt>
    <dgm:pt modelId="{6A56047D-9262-421C-84D0-03112C83CA46}" type="parTrans" cxnId="{8398F920-983E-47CE-AD30-FB016750FE40}">
      <dgm:prSet/>
      <dgm:spPr/>
      <dgm:t>
        <a:bodyPr/>
        <a:lstStyle/>
        <a:p>
          <a:endParaRPr lang="pt-BR"/>
        </a:p>
      </dgm:t>
    </dgm:pt>
    <dgm:pt modelId="{DF19899D-458F-458F-ABD8-73E7EA37F381}" type="sibTrans" cxnId="{8398F920-983E-47CE-AD30-FB016750FE40}">
      <dgm:prSet/>
      <dgm:spPr/>
      <dgm:t>
        <a:bodyPr/>
        <a:lstStyle/>
        <a:p>
          <a:endParaRPr lang="pt-BR"/>
        </a:p>
      </dgm:t>
    </dgm:pt>
    <dgm:pt modelId="{05188F64-DB21-4984-813E-6A4004CB240E}">
      <dgm:prSet/>
      <dgm:spPr/>
      <dgm:t>
        <a:bodyPr/>
        <a:lstStyle/>
        <a:p>
          <a:r>
            <a:rPr lang="pt-BR" b="1" dirty="0" smtClean="0"/>
            <a:t> Autorização</a:t>
          </a:r>
        </a:p>
      </dgm:t>
    </dgm:pt>
    <dgm:pt modelId="{80B5C279-1EFE-425B-82A7-42C6A8597915}" type="parTrans" cxnId="{570D6AAD-9CBC-4D99-A72F-B9C02E678A54}">
      <dgm:prSet/>
      <dgm:spPr/>
      <dgm:t>
        <a:bodyPr/>
        <a:lstStyle/>
        <a:p>
          <a:endParaRPr lang="pt-BR"/>
        </a:p>
      </dgm:t>
    </dgm:pt>
    <dgm:pt modelId="{DA54CFB0-C8C1-4EC7-9CA2-613360656F1B}" type="sibTrans" cxnId="{570D6AAD-9CBC-4D99-A72F-B9C02E678A54}">
      <dgm:prSet/>
      <dgm:spPr/>
      <dgm:t>
        <a:bodyPr/>
        <a:lstStyle/>
        <a:p>
          <a:endParaRPr lang="pt-BR"/>
        </a:p>
      </dgm:t>
    </dgm:pt>
    <dgm:pt modelId="{AFC7F026-8234-4E64-80EF-93476BFEBA20}">
      <dgm:prSet/>
      <dgm:spPr/>
      <dgm:t>
        <a:bodyPr/>
        <a:lstStyle/>
        <a:p>
          <a:r>
            <a:rPr lang="pt-BR" smtClean="0"/>
            <a:t>Gestão de credenciais e acessos</a:t>
          </a:r>
          <a:endParaRPr lang="pt-BR" dirty="0" smtClean="0"/>
        </a:p>
      </dgm:t>
    </dgm:pt>
    <dgm:pt modelId="{52628C47-2531-48A1-A104-F7A86870F1BA}" type="parTrans" cxnId="{AF1C34B8-0D60-40A6-9F25-AAA646E4D24B}">
      <dgm:prSet/>
      <dgm:spPr/>
      <dgm:t>
        <a:bodyPr/>
        <a:lstStyle/>
        <a:p>
          <a:endParaRPr lang="pt-BR"/>
        </a:p>
      </dgm:t>
    </dgm:pt>
    <dgm:pt modelId="{C40690B0-A01A-4FCD-8491-ADD5B22C5D80}" type="sibTrans" cxnId="{AF1C34B8-0D60-40A6-9F25-AAA646E4D24B}">
      <dgm:prSet/>
      <dgm:spPr/>
      <dgm:t>
        <a:bodyPr/>
        <a:lstStyle/>
        <a:p>
          <a:endParaRPr lang="pt-BR"/>
        </a:p>
      </dgm:t>
    </dgm:pt>
    <dgm:pt modelId="{F65C0B13-4A53-43F1-83E2-0C21BFC5CC5B}">
      <dgm:prSet/>
      <dgm:spPr/>
      <dgm:t>
        <a:bodyPr/>
        <a:lstStyle/>
        <a:p>
          <a:r>
            <a:rPr lang="pt-BR" b="1" dirty="0" smtClean="0"/>
            <a:t> Auditoria</a:t>
          </a:r>
        </a:p>
      </dgm:t>
    </dgm:pt>
    <dgm:pt modelId="{68879160-44CB-4FDA-952B-32D01B7FEFDF}" type="parTrans" cxnId="{BE2A351B-C360-4D62-BD7D-E64E6F34C107}">
      <dgm:prSet/>
      <dgm:spPr/>
      <dgm:t>
        <a:bodyPr/>
        <a:lstStyle/>
        <a:p>
          <a:endParaRPr lang="pt-BR"/>
        </a:p>
      </dgm:t>
    </dgm:pt>
    <dgm:pt modelId="{F2E296F4-A114-43FC-A0FB-D5C801FC3310}" type="sibTrans" cxnId="{BE2A351B-C360-4D62-BD7D-E64E6F34C107}">
      <dgm:prSet/>
      <dgm:spPr/>
      <dgm:t>
        <a:bodyPr/>
        <a:lstStyle/>
        <a:p>
          <a:endParaRPr lang="pt-BR"/>
        </a:p>
      </dgm:t>
    </dgm:pt>
    <dgm:pt modelId="{D338A1B5-EC88-4BF6-961D-5FA134B247BC}">
      <dgm:prSet/>
      <dgm:spPr/>
      <dgm:t>
        <a:bodyPr/>
        <a:lstStyle/>
        <a:p>
          <a:r>
            <a:rPr lang="pt-BR" smtClean="0"/>
            <a:t>Registro e rastreabilidade de ações</a:t>
          </a:r>
          <a:endParaRPr lang="pt-BR" dirty="0" smtClean="0"/>
        </a:p>
      </dgm:t>
    </dgm:pt>
    <dgm:pt modelId="{5BEB0858-B2F1-4CEA-A581-352DACF5D20F}" type="parTrans" cxnId="{6434AA9C-1F49-4B0F-9FAE-3C41A1118E39}">
      <dgm:prSet/>
      <dgm:spPr/>
      <dgm:t>
        <a:bodyPr/>
        <a:lstStyle/>
        <a:p>
          <a:endParaRPr lang="pt-BR"/>
        </a:p>
      </dgm:t>
    </dgm:pt>
    <dgm:pt modelId="{35544DA5-EE9F-426D-B605-9CD72142C63D}" type="sibTrans" cxnId="{6434AA9C-1F49-4B0F-9FAE-3C41A1118E39}">
      <dgm:prSet/>
      <dgm:spPr/>
      <dgm:t>
        <a:bodyPr/>
        <a:lstStyle/>
        <a:p>
          <a:endParaRPr lang="pt-BR"/>
        </a:p>
      </dgm:t>
    </dgm:pt>
    <dgm:pt modelId="{7688FE9A-491B-44CF-AADC-0399A8CFC830}" type="pres">
      <dgm:prSet presAssocID="{54F97010-EE21-4B96-9207-BF7CF070AEB3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DC4E3CB-721E-4481-AF62-BF6EDBEE195F}" type="pres">
      <dgm:prSet presAssocID="{BDA47406-79D6-495F-A262-A6C55E5651DD}" presName="compNode" presStyleCnt="0"/>
      <dgm:spPr/>
    </dgm:pt>
    <dgm:pt modelId="{B7EEC727-3008-4783-91B8-EC07405BEE52}" type="pres">
      <dgm:prSet presAssocID="{BDA47406-79D6-495F-A262-A6C55E5651DD}" presName="childRec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CEACEE-05F4-4FAC-8B13-2F3FB740D5A4}" type="pres">
      <dgm:prSet presAssocID="{BDA47406-79D6-495F-A262-A6C55E5651D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06647CF-CF41-4E31-A9D6-89CDBC4ADBE5}" type="pres">
      <dgm:prSet presAssocID="{BDA47406-79D6-495F-A262-A6C55E5651DD}" presName="parentRect" presStyleLbl="alignNode1" presStyleIdx="0" presStyleCnt="7"/>
      <dgm:spPr/>
      <dgm:t>
        <a:bodyPr/>
        <a:lstStyle/>
        <a:p>
          <a:endParaRPr lang="pt-BR"/>
        </a:p>
      </dgm:t>
    </dgm:pt>
    <dgm:pt modelId="{C4495294-E7CE-4BC1-9CD8-0F911D91E9F9}" type="pres">
      <dgm:prSet presAssocID="{BDA47406-79D6-495F-A262-A6C55E5651DD}" presName="adorn" presStyleLbl="fgAccFollowNode1" presStyleIdx="0" presStyleCnt="7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40F1FF21-6461-410A-8D07-ABD61227CE39}" type="pres">
      <dgm:prSet presAssocID="{45BB2BA5-9C17-4076-B671-7E93099DBD06}" presName="sibTrans" presStyleLbl="sibTrans2D1" presStyleIdx="0" presStyleCnt="0"/>
      <dgm:spPr/>
      <dgm:t>
        <a:bodyPr/>
        <a:lstStyle/>
        <a:p>
          <a:endParaRPr lang="pt-BR"/>
        </a:p>
      </dgm:t>
    </dgm:pt>
    <dgm:pt modelId="{7EF8DC5A-9BA9-4F43-9774-6527AE19E00E}" type="pres">
      <dgm:prSet presAssocID="{7C6A6506-08B6-4498-916F-F62027EB49B4}" presName="compNode" presStyleCnt="0"/>
      <dgm:spPr/>
    </dgm:pt>
    <dgm:pt modelId="{9778AC15-82C7-4D36-904C-738BC283FB14}" type="pres">
      <dgm:prSet presAssocID="{7C6A6506-08B6-4498-916F-F62027EB49B4}" presName="childRect" presStyleLbl="bgAcc1" presStyleIdx="1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A7B3E80-02DD-4A63-A56F-F5DF6FEE4BBF}" type="pres">
      <dgm:prSet presAssocID="{7C6A6506-08B6-4498-916F-F62027EB49B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AE8A801-3A1E-4EAE-85B0-1C25742D7792}" type="pres">
      <dgm:prSet presAssocID="{7C6A6506-08B6-4498-916F-F62027EB49B4}" presName="parentRect" presStyleLbl="alignNode1" presStyleIdx="1" presStyleCnt="7"/>
      <dgm:spPr/>
      <dgm:t>
        <a:bodyPr/>
        <a:lstStyle/>
        <a:p>
          <a:endParaRPr lang="pt-BR"/>
        </a:p>
      </dgm:t>
    </dgm:pt>
    <dgm:pt modelId="{B0A92EC7-48A6-4B6A-A986-3BD4968028F3}" type="pres">
      <dgm:prSet presAssocID="{7C6A6506-08B6-4498-916F-F62027EB49B4}" presName="adorn" presStyleLbl="fgAccFollowNode1" presStyleIdx="1" presStyleCnt="7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8AF559B-C5B3-455C-9190-F4580151A52C}" type="pres">
      <dgm:prSet presAssocID="{BCC97F11-27A3-45C7-9311-A697F5CEF17D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365D98F-08E3-45E0-8A6A-0501D9137BA7}" type="pres">
      <dgm:prSet presAssocID="{5777BB32-ED03-41AD-AB7D-99019BF11EC3}" presName="compNode" presStyleCnt="0"/>
      <dgm:spPr/>
    </dgm:pt>
    <dgm:pt modelId="{D4B7EA7B-471A-4D44-B018-56CBAB6C7ECE}" type="pres">
      <dgm:prSet presAssocID="{5777BB32-ED03-41AD-AB7D-99019BF11EC3}" presName="childRect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B57DD6B-5BD2-4B2C-90CF-98E8C514B434}" type="pres">
      <dgm:prSet presAssocID="{5777BB32-ED03-41AD-AB7D-99019BF11EC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580EA5-AA53-4E92-B0DE-23838D0F70A7}" type="pres">
      <dgm:prSet presAssocID="{5777BB32-ED03-41AD-AB7D-99019BF11EC3}" presName="parentRect" presStyleLbl="alignNode1" presStyleIdx="2" presStyleCnt="7"/>
      <dgm:spPr/>
      <dgm:t>
        <a:bodyPr/>
        <a:lstStyle/>
        <a:p>
          <a:endParaRPr lang="pt-BR"/>
        </a:p>
      </dgm:t>
    </dgm:pt>
    <dgm:pt modelId="{3F1D4431-49E9-4273-A441-6C77D282298B}" type="pres">
      <dgm:prSet presAssocID="{5777BB32-ED03-41AD-AB7D-99019BF11EC3}" presName="adorn" presStyleLbl="fgAccFollowNode1" presStyleIdx="2" presStyleCnt="7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98464081-5E5F-4797-B085-C432CCE17DD5}" type="pres">
      <dgm:prSet presAssocID="{E645EA52-CB65-47FD-89E1-14EAC4C494A8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3B31C48-00F1-47EE-8AFD-22DACAC50C77}" type="pres">
      <dgm:prSet presAssocID="{61F5F7E1-48EB-4289-91D5-0437A3DBDAD0}" presName="compNode" presStyleCnt="0"/>
      <dgm:spPr/>
    </dgm:pt>
    <dgm:pt modelId="{B1DE148F-B9EE-467E-9F83-47FE6CE71ADC}" type="pres">
      <dgm:prSet presAssocID="{61F5F7E1-48EB-4289-91D5-0437A3DBDAD0}" presName="childRect" presStyleLbl="bgAcc1" presStyleIdx="3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6891D44-E3AC-4BD7-BA84-86CC50FE5A05}" type="pres">
      <dgm:prSet presAssocID="{61F5F7E1-48EB-4289-91D5-0437A3DBDAD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4705E43-D33A-4810-9719-E4B254F73C96}" type="pres">
      <dgm:prSet presAssocID="{61F5F7E1-48EB-4289-91D5-0437A3DBDAD0}" presName="parentRect" presStyleLbl="alignNode1" presStyleIdx="3" presStyleCnt="7"/>
      <dgm:spPr/>
      <dgm:t>
        <a:bodyPr/>
        <a:lstStyle/>
        <a:p>
          <a:endParaRPr lang="pt-BR"/>
        </a:p>
      </dgm:t>
    </dgm:pt>
    <dgm:pt modelId="{BFA80A96-F49C-4D71-B929-93E1414EFC7E}" type="pres">
      <dgm:prSet presAssocID="{61F5F7E1-48EB-4289-91D5-0437A3DBDAD0}" presName="adorn" presStyleLbl="fgAccFollowNode1" presStyleIdx="3" presStyleCnt="7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EFD7031A-178B-46D2-ABEE-9A5883944CB1}" type="pres">
      <dgm:prSet presAssocID="{D9945624-2739-42D8-8B72-BD8AE2E903C2}" presName="sibTrans" presStyleLbl="sibTrans2D1" presStyleIdx="0" presStyleCnt="0"/>
      <dgm:spPr/>
      <dgm:t>
        <a:bodyPr/>
        <a:lstStyle/>
        <a:p>
          <a:endParaRPr lang="pt-BR"/>
        </a:p>
      </dgm:t>
    </dgm:pt>
    <dgm:pt modelId="{EFC8AD2B-6E81-4E70-9D5F-DF0EAD518D73}" type="pres">
      <dgm:prSet presAssocID="{DBC4455F-A4A8-47E0-9A14-392990D75B75}" presName="compNode" presStyleCnt="0"/>
      <dgm:spPr/>
    </dgm:pt>
    <dgm:pt modelId="{6917D324-7BFD-47C7-9BF5-F76A50B06D52}" type="pres">
      <dgm:prSet presAssocID="{DBC4455F-A4A8-47E0-9A14-392990D75B75}" presName="childRect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52EFD41-7249-4C94-93D6-CA4809812518}" type="pres">
      <dgm:prSet presAssocID="{DBC4455F-A4A8-47E0-9A14-392990D75B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073BDF8-EFD0-4BCF-AC56-59200811D3E4}" type="pres">
      <dgm:prSet presAssocID="{DBC4455F-A4A8-47E0-9A14-392990D75B75}" presName="parentRect" presStyleLbl="alignNode1" presStyleIdx="4" presStyleCnt="7"/>
      <dgm:spPr/>
      <dgm:t>
        <a:bodyPr/>
        <a:lstStyle/>
        <a:p>
          <a:endParaRPr lang="pt-BR"/>
        </a:p>
      </dgm:t>
    </dgm:pt>
    <dgm:pt modelId="{69DBCD21-135F-4ECD-9E68-7AE0E06F0CFB}" type="pres">
      <dgm:prSet presAssocID="{DBC4455F-A4A8-47E0-9A14-392990D75B75}" presName="adorn" presStyleLbl="fgAccFollowNode1" presStyleIdx="4" presStyleCnt="7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F72755B-DD06-4838-8778-D0F8DDF10B2B}" type="pres">
      <dgm:prSet presAssocID="{DF2CB0AF-84D6-49A6-A8FE-3290F9143441}" presName="sibTrans" presStyleLbl="sibTrans2D1" presStyleIdx="0" presStyleCnt="0"/>
      <dgm:spPr/>
      <dgm:t>
        <a:bodyPr/>
        <a:lstStyle/>
        <a:p>
          <a:endParaRPr lang="pt-BR"/>
        </a:p>
      </dgm:t>
    </dgm:pt>
    <dgm:pt modelId="{195BD23D-E427-4030-958F-84A05466C94E}" type="pres">
      <dgm:prSet presAssocID="{05188F64-DB21-4984-813E-6A4004CB240E}" presName="compNode" presStyleCnt="0"/>
      <dgm:spPr/>
    </dgm:pt>
    <dgm:pt modelId="{D9B812C9-E47F-4648-A157-AEB2B3F5F18B}" type="pres">
      <dgm:prSet presAssocID="{05188F64-DB21-4984-813E-6A4004CB240E}" presName="childRect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6D79D62-1423-4AE5-8BA8-D606DBA76647}" type="pres">
      <dgm:prSet presAssocID="{05188F64-DB21-4984-813E-6A4004CB240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BFC761-06B4-49FE-9E03-33E0B754C3DA}" type="pres">
      <dgm:prSet presAssocID="{05188F64-DB21-4984-813E-6A4004CB240E}" presName="parentRect" presStyleLbl="alignNode1" presStyleIdx="5" presStyleCnt="7"/>
      <dgm:spPr/>
      <dgm:t>
        <a:bodyPr/>
        <a:lstStyle/>
        <a:p>
          <a:endParaRPr lang="pt-BR"/>
        </a:p>
      </dgm:t>
    </dgm:pt>
    <dgm:pt modelId="{F131FD66-6329-43B1-9896-9FDDDD9CB839}" type="pres">
      <dgm:prSet presAssocID="{05188F64-DB21-4984-813E-6A4004CB240E}" presName="adorn" presStyleLbl="fgAccFollowNode1" presStyleIdx="5" presStyleCnt="7"/>
      <dgm:spPr>
        <a:blipFill rotWithShape="1"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845DD86-F99C-4E10-A1A3-CAEBFDC90F88}" type="pres">
      <dgm:prSet presAssocID="{DA54CFB0-C8C1-4EC7-9CA2-613360656F1B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F77F543-7DA6-4C61-BDA1-7F429BC552FE}" type="pres">
      <dgm:prSet presAssocID="{F65C0B13-4A53-43F1-83E2-0C21BFC5CC5B}" presName="compNode" presStyleCnt="0"/>
      <dgm:spPr/>
    </dgm:pt>
    <dgm:pt modelId="{21227DF7-982A-4DC0-9DE2-C65D9DC3CE90}" type="pres">
      <dgm:prSet presAssocID="{F65C0B13-4A53-43F1-83E2-0C21BFC5CC5B}" presName="childRect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8717295-6959-41C2-83AE-FF4DD6CEF7F7}" type="pres">
      <dgm:prSet presAssocID="{F65C0B13-4A53-43F1-83E2-0C21BFC5CC5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C335BA4-87B0-40BE-A59B-0492E9C46CDF}" type="pres">
      <dgm:prSet presAssocID="{F65C0B13-4A53-43F1-83E2-0C21BFC5CC5B}" presName="parentRect" presStyleLbl="alignNode1" presStyleIdx="6" presStyleCnt="7"/>
      <dgm:spPr/>
      <dgm:t>
        <a:bodyPr/>
        <a:lstStyle/>
        <a:p>
          <a:endParaRPr lang="pt-BR"/>
        </a:p>
      </dgm:t>
    </dgm:pt>
    <dgm:pt modelId="{41227874-1895-4B31-8567-D48815385DD2}" type="pres">
      <dgm:prSet presAssocID="{F65C0B13-4A53-43F1-83E2-0C21BFC5CC5B}" presName="adorn" presStyleLbl="fgAccFollowNode1" presStyleIdx="6" presStyleCnt="7"/>
      <dgm:spPr>
        <a:blipFill rotWithShape="1"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</dgm:ptLst>
  <dgm:cxnLst>
    <dgm:cxn modelId="{65FFA8AD-967B-4AAA-8D81-7FB8FAEF1329}" type="presOf" srcId="{DBC4455F-A4A8-47E0-9A14-392990D75B75}" destId="{F52EFD41-7249-4C94-93D6-CA4809812518}" srcOrd="0" destOrd="0" presId="urn:microsoft.com/office/officeart/2005/8/layout/bList2"/>
    <dgm:cxn modelId="{92AE1297-483D-46E0-8A53-2AB36F35AB6D}" type="presOf" srcId="{05188F64-DB21-4984-813E-6A4004CB240E}" destId="{73BFC761-06B4-49FE-9E03-33E0B754C3DA}" srcOrd="1" destOrd="0" presId="urn:microsoft.com/office/officeart/2005/8/layout/bList2"/>
    <dgm:cxn modelId="{FE417AE9-6611-456B-8AF3-BFFB2906C87E}" type="presOf" srcId="{E645EA52-CB65-47FD-89E1-14EAC4C494A8}" destId="{98464081-5E5F-4797-B085-C432CCE17DD5}" srcOrd="0" destOrd="0" presId="urn:microsoft.com/office/officeart/2005/8/layout/bList2"/>
    <dgm:cxn modelId="{B50A0486-773D-4944-8488-FE43AD506B60}" type="presOf" srcId="{45BB2BA5-9C17-4076-B671-7E93099DBD06}" destId="{40F1FF21-6461-410A-8D07-ABD61227CE39}" srcOrd="0" destOrd="0" presId="urn:microsoft.com/office/officeart/2005/8/layout/bList2"/>
    <dgm:cxn modelId="{25CA4974-BCE1-4DD3-B7BA-49720915A6A7}" type="presOf" srcId="{EE39EB7C-4FF2-4EAE-A290-073A06D0751B}" destId="{B7EEC727-3008-4783-91B8-EC07405BEE52}" srcOrd="0" destOrd="0" presId="urn:microsoft.com/office/officeart/2005/8/layout/bList2"/>
    <dgm:cxn modelId="{B15531C1-B315-4C31-A8CC-920DDCE02149}" type="presOf" srcId="{F65C0B13-4A53-43F1-83E2-0C21BFC5CC5B}" destId="{6C335BA4-87B0-40BE-A59B-0492E9C46CDF}" srcOrd="1" destOrd="0" presId="urn:microsoft.com/office/officeart/2005/8/layout/bList2"/>
    <dgm:cxn modelId="{B0B91C5D-9E64-4FC9-A4B2-77ACB35F4704}" type="presOf" srcId="{27A9597C-9E08-4E9A-9B9C-3DC35023103D}" destId="{D4B7EA7B-471A-4D44-B018-56CBAB6C7ECE}" srcOrd="0" destOrd="0" presId="urn:microsoft.com/office/officeart/2005/8/layout/bList2"/>
    <dgm:cxn modelId="{C04AF3CA-9749-4283-8C19-49E19E6D8D0E}" type="presOf" srcId="{1A17F904-5D47-46CA-9FAE-CE55AB66F986}" destId="{9778AC15-82C7-4D36-904C-738BC283FB14}" srcOrd="0" destOrd="0" presId="urn:microsoft.com/office/officeart/2005/8/layout/bList2"/>
    <dgm:cxn modelId="{516B3509-1692-4B7C-A4CA-7477DDEED454}" srcId="{54F97010-EE21-4B96-9207-BF7CF070AEB3}" destId="{BDA47406-79D6-495F-A262-A6C55E5651DD}" srcOrd="0" destOrd="0" parTransId="{7C50FB01-AC4C-4E3C-B1A2-1FC1C6405477}" sibTransId="{45BB2BA5-9C17-4076-B671-7E93099DBD06}"/>
    <dgm:cxn modelId="{E3F19873-E1DD-4465-9B14-3D62EC1FBBC8}" srcId="{54F97010-EE21-4B96-9207-BF7CF070AEB3}" destId="{5777BB32-ED03-41AD-AB7D-99019BF11EC3}" srcOrd="2" destOrd="0" parTransId="{E9ED1B4F-DA3D-4179-99CE-A764125822A5}" sibTransId="{E645EA52-CB65-47FD-89E1-14EAC4C494A8}"/>
    <dgm:cxn modelId="{43716AE4-48E6-453B-8125-071E3D80AB60}" type="presOf" srcId="{7C6A6506-08B6-4498-916F-F62027EB49B4}" destId="{FAE8A801-3A1E-4EAE-85B0-1C25742D7792}" srcOrd="1" destOrd="0" presId="urn:microsoft.com/office/officeart/2005/8/layout/bList2"/>
    <dgm:cxn modelId="{1D5EA3AF-957F-4D91-B51C-98C4ECCDA331}" type="presOf" srcId="{61F5F7E1-48EB-4289-91D5-0437A3DBDAD0}" destId="{04705E43-D33A-4810-9719-E4B254F73C96}" srcOrd="1" destOrd="0" presId="urn:microsoft.com/office/officeart/2005/8/layout/bList2"/>
    <dgm:cxn modelId="{DC1A69CC-FF6C-4AB1-87B5-433A2F02599A}" type="presOf" srcId="{BDA47406-79D6-495F-A262-A6C55E5651DD}" destId="{F06647CF-CF41-4E31-A9D6-89CDBC4ADBE5}" srcOrd="1" destOrd="0" presId="urn:microsoft.com/office/officeart/2005/8/layout/bList2"/>
    <dgm:cxn modelId="{145A6E0C-DB17-4047-98FB-297DBB0749FA}" type="presOf" srcId="{BCC97F11-27A3-45C7-9311-A697F5CEF17D}" destId="{78AF559B-C5B3-455C-9190-F4580151A52C}" srcOrd="0" destOrd="0" presId="urn:microsoft.com/office/officeart/2005/8/layout/bList2"/>
    <dgm:cxn modelId="{A8F8A636-0A38-488B-A8B1-EA3AA3A3F3AF}" type="presOf" srcId="{DBC4455F-A4A8-47E0-9A14-392990D75B75}" destId="{6073BDF8-EFD0-4BCF-AC56-59200811D3E4}" srcOrd="1" destOrd="0" presId="urn:microsoft.com/office/officeart/2005/8/layout/bList2"/>
    <dgm:cxn modelId="{BBF9527E-75AB-4533-91B1-760C6759DB90}" srcId="{7C6A6506-08B6-4498-916F-F62027EB49B4}" destId="{1A17F904-5D47-46CA-9FAE-CE55AB66F986}" srcOrd="0" destOrd="0" parTransId="{CB4B4583-408A-4185-8416-3887B11FBADA}" sibTransId="{F0C4272C-7DD7-4D15-B595-27845F109302}"/>
    <dgm:cxn modelId="{570D6AAD-9CBC-4D99-A72F-B9C02E678A54}" srcId="{54F97010-EE21-4B96-9207-BF7CF070AEB3}" destId="{05188F64-DB21-4984-813E-6A4004CB240E}" srcOrd="5" destOrd="0" parTransId="{80B5C279-1EFE-425B-82A7-42C6A8597915}" sibTransId="{DA54CFB0-C8C1-4EC7-9CA2-613360656F1B}"/>
    <dgm:cxn modelId="{FD6B8008-5882-426E-9538-8C5C3345C099}" srcId="{54F97010-EE21-4B96-9207-BF7CF070AEB3}" destId="{DBC4455F-A4A8-47E0-9A14-392990D75B75}" srcOrd="4" destOrd="0" parTransId="{56006D10-3AD1-45CD-8157-6A55636E2EED}" sibTransId="{DF2CB0AF-84D6-49A6-A8FE-3290F9143441}"/>
    <dgm:cxn modelId="{42C03651-1B18-41A4-B075-AB904F7D859F}" type="presOf" srcId="{61F5F7E1-48EB-4289-91D5-0437A3DBDAD0}" destId="{66891D44-E3AC-4BD7-BA84-86CC50FE5A05}" srcOrd="0" destOrd="0" presId="urn:microsoft.com/office/officeart/2005/8/layout/bList2"/>
    <dgm:cxn modelId="{0BDCD23E-C345-4E9C-B2B1-1BA28BBA11DD}" srcId="{54F97010-EE21-4B96-9207-BF7CF070AEB3}" destId="{61F5F7E1-48EB-4289-91D5-0437A3DBDAD0}" srcOrd="3" destOrd="0" parTransId="{07AB8A6E-DC34-490C-8A33-52E6BE6BC618}" sibTransId="{D9945624-2739-42D8-8B72-BD8AE2E903C2}"/>
    <dgm:cxn modelId="{BC1CBB0F-4440-4395-8A90-8079FF499316}" type="presOf" srcId="{5777BB32-ED03-41AD-AB7D-99019BF11EC3}" destId="{4B57DD6B-5BD2-4B2C-90CF-98E8C514B434}" srcOrd="0" destOrd="0" presId="urn:microsoft.com/office/officeart/2005/8/layout/bList2"/>
    <dgm:cxn modelId="{93F51ABA-6BBA-4D34-A734-178B13A4B5D5}" type="presOf" srcId="{DF2CB0AF-84D6-49A6-A8FE-3290F9143441}" destId="{7F72755B-DD06-4838-8778-D0F8DDF10B2B}" srcOrd="0" destOrd="0" presId="urn:microsoft.com/office/officeart/2005/8/layout/bList2"/>
    <dgm:cxn modelId="{9BDD9E23-64D0-488D-8BA4-6F55C74510A7}" srcId="{61F5F7E1-48EB-4289-91D5-0437A3DBDAD0}" destId="{0DA05408-8AB3-4B9D-98B3-20CBE4EBF7F6}" srcOrd="0" destOrd="0" parTransId="{5118AE34-5622-4254-8FBE-007C8D5F4AFD}" sibTransId="{F94F2A0E-470D-4C09-8319-64A64C8DDC8A}"/>
    <dgm:cxn modelId="{F7D481F1-1AEE-4070-912E-526AA4A34A1C}" type="presOf" srcId="{CBE53A94-36AF-43E2-8A72-0999C73516B6}" destId="{6917D324-7BFD-47C7-9BF5-F76A50B06D52}" srcOrd="0" destOrd="0" presId="urn:microsoft.com/office/officeart/2005/8/layout/bList2"/>
    <dgm:cxn modelId="{6DFDBDA8-A10A-4E5B-B679-1940F6005CC0}" type="presOf" srcId="{05188F64-DB21-4984-813E-6A4004CB240E}" destId="{E6D79D62-1423-4AE5-8BA8-D606DBA76647}" srcOrd="0" destOrd="0" presId="urn:microsoft.com/office/officeart/2005/8/layout/bList2"/>
    <dgm:cxn modelId="{1E1E8603-7770-41B7-BD13-49BAB5E4FDAB}" type="presOf" srcId="{0DA05408-8AB3-4B9D-98B3-20CBE4EBF7F6}" destId="{B1DE148F-B9EE-467E-9F83-47FE6CE71ADC}" srcOrd="0" destOrd="0" presId="urn:microsoft.com/office/officeart/2005/8/layout/bList2"/>
    <dgm:cxn modelId="{991985F6-3A37-4DE9-9DD2-EBC5A3341373}" type="presOf" srcId="{7C6A6506-08B6-4498-916F-F62027EB49B4}" destId="{4A7B3E80-02DD-4A63-A56F-F5DF6FEE4BBF}" srcOrd="0" destOrd="0" presId="urn:microsoft.com/office/officeart/2005/8/layout/bList2"/>
    <dgm:cxn modelId="{6434AA9C-1F49-4B0F-9FAE-3C41A1118E39}" srcId="{F65C0B13-4A53-43F1-83E2-0C21BFC5CC5B}" destId="{D338A1B5-EC88-4BF6-961D-5FA134B247BC}" srcOrd="0" destOrd="0" parTransId="{5BEB0858-B2F1-4CEA-A581-352DACF5D20F}" sibTransId="{35544DA5-EE9F-426D-B605-9CD72142C63D}"/>
    <dgm:cxn modelId="{BE2A351B-C360-4D62-BD7D-E64E6F34C107}" srcId="{54F97010-EE21-4B96-9207-BF7CF070AEB3}" destId="{F65C0B13-4A53-43F1-83E2-0C21BFC5CC5B}" srcOrd="6" destOrd="0" parTransId="{68879160-44CB-4FDA-952B-32D01B7FEFDF}" sibTransId="{F2E296F4-A114-43FC-A0FB-D5C801FC3310}"/>
    <dgm:cxn modelId="{3FEDE89C-4412-4B23-98F2-85E2EF9BB15C}" type="presOf" srcId="{AFC7F026-8234-4E64-80EF-93476BFEBA20}" destId="{D9B812C9-E47F-4648-A157-AEB2B3F5F18B}" srcOrd="0" destOrd="0" presId="urn:microsoft.com/office/officeart/2005/8/layout/bList2"/>
    <dgm:cxn modelId="{A7E4F2E5-CE13-4B41-A3BB-5D4133832CB2}" type="presOf" srcId="{5777BB32-ED03-41AD-AB7D-99019BF11EC3}" destId="{51580EA5-AA53-4E92-B0DE-23838D0F70A7}" srcOrd="1" destOrd="0" presId="urn:microsoft.com/office/officeart/2005/8/layout/bList2"/>
    <dgm:cxn modelId="{65F19321-11BD-4A19-8C5C-05D4797FD424}" type="presOf" srcId="{54F97010-EE21-4B96-9207-BF7CF070AEB3}" destId="{7688FE9A-491B-44CF-AADC-0399A8CFC830}" srcOrd="0" destOrd="0" presId="urn:microsoft.com/office/officeart/2005/8/layout/bList2"/>
    <dgm:cxn modelId="{AF1C34B8-0D60-40A6-9F25-AAA646E4D24B}" srcId="{05188F64-DB21-4984-813E-6A4004CB240E}" destId="{AFC7F026-8234-4E64-80EF-93476BFEBA20}" srcOrd="0" destOrd="0" parTransId="{52628C47-2531-48A1-A104-F7A86870F1BA}" sibTransId="{C40690B0-A01A-4FCD-8491-ADD5B22C5D80}"/>
    <dgm:cxn modelId="{25C93C1D-97EC-422E-A411-424ACAD8E155}" type="presOf" srcId="{D338A1B5-EC88-4BF6-961D-5FA134B247BC}" destId="{21227DF7-982A-4DC0-9DE2-C65D9DC3CE90}" srcOrd="0" destOrd="0" presId="urn:microsoft.com/office/officeart/2005/8/layout/bList2"/>
    <dgm:cxn modelId="{C90E015F-BB4A-4C2A-8DEE-3A519D0456FB}" srcId="{54F97010-EE21-4B96-9207-BF7CF070AEB3}" destId="{7C6A6506-08B6-4498-916F-F62027EB49B4}" srcOrd="1" destOrd="0" parTransId="{03DB2CF2-6243-4CF2-9564-C40118BBA89B}" sibTransId="{BCC97F11-27A3-45C7-9311-A697F5CEF17D}"/>
    <dgm:cxn modelId="{90F936FA-137C-4836-AF21-75C25AE85615}" srcId="{5777BB32-ED03-41AD-AB7D-99019BF11EC3}" destId="{27A9597C-9E08-4E9A-9B9C-3DC35023103D}" srcOrd="0" destOrd="0" parTransId="{0E21E4D2-70F9-46AD-BB98-4302B23DA8A5}" sibTransId="{C6F2FF06-46AC-4648-99BB-6415483E8161}"/>
    <dgm:cxn modelId="{8398F920-983E-47CE-AD30-FB016750FE40}" srcId="{DBC4455F-A4A8-47E0-9A14-392990D75B75}" destId="{CBE53A94-36AF-43E2-8A72-0999C73516B6}" srcOrd="0" destOrd="0" parTransId="{6A56047D-9262-421C-84D0-03112C83CA46}" sibTransId="{DF19899D-458F-458F-ABD8-73E7EA37F381}"/>
    <dgm:cxn modelId="{F41149A5-697E-48A5-A64C-990D04A63720}" type="presOf" srcId="{BDA47406-79D6-495F-A262-A6C55E5651DD}" destId="{07CEACEE-05F4-4FAC-8B13-2F3FB740D5A4}" srcOrd="0" destOrd="0" presId="urn:microsoft.com/office/officeart/2005/8/layout/bList2"/>
    <dgm:cxn modelId="{B485F8C5-4323-4AE1-8422-998E10616BA7}" type="presOf" srcId="{D9945624-2739-42D8-8B72-BD8AE2E903C2}" destId="{EFD7031A-178B-46D2-ABEE-9A5883944CB1}" srcOrd="0" destOrd="0" presId="urn:microsoft.com/office/officeart/2005/8/layout/bList2"/>
    <dgm:cxn modelId="{17A1AE5E-E704-4B5E-9A57-5D0DB869DCF4}" type="presOf" srcId="{DA54CFB0-C8C1-4EC7-9CA2-613360656F1B}" destId="{2845DD86-F99C-4E10-A1A3-CAEBFDC90F88}" srcOrd="0" destOrd="0" presId="urn:microsoft.com/office/officeart/2005/8/layout/bList2"/>
    <dgm:cxn modelId="{97C7D67B-D6B3-42F1-8D62-04666BBD3F57}" srcId="{BDA47406-79D6-495F-A262-A6C55E5651DD}" destId="{EE39EB7C-4FF2-4EAE-A290-073A06D0751B}" srcOrd="0" destOrd="0" parTransId="{FB3DB888-4BF4-4B69-89E8-B41C6D397240}" sibTransId="{FA8A18BC-3212-44C4-ACA6-9952068739A6}"/>
    <dgm:cxn modelId="{76BD978D-F2B6-4AFD-A4BF-E8927558CAE2}" type="presOf" srcId="{F65C0B13-4A53-43F1-83E2-0C21BFC5CC5B}" destId="{D8717295-6959-41C2-83AE-FF4DD6CEF7F7}" srcOrd="0" destOrd="0" presId="urn:microsoft.com/office/officeart/2005/8/layout/bList2"/>
    <dgm:cxn modelId="{E4821F15-E33D-4B44-AA62-1DA9FD2FA4BE}" type="presParOf" srcId="{7688FE9A-491B-44CF-AADC-0399A8CFC830}" destId="{5DC4E3CB-721E-4481-AF62-BF6EDBEE195F}" srcOrd="0" destOrd="0" presId="urn:microsoft.com/office/officeart/2005/8/layout/bList2"/>
    <dgm:cxn modelId="{8565FFBA-6E7D-4447-BEFF-ECF4181E12A3}" type="presParOf" srcId="{5DC4E3CB-721E-4481-AF62-BF6EDBEE195F}" destId="{B7EEC727-3008-4783-91B8-EC07405BEE52}" srcOrd="0" destOrd="0" presId="urn:microsoft.com/office/officeart/2005/8/layout/bList2"/>
    <dgm:cxn modelId="{71BD8BFB-6F9C-4E64-906E-1A46CD5EB013}" type="presParOf" srcId="{5DC4E3CB-721E-4481-AF62-BF6EDBEE195F}" destId="{07CEACEE-05F4-4FAC-8B13-2F3FB740D5A4}" srcOrd="1" destOrd="0" presId="urn:microsoft.com/office/officeart/2005/8/layout/bList2"/>
    <dgm:cxn modelId="{2DF4A327-2D02-4D4F-95A6-F1C2CA96B7D9}" type="presParOf" srcId="{5DC4E3CB-721E-4481-AF62-BF6EDBEE195F}" destId="{F06647CF-CF41-4E31-A9D6-89CDBC4ADBE5}" srcOrd="2" destOrd="0" presId="urn:microsoft.com/office/officeart/2005/8/layout/bList2"/>
    <dgm:cxn modelId="{130E22CF-3F39-4B74-B448-73E6E796D199}" type="presParOf" srcId="{5DC4E3CB-721E-4481-AF62-BF6EDBEE195F}" destId="{C4495294-E7CE-4BC1-9CD8-0F911D91E9F9}" srcOrd="3" destOrd="0" presId="urn:microsoft.com/office/officeart/2005/8/layout/bList2"/>
    <dgm:cxn modelId="{361DB12C-68AF-449B-A5C8-7F70D8879E00}" type="presParOf" srcId="{7688FE9A-491B-44CF-AADC-0399A8CFC830}" destId="{40F1FF21-6461-410A-8D07-ABD61227CE39}" srcOrd="1" destOrd="0" presId="urn:microsoft.com/office/officeart/2005/8/layout/bList2"/>
    <dgm:cxn modelId="{D82A4579-ADB3-4979-BB21-236BD28BCFAB}" type="presParOf" srcId="{7688FE9A-491B-44CF-AADC-0399A8CFC830}" destId="{7EF8DC5A-9BA9-4F43-9774-6527AE19E00E}" srcOrd="2" destOrd="0" presId="urn:microsoft.com/office/officeart/2005/8/layout/bList2"/>
    <dgm:cxn modelId="{32CFE01E-F670-4DEC-B3E0-F134EC016BD9}" type="presParOf" srcId="{7EF8DC5A-9BA9-4F43-9774-6527AE19E00E}" destId="{9778AC15-82C7-4D36-904C-738BC283FB14}" srcOrd="0" destOrd="0" presId="urn:microsoft.com/office/officeart/2005/8/layout/bList2"/>
    <dgm:cxn modelId="{3F820537-11EB-4410-B149-5A1DD13E88C9}" type="presParOf" srcId="{7EF8DC5A-9BA9-4F43-9774-6527AE19E00E}" destId="{4A7B3E80-02DD-4A63-A56F-F5DF6FEE4BBF}" srcOrd="1" destOrd="0" presId="urn:microsoft.com/office/officeart/2005/8/layout/bList2"/>
    <dgm:cxn modelId="{84A9DB9A-920E-43D7-98F2-9268F4D29FFE}" type="presParOf" srcId="{7EF8DC5A-9BA9-4F43-9774-6527AE19E00E}" destId="{FAE8A801-3A1E-4EAE-85B0-1C25742D7792}" srcOrd="2" destOrd="0" presId="urn:microsoft.com/office/officeart/2005/8/layout/bList2"/>
    <dgm:cxn modelId="{458800DA-49F8-4844-A51F-F0B324B2EC38}" type="presParOf" srcId="{7EF8DC5A-9BA9-4F43-9774-6527AE19E00E}" destId="{B0A92EC7-48A6-4B6A-A986-3BD4968028F3}" srcOrd="3" destOrd="0" presId="urn:microsoft.com/office/officeart/2005/8/layout/bList2"/>
    <dgm:cxn modelId="{ADB6453C-C687-4EB5-B05F-619114268FD6}" type="presParOf" srcId="{7688FE9A-491B-44CF-AADC-0399A8CFC830}" destId="{78AF559B-C5B3-455C-9190-F4580151A52C}" srcOrd="3" destOrd="0" presId="urn:microsoft.com/office/officeart/2005/8/layout/bList2"/>
    <dgm:cxn modelId="{F0ECC89B-987A-48C3-AA3A-6378AACA1550}" type="presParOf" srcId="{7688FE9A-491B-44CF-AADC-0399A8CFC830}" destId="{9365D98F-08E3-45E0-8A6A-0501D9137BA7}" srcOrd="4" destOrd="0" presId="urn:microsoft.com/office/officeart/2005/8/layout/bList2"/>
    <dgm:cxn modelId="{12FDBE4B-7856-4AB9-820E-013DAC09D14B}" type="presParOf" srcId="{9365D98F-08E3-45E0-8A6A-0501D9137BA7}" destId="{D4B7EA7B-471A-4D44-B018-56CBAB6C7ECE}" srcOrd="0" destOrd="0" presId="urn:microsoft.com/office/officeart/2005/8/layout/bList2"/>
    <dgm:cxn modelId="{B066ED23-C505-452E-A033-82D891D3CF77}" type="presParOf" srcId="{9365D98F-08E3-45E0-8A6A-0501D9137BA7}" destId="{4B57DD6B-5BD2-4B2C-90CF-98E8C514B434}" srcOrd="1" destOrd="0" presId="urn:microsoft.com/office/officeart/2005/8/layout/bList2"/>
    <dgm:cxn modelId="{539751BD-3906-4F00-8670-D7CD4312E8F1}" type="presParOf" srcId="{9365D98F-08E3-45E0-8A6A-0501D9137BA7}" destId="{51580EA5-AA53-4E92-B0DE-23838D0F70A7}" srcOrd="2" destOrd="0" presId="urn:microsoft.com/office/officeart/2005/8/layout/bList2"/>
    <dgm:cxn modelId="{2DF88CA6-1075-4202-8E4A-E19F7D43D7AA}" type="presParOf" srcId="{9365D98F-08E3-45E0-8A6A-0501D9137BA7}" destId="{3F1D4431-49E9-4273-A441-6C77D282298B}" srcOrd="3" destOrd="0" presId="urn:microsoft.com/office/officeart/2005/8/layout/bList2"/>
    <dgm:cxn modelId="{9CF133D1-3C2C-4310-84B0-A8D547DFFC79}" type="presParOf" srcId="{7688FE9A-491B-44CF-AADC-0399A8CFC830}" destId="{98464081-5E5F-4797-B085-C432CCE17DD5}" srcOrd="5" destOrd="0" presId="urn:microsoft.com/office/officeart/2005/8/layout/bList2"/>
    <dgm:cxn modelId="{7A89A9A4-98E9-4905-BBCC-1B857E540323}" type="presParOf" srcId="{7688FE9A-491B-44CF-AADC-0399A8CFC830}" destId="{93B31C48-00F1-47EE-8AFD-22DACAC50C77}" srcOrd="6" destOrd="0" presId="urn:microsoft.com/office/officeart/2005/8/layout/bList2"/>
    <dgm:cxn modelId="{5C2217B4-2AD3-4751-89F7-7E4E198389E2}" type="presParOf" srcId="{93B31C48-00F1-47EE-8AFD-22DACAC50C77}" destId="{B1DE148F-B9EE-467E-9F83-47FE6CE71ADC}" srcOrd="0" destOrd="0" presId="urn:microsoft.com/office/officeart/2005/8/layout/bList2"/>
    <dgm:cxn modelId="{2A8870AD-C281-43BB-B470-E156580B6EA2}" type="presParOf" srcId="{93B31C48-00F1-47EE-8AFD-22DACAC50C77}" destId="{66891D44-E3AC-4BD7-BA84-86CC50FE5A05}" srcOrd="1" destOrd="0" presId="urn:microsoft.com/office/officeart/2005/8/layout/bList2"/>
    <dgm:cxn modelId="{AAEF1FF9-C5E5-472B-A34F-FA3C65393EF0}" type="presParOf" srcId="{93B31C48-00F1-47EE-8AFD-22DACAC50C77}" destId="{04705E43-D33A-4810-9719-E4B254F73C96}" srcOrd="2" destOrd="0" presId="urn:microsoft.com/office/officeart/2005/8/layout/bList2"/>
    <dgm:cxn modelId="{5319B05B-DE1F-4C80-95C5-8A34E8F9E122}" type="presParOf" srcId="{93B31C48-00F1-47EE-8AFD-22DACAC50C77}" destId="{BFA80A96-F49C-4D71-B929-93E1414EFC7E}" srcOrd="3" destOrd="0" presId="urn:microsoft.com/office/officeart/2005/8/layout/bList2"/>
    <dgm:cxn modelId="{B98A1775-FE11-42C4-BF7B-75D0B96E3DF1}" type="presParOf" srcId="{7688FE9A-491B-44CF-AADC-0399A8CFC830}" destId="{EFD7031A-178B-46D2-ABEE-9A5883944CB1}" srcOrd="7" destOrd="0" presId="urn:microsoft.com/office/officeart/2005/8/layout/bList2"/>
    <dgm:cxn modelId="{DB068712-3AEB-4B9B-B50C-8CC01BD6FE82}" type="presParOf" srcId="{7688FE9A-491B-44CF-AADC-0399A8CFC830}" destId="{EFC8AD2B-6E81-4E70-9D5F-DF0EAD518D73}" srcOrd="8" destOrd="0" presId="urn:microsoft.com/office/officeart/2005/8/layout/bList2"/>
    <dgm:cxn modelId="{EBF66B29-D99D-4977-A9B1-C896549EE87F}" type="presParOf" srcId="{EFC8AD2B-6E81-4E70-9D5F-DF0EAD518D73}" destId="{6917D324-7BFD-47C7-9BF5-F76A50B06D52}" srcOrd="0" destOrd="0" presId="urn:microsoft.com/office/officeart/2005/8/layout/bList2"/>
    <dgm:cxn modelId="{37031575-9DF6-4A76-9E17-157D922F47F2}" type="presParOf" srcId="{EFC8AD2B-6E81-4E70-9D5F-DF0EAD518D73}" destId="{F52EFD41-7249-4C94-93D6-CA4809812518}" srcOrd="1" destOrd="0" presId="urn:microsoft.com/office/officeart/2005/8/layout/bList2"/>
    <dgm:cxn modelId="{F36431CD-61D0-4511-A06F-D659BB20E1A9}" type="presParOf" srcId="{EFC8AD2B-6E81-4E70-9D5F-DF0EAD518D73}" destId="{6073BDF8-EFD0-4BCF-AC56-59200811D3E4}" srcOrd="2" destOrd="0" presId="urn:microsoft.com/office/officeart/2005/8/layout/bList2"/>
    <dgm:cxn modelId="{B7A89673-AFA1-42EA-A65C-72B99100FA75}" type="presParOf" srcId="{EFC8AD2B-6E81-4E70-9D5F-DF0EAD518D73}" destId="{69DBCD21-135F-4ECD-9E68-7AE0E06F0CFB}" srcOrd="3" destOrd="0" presId="urn:microsoft.com/office/officeart/2005/8/layout/bList2"/>
    <dgm:cxn modelId="{AFC46608-53DD-4920-9B11-B06BB7AB3A04}" type="presParOf" srcId="{7688FE9A-491B-44CF-AADC-0399A8CFC830}" destId="{7F72755B-DD06-4838-8778-D0F8DDF10B2B}" srcOrd="9" destOrd="0" presId="urn:microsoft.com/office/officeart/2005/8/layout/bList2"/>
    <dgm:cxn modelId="{3659AA7D-09E2-489F-A5E7-BAB7A1532151}" type="presParOf" srcId="{7688FE9A-491B-44CF-AADC-0399A8CFC830}" destId="{195BD23D-E427-4030-958F-84A05466C94E}" srcOrd="10" destOrd="0" presId="urn:microsoft.com/office/officeart/2005/8/layout/bList2"/>
    <dgm:cxn modelId="{4EF06F84-BAD4-4CBE-A8D2-B691D8DE5860}" type="presParOf" srcId="{195BD23D-E427-4030-958F-84A05466C94E}" destId="{D9B812C9-E47F-4648-A157-AEB2B3F5F18B}" srcOrd="0" destOrd="0" presId="urn:microsoft.com/office/officeart/2005/8/layout/bList2"/>
    <dgm:cxn modelId="{444211AD-A2A7-46DA-8934-4EC6193D73E6}" type="presParOf" srcId="{195BD23D-E427-4030-958F-84A05466C94E}" destId="{E6D79D62-1423-4AE5-8BA8-D606DBA76647}" srcOrd="1" destOrd="0" presId="urn:microsoft.com/office/officeart/2005/8/layout/bList2"/>
    <dgm:cxn modelId="{71383943-29B6-4D66-AF9B-C707603DAAC0}" type="presParOf" srcId="{195BD23D-E427-4030-958F-84A05466C94E}" destId="{73BFC761-06B4-49FE-9E03-33E0B754C3DA}" srcOrd="2" destOrd="0" presId="urn:microsoft.com/office/officeart/2005/8/layout/bList2"/>
    <dgm:cxn modelId="{D8D75B0C-B20D-45AD-AA27-08D84166D868}" type="presParOf" srcId="{195BD23D-E427-4030-958F-84A05466C94E}" destId="{F131FD66-6329-43B1-9896-9FDDDD9CB839}" srcOrd="3" destOrd="0" presId="urn:microsoft.com/office/officeart/2005/8/layout/bList2"/>
    <dgm:cxn modelId="{D88AB59D-3B18-479D-BC98-EE8CDC66A5E5}" type="presParOf" srcId="{7688FE9A-491B-44CF-AADC-0399A8CFC830}" destId="{2845DD86-F99C-4E10-A1A3-CAEBFDC90F88}" srcOrd="11" destOrd="0" presId="urn:microsoft.com/office/officeart/2005/8/layout/bList2"/>
    <dgm:cxn modelId="{A17F3B78-77B5-4DA8-ACB3-4A9EFEFC29A4}" type="presParOf" srcId="{7688FE9A-491B-44CF-AADC-0399A8CFC830}" destId="{9F77F543-7DA6-4C61-BDA1-7F429BC552FE}" srcOrd="12" destOrd="0" presId="urn:microsoft.com/office/officeart/2005/8/layout/bList2"/>
    <dgm:cxn modelId="{5D722E26-BA16-415A-865C-B77BC8190A26}" type="presParOf" srcId="{9F77F543-7DA6-4C61-BDA1-7F429BC552FE}" destId="{21227DF7-982A-4DC0-9DE2-C65D9DC3CE90}" srcOrd="0" destOrd="0" presId="urn:microsoft.com/office/officeart/2005/8/layout/bList2"/>
    <dgm:cxn modelId="{A224AAB5-AC38-451B-9E81-B4E0DA965BDD}" type="presParOf" srcId="{9F77F543-7DA6-4C61-BDA1-7F429BC552FE}" destId="{D8717295-6959-41C2-83AE-FF4DD6CEF7F7}" srcOrd="1" destOrd="0" presId="urn:microsoft.com/office/officeart/2005/8/layout/bList2"/>
    <dgm:cxn modelId="{5F7D72FC-68AF-4B8B-A6D8-D6CF047A7D66}" type="presParOf" srcId="{9F77F543-7DA6-4C61-BDA1-7F429BC552FE}" destId="{6C335BA4-87B0-40BE-A59B-0492E9C46CDF}" srcOrd="2" destOrd="0" presId="urn:microsoft.com/office/officeart/2005/8/layout/bList2"/>
    <dgm:cxn modelId="{093EFB41-CE89-4786-A021-AB451611ADF4}" type="presParOf" srcId="{9F77F543-7DA6-4C61-BDA1-7F429BC552FE}" destId="{41227874-1895-4B31-8567-D48815385DD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994C9A-5924-428F-98EB-BD44223BFC0F}" type="doc">
      <dgm:prSet loTypeId="urn:microsoft.com/office/officeart/2005/8/layout/vList5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D7010EAF-B8B1-4EF1-B373-7C13B8301D8D}">
      <dgm:prSet phldrT="[Texto]"/>
      <dgm:spPr/>
      <dgm:t>
        <a:bodyPr/>
        <a:lstStyle/>
        <a:p>
          <a:r>
            <a:rPr lang="en-US" noProof="0" dirty="0" smtClean="0"/>
            <a:t>Trojan Horse</a:t>
          </a:r>
          <a:endParaRPr lang="en-US" noProof="0" dirty="0"/>
        </a:p>
      </dgm:t>
    </dgm:pt>
    <dgm:pt modelId="{B2A9E6DD-870C-44CA-8D97-45A17E8A8DA8}" type="parTrans" cxnId="{AFE57E0A-D926-4560-8058-AFD09DFDC359}">
      <dgm:prSet/>
      <dgm:spPr/>
      <dgm:t>
        <a:bodyPr/>
        <a:lstStyle/>
        <a:p>
          <a:endParaRPr lang="pt-BR"/>
        </a:p>
      </dgm:t>
    </dgm:pt>
    <dgm:pt modelId="{96D69A1F-263C-46DE-A977-5E0E466E33E4}" type="sibTrans" cxnId="{AFE57E0A-D926-4560-8058-AFD09DFDC359}">
      <dgm:prSet/>
      <dgm:spPr/>
      <dgm:t>
        <a:bodyPr/>
        <a:lstStyle/>
        <a:p>
          <a:endParaRPr lang="pt-BR"/>
        </a:p>
      </dgm:t>
    </dgm:pt>
    <dgm:pt modelId="{C3023286-346D-4501-8AF8-16E295F556FD}">
      <dgm:prSet phldrT="[Texto]"/>
      <dgm:spPr/>
      <dgm:t>
        <a:bodyPr/>
        <a:lstStyle/>
        <a:p>
          <a:r>
            <a:rPr lang="pt-BR" dirty="0" smtClean="0"/>
            <a:t>Cavalo de Tróia:</a:t>
          </a:r>
          <a:endParaRPr lang="pt-BR" dirty="0"/>
        </a:p>
      </dgm:t>
    </dgm:pt>
    <dgm:pt modelId="{32F4B559-DDA8-4D5C-B0A5-10B8DEFD98A4}" type="parTrans" cxnId="{6DF23342-A187-404F-BE9E-E17EB039EE6D}">
      <dgm:prSet/>
      <dgm:spPr/>
      <dgm:t>
        <a:bodyPr/>
        <a:lstStyle/>
        <a:p>
          <a:endParaRPr lang="pt-BR"/>
        </a:p>
      </dgm:t>
    </dgm:pt>
    <dgm:pt modelId="{E4BDF42D-F423-4208-8698-F18A97C1637D}" type="sibTrans" cxnId="{6DF23342-A187-404F-BE9E-E17EB039EE6D}">
      <dgm:prSet/>
      <dgm:spPr/>
      <dgm:t>
        <a:bodyPr/>
        <a:lstStyle/>
        <a:p>
          <a:endParaRPr lang="pt-BR"/>
        </a:p>
      </dgm:t>
    </dgm:pt>
    <dgm:pt modelId="{B370EC86-A535-4003-8CC1-9FA161E6754B}">
      <dgm:prSet phldrT="[Texto]"/>
      <dgm:spPr/>
      <dgm:t>
        <a:bodyPr/>
        <a:lstStyle/>
        <a:p>
          <a:r>
            <a:rPr lang="pt-BR" dirty="0" smtClean="0"/>
            <a:t>Você recebe um “presente” (executável, script, macro, etc.) que lhe prejudica. Ex.: </a:t>
          </a:r>
          <a:r>
            <a:rPr lang="pt-BR" noProof="0" dirty="0" err="1" smtClean="0"/>
            <a:t>Keylogger</a:t>
          </a:r>
          <a:r>
            <a:rPr lang="pt-BR" noProof="0" dirty="0" smtClean="0"/>
            <a:t> e </a:t>
          </a:r>
          <a:r>
            <a:rPr lang="pt-BR" noProof="0" dirty="0" err="1" smtClean="0"/>
            <a:t>Mouselogger</a:t>
          </a:r>
          <a:r>
            <a:rPr lang="pt-BR" noProof="0" dirty="0" smtClean="0"/>
            <a:t>.</a:t>
          </a:r>
          <a:endParaRPr lang="en-US" noProof="0" dirty="0"/>
        </a:p>
      </dgm:t>
    </dgm:pt>
    <dgm:pt modelId="{921E6FE8-590C-4081-97A6-F0ED6E3DDAA5}" type="parTrans" cxnId="{403998D1-DA7D-4652-A3C5-4D23DF8BD22C}">
      <dgm:prSet/>
      <dgm:spPr/>
      <dgm:t>
        <a:bodyPr/>
        <a:lstStyle/>
        <a:p>
          <a:endParaRPr lang="pt-BR"/>
        </a:p>
      </dgm:t>
    </dgm:pt>
    <dgm:pt modelId="{C8A0E2B1-21C0-450B-AAFE-5AEA0C74E32B}" type="sibTrans" cxnId="{403998D1-DA7D-4652-A3C5-4D23DF8BD22C}">
      <dgm:prSet/>
      <dgm:spPr/>
      <dgm:t>
        <a:bodyPr/>
        <a:lstStyle/>
        <a:p>
          <a:endParaRPr lang="pt-BR"/>
        </a:p>
      </dgm:t>
    </dgm:pt>
    <dgm:pt modelId="{2317B458-AC00-436A-91E2-097B4EEBC864}">
      <dgm:prSet phldrT="[Texto]"/>
      <dgm:spPr/>
      <dgm:t>
        <a:bodyPr/>
        <a:lstStyle/>
        <a:p>
          <a:r>
            <a:rPr lang="en-US" noProof="0" dirty="0" smtClean="0"/>
            <a:t>Backdoor</a:t>
          </a:r>
          <a:endParaRPr lang="en-US" noProof="0" dirty="0"/>
        </a:p>
      </dgm:t>
    </dgm:pt>
    <dgm:pt modelId="{7B5A488D-8C94-496B-B0F1-238A510EF2D7}" type="parTrans" cxnId="{8412FF2A-0FD0-4B4D-BB67-1130C374FBFE}">
      <dgm:prSet/>
      <dgm:spPr/>
      <dgm:t>
        <a:bodyPr/>
        <a:lstStyle/>
        <a:p>
          <a:endParaRPr lang="pt-BR"/>
        </a:p>
      </dgm:t>
    </dgm:pt>
    <dgm:pt modelId="{7F4622BA-1E01-448B-B5E6-29E6F10ECB43}" type="sibTrans" cxnId="{8412FF2A-0FD0-4B4D-BB67-1130C374FBFE}">
      <dgm:prSet/>
      <dgm:spPr/>
      <dgm:t>
        <a:bodyPr/>
        <a:lstStyle/>
        <a:p>
          <a:endParaRPr lang="pt-BR"/>
        </a:p>
      </dgm:t>
    </dgm:pt>
    <dgm:pt modelId="{9A01E9DE-8233-4492-81DE-8C80B66A6DAB}">
      <dgm:prSet phldrT="[Texto]"/>
      <dgm:spPr/>
      <dgm:t>
        <a:bodyPr/>
        <a:lstStyle/>
        <a:p>
          <a:r>
            <a:rPr lang="pt-BR" dirty="0" smtClean="0"/>
            <a:t>Porta dos Fundos:</a:t>
          </a:r>
          <a:endParaRPr lang="pt-BR" dirty="0"/>
        </a:p>
      </dgm:t>
    </dgm:pt>
    <dgm:pt modelId="{0179047C-2C98-4625-9AA3-12FBE701C39B}" type="parTrans" cxnId="{D09BD2A5-9353-480E-8EEE-4E1D38C79CA5}">
      <dgm:prSet/>
      <dgm:spPr/>
      <dgm:t>
        <a:bodyPr/>
        <a:lstStyle/>
        <a:p>
          <a:endParaRPr lang="pt-BR"/>
        </a:p>
      </dgm:t>
    </dgm:pt>
    <dgm:pt modelId="{4DA903F1-B4D9-419E-8C82-38E365DCA4F0}" type="sibTrans" cxnId="{D09BD2A5-9353-480E-8EEE-4E1D38C79CA5}">
      <dgm:prSet/>
      <dgm:spPr/>
      <dgm:t>
        <a:bodyPr/>
        <a:lstStyle/>
        <a:p>
          <a:endParaRPr lang="pt-BR"/>
        </a:p>
      </dgm:t>
    </dgm:pt>
    <dgm:pt modelId="{BBA5DB3D-EBED-4D4D-9E9A-E34C23EDDB81}">
      <dgm:prSet phldrT="[Texto]"/>
      <dgm:spPr/>
      <dgm:t>
        <a:bodyPr/>
        <a:lstStyle/>
        <a:p>
          <a:r>
            <a:rPr lang="pt-BR" dirty="0" smtClean="0"/>
            <a:t>Explora uma vulnerabilidade instalada por você ou já existente em sua máquina. Ex.: Servidor FTP, Zumbi, etc.</a:t>
          </a:r>
          <a:endParaRPr lang="pt-BR" dirty="0"/>
        </a:p>
      </dgm:t>
    </dgm:pt>
    <dgm:pt modelId="{4D6204D0-283F-4B13-9946-6C341D92B4E8}" type="parTrans" cxnId="{5B486634-E119-48B8-88A9-C92930B6AC19}">
      <dgm:prSet/>
      <dgm:spPr/>
      <dgm:t>
        <a:bodyPr/>
        <a:lstStyle/>
        <a:p>
          <a:endParaRPr lang="pt-BR"/>
        </a:p>
      </dgm:t>
    </dgm:pt>
    <dgm:pt modelId="{5396F9AA-0DEC-4D2E-BF48-9C74A47CDB34}" type="sibTrans" cxnId="{5B486634-E119-48B8-88A9-C92930B6AC19}">
      <dgm:prSet/>
      <dgm:spPr/>
      <dgm:t>
        <a:bodyPr/>
        <a:lstStyle/>
        <a:p>
          <a:endParaRPr lang="pt-BR"/>
        </a:p>
      </dgm:t>
    </dgm:pt>
    <dgm:pt modelId="{89221FC0-EF48-4E9D-820B-2638A824865D}">
      <dgm:prSet phldrT="[Texto]"/>
      <dgm:spPr/>
      <dgm:t>
        <a:bodyPr/>
        <a:lstStyle/>
        <a:p>
          <a:r>
            <a:rPr lang="en-US" i="0" noProof="0" dirty="0" smtClean="0"/>
            <a:t>Session Hijacking</a:t>
          </a:r>
          <a:endParaRPr lang="pt-BR" i="0" dirty="0"/>
        </a:p>
      </dgm:t>
    </dgm:pt>
    <dgm:pt modelId="{67E0C8B9-97D0-4DCE-8560-A1E84C253BA4}" type="parTrans" cxnId="{07088633-D38A-4A0D-80B9-D3B954163C82}">
      <dgm:prSet/>
      <dgm:spPr/>
      <dgm:t>
        <a:bodyPr/>
        <a:lstStyle/>
        <a:p>
          <a:endParaRPr lang="pt-BR"/>
        </a:p>
      </dgm:t>
    </dgm:pt>
    <dgm:pt modelId="{5005F02B-292E-4479-9163-D39ECB47914F}" type="sibTrans" cxnId="{07088633-D38A-4A0D-80B9-D3B954163C82}">
      <dgm:prSet/>
      <dgm:spPr/>
      <dgm:t>
        <a:bodyPr/>
        <a:lstStyle/>
        <a:p>
          <a:endParaRPr lang="pt-BR"/>
        </a:p>
      </dgm:t>
    </dgm:pt>
    <dgm:pt modelId="{4D140116-304D-469A-AF85-1351F48590EA}">
      <dgm:prSet phldrT="[Texto]"/>
      <dgm:spPr/>
      <dgm:t>
        <a:bodyPr/>
        <a:lstStyle/>
        <a:p>
          <a:r>
            <a:rPr lang="pt-BR" dirty="0" smtClean="0"/>
            <a:t>Sequestro de Sessão:</a:t>
          </a:r>
          <a:endParaRPr lang="pt-BR" dirty="0"/>
        </a:p>
      </dgm:t>
    </dgm:pt>
    <dgm:pt modelId="{A34EA1CD-6256-4227-91F7-8AA311722417}" type="parTrans" cxnId="{497EBD06-0DC2-4F40-AED3-C5659248B7FD}">
      <dgm:prSet/>
      <dgm:spPr/>
      <dgm:t>
        <a:bodyPr/>
        <a:lstStyle/>
        <a:p>
          <a:endParaRPr lang="pt-BR"/>
        </a:p>
      </dgm:t>
    </dgm:pt>
    <dgm:pt modelId="{CA11E220-DE13-42CA-8F9D-6F7CE5A43160}" type="sibTrans" cxnId="{497EBD06-0DC2-4F40-AED3-C5659248B7FD}">
      <dgm:prSet/>
      <dgm:spPr/>
      <dgm:t>
        <a:bodyPr/>
        <a:lstStyle/>
        <a:p>
          <a:endParaRPr lang="pt-BR"/>
        </a:p>
      </dgm:t>
    </dgm:pt>
    <dgm:pt modelId="{2EA0456A-5AD1-457E-A5CA-8BC1874B9F86}">
      <dgm:prSet phldrT="[Texto]"/>
      <dgm:spPr/>
      <dgm:t>
        <a:bodyPr/>
        <a:lstStyle/>
        <a:p>
          <a:r>
            <a:rPr lang="pt-BR" dirty="0" smtClean="0"/>
            <a:t>O último pacote de uma sessão é cortado e o espião assume seu lugar. Ex.: Internet Banking.</a:t>
          </a:r>
          <a:endParaRPr lang="pt-BR" dirty="0"/>
        </a:p>
      </dgm:t>
    </dgm:pt>
    <dgm:pt modelId="{803E25C3-BE51-409B-947B-29C401C4DC8D}" type="parTrans" cxnId="{811F92EE-F9B8-4998-9DCE-C2C31E65E12E}">
      <dgm:prSet/>
      <dgm:spPr/>
      <dgm:t>
        <a:bodyPr/>
        <a:lstStyle/>
        <a:p>
          <a:endParaRPr lang="pt-BR"/>
        </a:p>
      </dgm:t>
    </dgm:pt>
    <dgm:pt modelId="{E02DB71F-3D50-4D3A-842E-EF4CC923AFAD}" type="sibTrans" cxnId="{811F92EE-F9B8-4998-9DCE-C2C31E65E12E}">
      <dgm:prSet/>
      <dgm:spPr/>
      <dgm:t>
        <a:bodyPr/>
        <a:lstStyle/>
        <a:p>
          <a:endParaRPr lang="pt-BR"/>
        </a:p>
      </dgm:t>
    </dgm:pt>
    <dgm:pt modelId="{27E6A73F-7329-4C8C-AF19-309F00A67E60}">
      <dgm:prSet phldrT="[Texto]"/>
      <dgm:spPr/>
      <dgm:t>
        <a:bodyPr/>
        <a:lstStyle/>
        <a:p>
          <a:r>
            <a:rPr lang="pt-BR" dirty="0" smtClean="0"/>
            <a:t>Root Kit</a:t>
          </a:r>
          <a:endParaRPr lang="pt-BR" dirty="0"/>
        </a:p>
      </dgm:t>
    </dgm:pt>
    <dgm:pt modelId="{F49F90E4-30D6-4838-A63A-7FAB17E2786F}" type="parTrans" cxnId="{2B514E1F-6537-4F3C-8072-612DEFEF00B4}">
      <dgm:prSet/>
      <dgm:spPr/>
      <dgm:t>
        <a:bodyPr/>
        <a:lstStyle/>
        <a:p>
          <a:endParaRPr lang="pt-BR"/>
        </a:p>
      </dgm:t>
    </dgm:pt>
    <dgm:pt modelId="{233FB9BB-03E8-44B0-AB74-3B0A6A4B152F}" type="sibTrans" cxnId="{2B514E1F-6537-4F3C-8072-612DEFEF00B4}">
      <dgm:prSet/>
      <dgm:spPr/>
      <dgm:t>
        <a:bodyPr/>
        <a:lstStyle/>
        <a:p>
          <a:endParaRPr lang="pt-BR"/>
        </a:p>
      </dgm:t>
    </dgm:pt>
    <dgm:pt modelId="{179873EC-FD14-4339-A660-0EC0A97A8050}">
      <dgm:prSet phldrT="[Texto]"/>
      <dgm:spPr/>
      <dgm:t>
        <a:bodyPr/>
        <a:lstStyle/>
        <a:p>
          <a:r>
            <a:rPr lang="pt-BR" dirty="0" smtClean="0"/>
            <a:t>Kit de Administração:</a:t>
          </a:r>
          <a:endParaRPr lang="pt-BR" dirty="0"/>
        </a:p>
      </dgm:t>
    </dgm:pt>
    <dgm:pt modelId="{35539CBF-B6B8-4775-B283-AEF064930443}" type="parTrans" cxnId="{FE9EA683-2EA2-4759-876C-817AC1CE9281}">
      <dgm:prSet/>
      <dgm:spPr/>
      <dgm:t>
        <a:bodyPr/>
        <a:lstStyle/>
        <a:p>
          <a:endParaRPr lang="pt-BR"/>
        </a:p>
      </dgm:t>
    </dgm:pt>
    <dgm:pt modelId="{45017A8F-C936-4DB4-B3A9-2C43DBAD87A0}" type="sibTrans" cxnId="{FE9EA683-2EA2-4759-876C-817AC1CE9281}">
      <dgm:prSet/>
      <dgm:spPr/>
      <dgm:t>
        <a:bodyPr/>
        <a:lstStyle/>
        <a:p>
          <a:endParaRPr lang="pt-BR"/>
        </a:p>
      </dgm:t>
    </dgm:pt>
    <dgm:pt modelId="{9AED776F-0F6D-4727-9BC2-807D8F153645}">
      <dgm:prSet phldrT="[Texto]"/>
      <dgm:spPr/>
      <dgm:t>
        <a:bodyPr/>
        <a:lstStyle/>
        <a:p>
          <a:r>
            <a:rPr lang="pt-BR" dirty="0" smtClean="0"/>
            <a:t>Distribui um cavalo de Tróia através das atualizações do Sistema Operacional (Windows) ou outros (utilitários).</a:t>
          </a:r>
          <a:endParaRPr lang="pt-BR" dirty="0"/>
        </a:p>
      </dgm:t>
    </dgm:pt>
    <dgm:pt modelId="{70E83416-F921-43B9-9659-6BE93CC2FD7A}" type="parTrans" cxnId="{6EF3201C-25A3-44C1-8A0A-F5EFA47458FC}">
      <dgm:prSet/>
      <dgm:spPr/>
      <dgm:t>
        <a:bodyPr/>
        <a:lstStyle/>
        <a:p>
          <a:endParaRPr lang="pt-BR"/>
        </a:p>
      </dgm:t>
    </dgm:pt>
    <dgm:pt modelId="{E3FBCB42-09CC-4ACD-A1E1-6CC2DEBC794B}" type="sibTrans" cxnId="{6EF3201C-25A3-44C1-8A0A-F5EFA47458FC}">
      <dgm:prSet/>
      <dgm:spPr/>
      <dgm:t>
        <a:bodyPr/>
        <a:lstStyle/>
        <a:p>
          <a:endParaRPr lang="pt-BR"/>
        </a:p>
      </dgm:t>
    </dgm:pt>
    <dgm:pt modelId="{0AABA96D-8F69-4C26-B4BC-14066391CF6D}">
      <dgm:prSet phldrT="[Texto]"/>
      <dgm:spPr/>
      <dgm:t>
        <a:bodyPr/>
        <a:lstStyle/>
        <a:p>
          <a:r>
            <a:rPr lang="en-US" noProof="0" dirty="0" smtClean="0"/>
            <a:t>Virus &amp; Worm</a:t>
          </a:r>
          <a:endParaRPr lang="en-US" noProof="0" dirty="0"/>
        </a:p>
      </dgm:t>
    </dgm:pt>
    <dgm:pt modelId="{3BA55935-70DB-479D-87E3-8BA15B7056DA}" type="parTrans" cxnId="{6987BE06-603A-4047-8E60-7A7A7639619C}">
      <dgm:prSet/>
      <dgm:spPr/>
      <dgm:t>
        <a:bodyPr/>
        <a:lstStyle/>
        <a:p>
          <a:endParaRPr lang="pt-BR"/>
        </a:p>
      </dgm:t>
    </dgm:pt>
    <dgm:pt modelId="{69CAC6BE-2D17-4D73-99D6-65A71F9867B0}" type="sibTrans" cxnId="{6987BE06-603A-4047-8E60-7A7A7639619C}">
      <dgm:prSet/>
      <dgm:spPr/>
      <dgm:t>
        <a:bodyPr/>
        <a:lstStyle/>
        <a:p>
          <a:endParaRPr lang="pt-BR"/>
        </a:p>
      </dgm:t>
    </dgm:pt>
    <dgm:pt modelId="{EFF1BE0A-5A64-4727-B3BE-51AF5C835648}">
      <dgm:prSet phldrT="[Texto]"/>
      <dgm:spPr/>
      <dgm:t>
        <a:bodyPr/>
        <a:lstStyle/>
        <a:p>
          <a:r>
            <a:rPr lang="pt-BR" dirty="0" smtClean="0"/>
            <a:t>Vírus &amp; Código Malicioso:</a:t>
          </a:r>
          <a:endParaRPr lang="pt-BR" dirty="0"/>
        </a:p>
      </dgm:t>
    </dgm:pt>
    <dgm:pt modelId="{C43A5383-C8A7-4451-86CF-555858BC59C2}" type="parTrans" cxnId="{A0ABB579-6352-44B9-9356-24648E82433A}">
      <dgm:prSet/>
      <dgm:spPr/>
      <dgm:t>
        <a:bodyPr/>
        <a:lstStyle/>
        <a:p>
          <a:endParaRPr lang="pt-BR"/>
        </a:p>
      </dgm:t>
    </dgm:pt>
    <dgm:pt modelId="{DD69DDAB-048F-4C8E-A4DE-F6D0AB67921C}" type="sibTrans" cxnId="{A0ABB579-6352-44B9-9356-24648E82433A}">
      <dgm:prSet/>
      <dgm:spPr/>
      <dgm:t>
        <a:bodyPr/>
        <a:lstStyle/>
        <a:p>
          <a:endParaRPr lang="pt-BR"/>
        </a:p>
      </dgm:t>
    </dgm:pt>
    <dgm:pt modelId="{C61A94DC-47BD-4E43-88E4-FA554BFD4A7B}">
      <dgm:prSet phldrT="[Texto]"/>
      <dgm:spPr/>
      <dgm:t>
        <a:bodyPr/>
        <a:lstStyle/>
        <a:p>
          <a:r>
            <a:rPr lang="pt-BR" dirty="0" smtClean="0"/>
            <a:t>Executam tarefas indesejadas. Ex.: Apagam arquivos, mandam e-mails, mensagens, etc.</a:t>
          </a:r>
          <a:endParaRPr lang="pt-BR" dirty="0"/>
        </a:p>
      </dgm:t>
    </dgm:pt>
    <dgm:pt modelId="{F8CEB3BE-9C27-4E20-A555-17BA3AB07950}" type="parTrans" cxnId="{672C6859-EFDB-4E13-8F65-3C32C1D87172}">
      <dgm:prSet/>
      <dgm:spPr/>
      <dgm:t>
        <a:bodyPr/>
        <a:lstStyle/>
        <a:p>
          <a:endParaRPr lang="pt-BR"/>
        </a:p>
      </dgm:t>
    </dgm:pt>
    <dgm:pt modelId="{569D7ED4-B3A5-4E96-BA3B-75028111B814}" type="sibTrans" cxnId="{672C6859-EFDB-4E13-8F65-3C32C1D87172}">
      <dgm:prSet/>
      <dgm:spPr/>
      <dgm:t>
        <a:bodyPr/>
        <a:lstStyle/>
        <a:p>
          <a:endParaRPr lang="pt-BR"/>
        </a:p>
      </dgm:t>
    </dgm:pt>
    <dgm:pt modelId="{DE237BCF-BC4B-4AF9-9CC6-BAED689CA330}">
      <dgm:prSet phldrT="[Texto]"/>
      <dgm:spPr/>
      <dgm:t>
        <a:bodyPr/>
        <a:lstStyle/>
        <a:p>
          <a:r>
            <a:rPr lang="en-US" noProof="0" dirty="0" smtClean="0"/>
            <a:t>Denial of Service</a:t>
          </a:r>
          <a:endParaRPr lang="en-US" noProof="0" dirty="0"/>
        </a:p>
      </dgm:t>
    </dgm:pt>
    <dgm:pt modelId="{23C4FB03-7521-464E-8C8E-0CB69E6E6A15}" type="parTrans" cxnId="{A0716383-E5E6-4C26-9680-091D9CAEE5C3}">
      <dgm:prSet/>
      <dgm:spPr/>
      <dgm:t>
        <a:bodyPr/>
        <a:lstStyle/>
        <a:p>
          <a:endParaRPr lang="pt-BR"/>
        </a:p>
      </dgm:t>
    </dgm:pt>
    <dgm:pt modelId="{EBC93339-7850-446A-B2BA-B352D6628550}" type="sibTrans" cxnId="{A0716383-E5E6-4C26-9680-091D9CAEE5C3}">
      <dgm:prSet/>
      <dgm:spPr/>
      <dgm:t>
        <a:bodyPr/>
        <a:lstStyle/>
        <a:p>
          <a:endParaRPr lang="pt-BR"/>
        </a:p>
      </dgm:t>
    </dgm:pt>
    <dgm:pt modelId="{F4FA8D47-8148-4205-8E37-6E743437668F}">
      <dgm:prSet phldrT="[Texto]"/>
      <dgm:spPr/>
      <dgm:t>
        <a:bodyPr/>
        <a:lstStyle/>
        <a:p>
          <a:r>
            <a:rPr lang="pt-BR" dirty="0" smtClean="0"/>
            <a:t>Negação de Serviços:</a:t>
          </a:r>
          <a:endParaRPr lang="pt-BR" dirty="0"/>
        </a:p>
      </dgm:t>
    </dgm:pt>
    <dgm:pt modelId="{CB71B9D9-3DFE-4B6A-9545-77B070E9AD98}" type="parTrans" cxnId="{764618A4-03E4-414A-9362-5B5686116D0E}">
      <dgm:prSet/>
      <dgm:spPr/>
      <dgm:t>
        <a:bodyPr/>
        <a:lstStyle/>
        <a:p>
          <a:endParaRPr lang="pt-BR"/>
        </a:p>
      </dgm:t>
    </dgm:pt>
    <dgm:pt modelId="{8136240D-55DD-4740-881F-3560B8CB9123}" type="sibTrans" cxnId="{764618A4-03E4-414A-9362-5B5686116D0E}">
      <dgm:prSet/>
      <dgm:spPr/>
      <dgm:t>
        <a:bodyPr/>
        <a:lstStyle/>
        <a:p>
          <a:endParaRPr lang="pt-BR"/>
        </a:p>
      </dgm:t>
    </dgm:pt>
    <dgm:pt modelId="{16CAF7FA-4163-4E01-A078-2BF1FD2F5C25}">
      <dgm:prSet phldrT="[Texto]"/>
      <dgm:spPr/>
      <dgm:t>
        <a:bodyPr/>
        <a:lstStyle/>
        <a:p>
          <a:r>
            <a:rPr lang="pt-BR" dirty="0" smtClean="0"/>
            <a:t>Inundação do serviço com requisições falsas para derrubá-lo. Ex.: Requisições a um site.</a:t>
          </a:r>
          <a:endParaRPr lang="pt-BR" dirty="0"/>
        </a:p>
      </dgm:t>
    </dgm:pt>
    <dgm:pt modelId="{49A30A0C-9D17-47D0-AA62-80A447B9EA14}" type="parTrans" cxnId="{AB0EAAC0-9046-41C3-BE24-F1BFA08DF68E}">
      <dgm:prSet/>
      <dgm:spPr/>
      <dgm:t>
        <a:bodyPr/>
        <a:lstStyle/>
        <a:p>
          <a:endParaRPr lang="pt-BR"/>
        </a:p>
      </dgm:t>
    </dgm:pt>
    <dgm:pt modelId="{A539DC84-7EB0-45C7-9781-FAC9BD3A1681}" type="sibTrans" cxnId="{AB0EAAC0-9046-41C3-BE24-F1BFA08DF68E}">
      <dgm:prSet/>
      <dgm:spPr/>
      <dgm:t>
        <a:bodyPr/>
        <a:lstStyle/>
        <a:p>
          <a:endParaRPr lang="pt-BR"/>
        </a:p>
      </dgm:t>
    </dgm:pt>
    <dgm:pt modelId="{A2A298D2-FCF3-4514-A850-8927F8C65D1D}">
      <dgm:prSet phldrT="[Texto]"/>
      <dgm:spPr/>
      <dgm:t>
        <a:bodyPr/>
        <a:lstStyle/>
        <a:p>
          <a:r>
            <a:rPr lang="en-US" noProof="0" dirty="0" smtClean="0"/>
            <a:t>Dictionary</a:t>
          </a:r>
          <a:endParaRPr lang="en-US" noProof="0" dirty="0"/>
        </a:p>
      </dgm:t>
    </dgm:pt>
    <dgm:pt modelId="{1B536332-7C61-477E-AB6F-7471CDE35F51}" type="parTrans" cxnId="{B7CA3639-F0D6-4516-AE82-24936DB3BE67}">
      <dgm:prSet/>
      <dgm:spPr/>
      <dgm:t>
        <a:bodyPr/>
        <a:lstStyle/>
        <a:p>
          <a:endParaRPr lang="pt-BR"/>
        </a:p>
      </dgm:t>
    </dgm:pt>
    <dgm:pt modelId="{8D57A207-A260-4AE7-B01F-B57372C2F2BD}" type="sibTrans" cxnId="{B7CA3639-F0D6-4516-AE82-24936DB3BE67}">
      <dgm:prSet/>
      <dgm:spPr/>
      <dgm:t>
        <a:bodyPr/>
        <a:lstStyle/>
        <a:p>
          <a:endParaRPr lang="pt-BR"/>
        </a:p>
      </dgm:t>
    </dgm:pt>
    <dgm:pt modelId="{4AA1FCD0-3FD5-414A-AA30-38BD8AE4884C}">
      <dgm:prSet phldrT="[Texto]"/>
      <dgm:spPr/>
      <dgm:t>
        <a:bodyPr/>
        <a:lstStyle/>
        <a:p>
          <a:r>
            <a:rPr lang="pt-BR" dirty="0" smtClean="0"/>
            <a:t>Dicionário:</a:t>
          </a:r>
          <a:endParaRPr lang="pt-BR" dirty="0"/>
        </a:p>
      </dgm:t>
    </dgm:pt>
    <dgm:pt modelId="{95AE83A1-AC7A-451B-A81C-6270E8ADA88F}" type="parTrans" cxnId="{B9C6560F-E3B0-4D51-9672-01B01559BE80}">
      <dgm:prSet/>
      <dgm:spPr/>
      <dgm:t>
        <a:bodyPr/>
        <a:lstStyle/>
        <a:p>
          <a:endParaRPr lang="pt-BR"/>
        </a:p>
      </dgm:t>
    </dgm:pt>
    <dgm:pt modelId="{77213230-7236-4D6B-9864-6786AF855199}" type="sibTrans" cxnId="{B9C6560F-E3B0-4D51-9672-01B01559BE80}">
      <dgm:prSet/>
      <dgm:spPr/>
      <dgm:t>
        <a:bodyPr/>
        <a:lstStyle/>
        <a:p>
          <a:endParaRPr lang="pt-BR"/>
        </a:p>
      </dgm:t>
    </dgm:pt>
    <dgm:pt modelId="{30B5BA38-9171-456D-A60B-58F29E8F3DA4}">
      <dgm:prSet phldrT="[Texto]"/>
      <dgm:spPr/>
      <dgm:t>
        <a:bodyPr/>
        <a:lstStyle/>
        <a:p>
          <a:r>
            <a:rPr lang="pt-BR" dirty="0" smtClean="0"/>
            <a:t>As senhas mais comuns são testadas a partir de um dicionário. Ex.: 123456, senha, </a:t>
          </a:r>
          <a:r>
            <a:rPr lang="pt-BR" dirty="0" err="1" smtClean="0"/>
            <a:t>admin</a:t>
          </a:r>
          <a:r>
            <a:rPr lang="pt-BR" dirty="0" smtClean="0"/>
            <a:t>, etc.</a:t>
          </a:r>
          <a:endParaRPr lang="pt-BR" dirty="0"/>
        </a:p>
      </dgm:t>
    </dgm:pt>
    <dgm:pt modelId="{5CAC0D24-1AD9-458F-94BF-43C8F86DCF31}" type="parTrans" cxnId="{56F94A73-AC23-4343-9D52-C58279CA360F}">
      <dgm:prSet/>
      <dgm:spPr/>
      <dgm:t>
        <a:bodyPr/>
        <a:lstStyle/>
        <a:p>
          <a:endParaRPr lang="pt-BR"/>
        </a:p>
      </dgm:t>
    </dgm:pt>
    <dgm:pt modelId="{637C36D5-F4DD-4938-812C-FCA5E9BC84E9}" type="sibTrans" cxnId="{56F94A73-AC23-4343-9D52-C58279CA360F}">
      <dgm:prSet/>
      <dgm:spPr/>
      <dgm:t>
        <a:bodyPr/>
        <a:lstStyle/>
        <a:p>
          <a:endParaRPr lang="pt-BR"/>
        </a:p>
      </dgm:t>
    </dgm:pt>
    <dgm:pt modelId="{3005E7DF-BE6E-42D7-9A8C-70F61DEBC0C2}">
      <dgm:prSet phldrT="[Texto]"/>
      <dgm:spPr/>
      <dgm:t>
        <a:bodyPr/>
        <a:lstStyle/>
        <a:p>
          <a:r>
            <a:rPr lang="en-US" noProof="0" dirty="0" smtClean="0"/>
            <a:t>Brute Force</a:t>
          </a:r>
          <a:endParaRPr lang="en-US" noProof="0" dirty="0"/>
        </a:p>
      </dgm:t>
    </dgm:pt>
    <dgm:pt modelId="{7A6BA9DC-22C9-4580-A679-43BDC9385EA1}" type="parTrans" cxnId="{099BAD10-68E0-47CC-A561-EB4DDB00B70F}">
      <dgm:prSet/>
      <dgm:spPr/>
      <dgm:t>
        <a:bodyPr/>
        <a:lstStyle/>
        <a:p>
          <a:endParaRPr lang="pt-BR"/>
        </a:p>
      </dgm:t>
    </dgm:pt>
    <dgm:pt modelId="{F1A9591A-0F80-4220-8BD9-FBE8AE1EF685}" type="sibTrans" cxnId="{099BAD10-68E0-47CC-A561-EB4DDB00B70F}">
      <dgm:prSet/>
      <dgm:spPr/>
      <dgm:t>
        <a:bodyPr/>
        <a:lstStyle/>
        <a:p>
          <a:endParaRPr lang="pt-BR"/>
        </a:p>
      </dgm:t>
    </dgm:pt>
    <dgm:pt modelId="{589AF87D-473E-4492-9C3F-8A59E230B241}">
      <dgm:prSet phldrT="[Texto]"/>
      <dgm:spPr/>
      <dgm:t>
        <a:bodyPr/>
        <a:lstStyle/>
        <a:p>
          <a:r>
            <a:rPr lang="pt-BR" dirty="0" smtClean="0"/>
            <a:t>Força Bruta:</a:t>
          </a:r>
          <a:endParaRPr lang="pt-BR" dirty="0"/>
        </a:p>
      </dgm:t>
    </dgm:pt>
    <dgm:pt modelId="{E359E3DF-43AB-47C0-8100-604263D780BB}" type="parTrans" cxnId="{799A687A-77BA-429F-8A5E-A24A82D5265B}">
      <dgm:prSet/>
      <dgm:spPr/>
      <dgm:t>
        <a:bodyPr/>
        <a:lstStyle/>
        <a:p>
          <a:endParaRPr lang="pt-BR"/>
        </a:p>
      </dgm:t>
    </dgm:pt>
    <dgm:pt modelId="{0FF3C82D-3105-4B99-8D6E-AA38CB8FBBC5}" type="sibTrans" cxnId="{799A687A-77BA-429F-8A5E-A24A82D5265B}">
      <dgm:prSet/>
      <dgm:spPr/>
      <dgm:t>
        <a:bodyPr/>
        <a:lstStyle/>
        <a:p>
          <a:endParaRPr lang="pt-BR"/>
        </a:p>
      </dgm:t>
    </dgm:pt>
    <dgm:pt modelId="{10F9DA00-8E11-4D33-BFC8-4FA1AF4E5F35}">
      <dgm:prSet phldrT="[Texto]"/>
      <dgm:spPr/>
      <dgm:t>
        <a:bodyPr/>
        <a:lstStyle/>
        <a:p>
          <a:r>
            <a:rPr lang="pt-BR" dirty="0" smtClean="0"/>
            <a:t>O atacante varre todas as possibilidades até descobrir a senha.</a:t>
          </a:r>
          <a:endParaRPr lang="pt-BR" dirty="0"/>
        </a:p>
      </dgm:t>
    </dgm:pt>
    <dgm:pt modelId="{0F82A461-CD87-4233-AD7A-D734818542F0}" type="parTrans" cxnId="{21748525-4895-411C-9904-F7D9359FE405}">
      <dgm:prSet/>
      <dgm:spPr/>
      <dgm:t>
        <a:bodyPr/>
        <a:lstStyle/>
        <a:p>
          <a:endParaRPr lang="pt-BR"/>
        </a:p>
      </dgm:t>
    </dgm:pt>
    <dgm:pt modelId="{74AAC1FB-5A69-4A5F-90BE-90D768462DF5}" type="sibTrans" cxnId="{21748525-4895-411C-9904-F7D9359FE405}">
      <dgm:prSet/>
      <dgm:spPr/>
      <dgm:t>
        <a:bodyPr/>
        <a:lstStyle/>
        <a:p>
          <a:endParaRPr lang="pt-BR"/>
        </a:p>
      </dgm:t>
    </dgm:pt>
    <dgm:pt modelId="{33CE61E3-10D7-4DD6-9B89-7E37F76657E5}" type="pres">
      <dgm:prSet presAssocID="{3A994C9A-5924-428F-98EB-BD44223BFC0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3FA2CAA-8482-48B8-A0C8-119F071C1CB5}" type="pres">
      <dgm:prSet presAssocID="{D7010EAF-B8B1-4EF1-B373-7C13B8301D8D}" presName="linNode" presStyleCnt="0"/>
      <dgm:spPr/>
    </dgm:pt>
    <dgm:pt modelId="{413E6A05-7E63-4B11-9533-EE6CD553C264}" type="pres">
      <dgm:prSet presAssocID="{D7010EAF-B8B1-4EF1-B373-7C13B8301D8D}" presName="parentText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78AEF0A-A1FC-491F-9C5A-1C2504DE417C}" type="pres">
      <dgm:prSet presAssocID="{D7010EAF-B8B1-4EF1-B373-7C13B8301D8D}" presName="descendantText" presStyleLbl="align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BA4496-472A-4962-B3EA-F7FC30FF5721}" type="pres">
      <dgm:prSet presAssocID="{96D69A1F-263C-46DE-A977-5E0E466E33E4}" presName="sp" presStyleCnt="0"/>
      <dgm:spPr/>
    </dgm:pt>
    <dgm:pt modelId="{5464DFD0-0B53-4E9D-9B55-02D26E3D25BD}" type="pres">
      <dgm:prSet presAssocID="{2317B458-AC00-436A-91E2-097B4EEBC864}" presName="linNode" presStyleCnt="0"/>
      <dgm:spPr/>
    </dgm:pt>
    <dgm:pt modelId="{F2AE00EE-D1A2-4E2C-8E0C-029A095F4118}" type="pres">
      <dgm:prSet presAssocID="{2317B458-AC00-436A-91E2-097B4EEBC864}" presName="parentText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E364D2-C633-4119-BB71-8493C15560E8}" type="pres">
      <dgm:prSet presAssocID="{2317B458-AC00-436A-91E2-097B4EEBC864}" presName="descendantText" presStyleLbl="align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8ABA28-CF7A-4E8D-8C84-D4A71BFBA524}" type="pres">
      <dgm:prSet presAssocID="{7F4622BA-1E01-448B-B5E6-29E6F10ECB43}" presName="sp" presStyleCnt="0"/>
      <dgm:spPr/>
    </dgm:pt>
    <dgm:pt modelId="{656D5F4F-3939-44FD-A916-700E7E6BC94E}" type="pres">
      <dgm:prSet presAssocID="{89221FC0-EF48-4E9D-820B-2638A824865D}" presName="linNode" presStyleCnt="0"/>
      <dgm:spPr/>
    </dgm:pt>
    <dgm:pt modelId="{9953CFBD-6BA8-465A-87A0-EB1FB658A361}" type="pres">
      <dgm:prSet presAssocID="{89221FC0-EF48-4E9D-820B-2638A824865D}" presName="parentText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0CC601D-B045-4805-8762-E7C77850592A}" type="pres">
      <dgm:prSet presAssocID="{89221FC0-EF48-4E9D-820B-2638A824865D}" presName="descendantText" presStyleLbl="align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DFA35BE-9639-42C7-A148-A80491798D58}" type="pres">
      <dgm:prSet presAssocID="{5005F02B-292E-4479-9163-D39ECB47914F}" presName="sp" presStyleCnt="0"/>
      <dgm:spPr/>
    </dgm:pt>
    <dgm:pt modelId="{4F96EDE4-83DF-4C03-8760-64C1924588F1}" type="pres">
      <dgm:prSet presAssocID="{27E6A73F-7329-4C8C-AF19-309F00A67E60}" presName="linNode" presStyleCnt="0"/>
      <dgm:spPr/>
    </dgm:pt>
    <dgm:pt modelId="{252D5562-C619-45B7-B50E-221A9EDE9B8D}" type="pres">
      <dgm:prSet presAssocID="{27E6A73F-7329-4C8C-AF19-309F00A67E60}" presName="parentText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1BADEB-D7D3-407A-BA8F-3AA1BD7E1640}" type="pres">
      <dgm:prSet presAssocID="{27E6A73F-7329-4C8C-AF19-309F00A67E60}" presName="descendantText" presStyleLbl="align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1198862-09FF-4E66-ADAE-3CFC7334A544}" type="pres">
      <dgm:prSet presAssocID="{233FB9BB-03E8-44B0-AB74-3B0A6A4B152F}" presName="sp" presStyleCnt="0"/>
      <dgm:spPr/>
    </dgm:pt>
    <dgm:pt modelId="{F4336542-A57A-4A70-8925-FA8D430293BC}" type="pres">
      <dgm:prSet presAssocID="{0AABA96D-8F69-4C26-B4BC-14066391CF6D}" presName="linNode" presStyleCnt="0"/>
      <dgm:spPr/>
    </dgm:pt>
    <dgm:pt modelId="{1952426D-80BC-415A-B005-6D193295966C}" type="pres">
      <dgm:prSet presAssocID="{0AABA96D-8F69-4C26-B4BC-14066391CF6D}" presName="parentText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38E325D-7BFA-4F46-B2C5-ABFB5CD62AC8}" type="pres">
      <dgm:prSet presAssocID="{0AABA96D-8F69-4C26-B4BC-14066391CF6D}" presName="descendantText" presStyleLbl="align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FAAA6E7-EE72-4687-935D-1B09ACCC4A20}" type="pres">
      <dgm:prSet presAssocID="{69CAC6BE-2D17-4D73-99D6-65A71F9867B0}" presName="sp" presStyleCnt="0"/>
      <dgm:spPr/>
    </dgm:pt>
    <dgm:pt modelId="{0A210EDC-C272-49CE-A76A-19438A2C4629}" type="pres">
      <dgm:prSet presAssocID="{DE237BCF-BC4B-4AF9-9CC6-BAED689CA330}" presName="linNode" presStyleCnt="0"/>
      <dgm:spPr/>
    </dgm:pt>
    <dgm:pt modelId="{E4A1A8DF-41D0-4836-B33F-465BF965423B}" type="pres">
      <dgm:prSet presAssocID="{DE237BCF-BC4B-4AF9-9CC6-BAED689CA330}" presName="parentText" presStyleLbl="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57115AA-04A5-4992-B0F7-0536DC124189}" type="pres">
      <dgm:prSet presAssocID="{DE237BCF-BC4B-4AF9-9CC6-BAED689CA330}" presName="descendantText" presStyleLbl="align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3E6A304-712E-4880-900D-8CC38079EB01}" type="pres">
      <dgm:prSet presAssocID="{EBC93339-7850-446A-B2BA-B352D6628550}" presName="sp" presStyleCnt="0"/>
      <dgm:spPr/>
    </dgm:pt>
    <dgm:pt modelId="{7DB00C43-FDCA-4CDA-AA2D-17765565E0F7}" type="pres">
      <dgm:prSet presAssocID="{A2A298D2-FCF3-4514-A850-8927F8C65D1D}" presName="linNode" presStyleCnt="0"/>
      <dgm:spPr/>
    </dgm:pt>
    <dgm:pt modelId="{84F7F53A-9394-4695-ADFD-5506F01C5C61}" type="pres">
      <dgm:prSet presAssocID="{A2A298D2-FCF3-4514-A850-8927F8C65D1D}" presName="parentText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F35EBD-B11C-4AB5-A894-A5D336BF1ABD}" type="pres">
      <dgm:prSet presAssocID="{A2A298D2-FCF3-4514-A850-8927F8C65D1D}" presName="descendantText" presStyleLbl="align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8A53E9-2E80-44D6-8752-F0B4BA188F27}" type="pres">
      <dgm:prSet presAssocID="{8D57A207-A260-4AE7-B01F-B57372C2F2BD}" presName="sp" presStyleCnt="0"/>
      <dgm:spPr/>
    </dgm:pt>
    <dgm:pt modelId="{BD7DE62A-CB5F-43CF-AE20-CEBBFA1DB686}" type="pres">
      <dgm:prSet presAssocID="{3005E7DF-BE6E-42D7-9A8C-70F61DEBC0C2}" presName="linNode" presStyleCnt="0"/>
      <dgm:spPr/>
    </dgm:pt>
    <dgm:pt modelId="{6E80472C-DAEA-4582-AC5D-05A563AEC321}" type="pres">
      <dgm:prSet presAssocID="{3005E7DF-BE6E-42D7-9A8C-70F61DEBC0C2}" presName="parentText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50353E7-4E14-4AF6-967A-17F6EC698766}" type="pres">
      <dgm:prSet presAssocID="{3005E7DF-BE6E-42D7-9A8C-70F61DEBC0C2}" presName="descendantText" presStyleLbl="align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87140B3-E6EE-4D68-975D-196C575BE2CB}" type="presOf" srcId="{589AF87D-473E-4492-9C3F-8A59E230B241}" destId="{750353E7-4E14-4AF6-967A-17F6EC698766}" srcOrd="0" destOrd="0" presId="urn:microsoft.com/office/officeart/2005/8/layout/vList5"/>
    <dgm:cxn modelId="{6ADEA76A-F105-4B5C-A621-33B1AE16B5FE}" type="presOf" srcId="{0AABA96D-8F69-4C26-B4BC-14066391CF6D}" destId="{1952426D-80BC-415A-B005-6D193295966C}" srcOrd="0" destOrd="0" presId="urn:microsoft.com/office/officeart/2005/8/layout/vList5"/>
    <dgm:cxn modelId="{65A93896-BEF9-4AB2-809C-D479E862190D}" type="presOf" srcId="{179873EC-FD14-4339-A660-0EC0A97A8050}" destId="{F31BADEB-D7D3-407A-BA8F-3AA1BD7E1640}" srcOrd="0" destOrd="0" presId="urn:microsoft.com/office/officeart/2005/8/layout/vList5"/>
    <dgm:cxn modelId="{BAE9F9AC-742B-491C-B5F8-0A8C1570A1E1}" type="presOf" srcId="{4D140116-304D-469A-AF85-1351F48590EA}" destId="{70CC601D-B045-4805-8762-E7C77850592A}" srcOrd="0" destOrd="0" presId="urn:microsoft.com/office/officeart/2005/8/layout/vList5"/>
    <dgm:cxn modelId="{6DF23342-A187-404F-BE9E-E17EB039EE6D}" srcId="{D7010EAF-B8B1-4EF1-B373-7C13B8301D8D}" destId="{C3023286-346D-4501-8AF8-16E295F556FD}" srcOrd="0" destOrd="0" parTransId="{32F4B559-DDA8-4D5C-B0A5-10B8DEFD98A4}" sibTransId="{E4BDF42D-F423-4208-8698-F18A97C1637D}"/>
    <dgm:cxn modelId="{A0ABB579-6352-44B9-9356-24648E82433A}" srcId="{0AABA96D-8F69-4C26-B4BC-14066391CF6D}" destId="{EFF1BE0A-5A64-4727-B3BE-51AF5C835648}" srcOrd="0" destOrd="0" parTransId="{C43A5383-C8A7-4451-86CF-555858BC59C2}" sibTransId="{DD69DDAB-048F-4C8E-A4DE-F6D0AB67921C}"/>
    <dgm:cxn modelId="{099BAD10-68E0-47CC-A561-EB4DDB00B70F}" srcId="{3A994C9A-5924-428F-98EB-BD44223BFC0F}" destId="{3005E7DF-BE6E-42D7-9A8C-70F61DEBC0C2}" srcOrd="7" destOrd="0" parTransId="{7A6BA9DC-22C9-4580-A679-43BDC9385EA1}" sibTransId="{F1A9591A-0F80-4220-8BD9-FBE8AE1EF685}"/>
    <dgm:cxn modelId="{B3CBB33D-CF33-4640-AD84-99D6396703E9}" type="presOf" srcId="{D7010EAF-B8B1-4EF1-B373-7C13B8301D8D}" destId="{413E6A05-7E63-4B11-9533-EE6CD553C264}" srcOrd="0" destOrd="0" presId="urn:microsoft.com/office/officeart/2005/8/layout/vList5"/>
    <dgm:cxn modelId="{B7CA3639-F0D6-4516-AE82-24936DB3BE67}" srcId="{3A994C9A-5924-428F-98EB-BD44223BFC0F}" destId="{A2A298D2-FCF3-4514-A850-8927F8C65D1D}" srcOrd="6" destOrd="0" parTransId="{1B536332-7C61-477E-AB6F-7471CDE35F51}" sibTransId="{8D57A207-A260-4AE7-B01F-B57372C2F2BD}"/>
    <dgm:cxn modelId="{6EF3201C-25A3-44C1-8A0A-F5EFA47458FC}" srcId="{179873EC-FD14-4339-A660-0EC0A97A8050}" destId="{9AED776F-0F6D-4727-9BC2-807D8F153645}" srcOrd="0" destOrd="0" parTransId="{70E83416-F921-43B9-9659-6BE93CC2FD7A}" sibTransId="{E3FBCB42-09CC-4ACD-A1E1-6CC2DEBC794B}"/>
    <dgm:cxn modelId="{B9C6560F-E3B0-4D51-9672-01B01559BE80}" srcId="{A2A298D2-FCF3-4514-A850-8927F8C65D1D}" destId="{4AA1FCD0-3FD5-414A-AA30-38BD8AE4884C}" srcOrd="0" destOrd="0" parTransId="{95AE83A1-AC7A-451B-A81C-6270E8ADA88F}" sibTransId="{77213230-7236-4D6B-9864-6786AF855199}"/>
    <dgm:cxn modelId="{BD545BD5-6CF0-483E-8C11-5B5A7285B676}" type="presOf" srcId="{B370EC86-A535-4003-8CC1-9FA161E6754B}" destId="{778AEF0A-A1FC-491F-9C5A-1C2504DE417C}" srcOrd="0" destOrd="1" presId="urn:microsoft.com/office/officeart/2005/8/layout/vList5"/>
    <dgm:cxn modelId="{88164F43-FCC2-4B24-A9E8-929E9CDB1536}" type="presOf" srcId="{89221FC0-EF48-4E9D-820B-2638A824865D}" destId="{9953CFBD-6BA8-465A-87A0-EB1FB658A361}" srcOrd="0" destOrd="0" presId="urn:microsoft.com/office/officeart/2005/8/layout/vList5"/>
    <dgm:cxn modelId="{5241B4FF-BBDC-4DD3-BCD4-27434E3FF678}" type="presOf" srcId="{10F9DA00-8E11-4D33-BFC8-4FA1AF4E5F35}" destId="{750353E7-4E14-4AF6-967A-17F6EC698766}" srcOrd="0" destOrd="1" presId="urn:microsoft.com/office/officeart/2005/8/layout/vList5"/>
    <dgm:cxn modelId="{672C6859-EFDB-4E13-8F65-3C32C1D87172}" srcId="{EFF1BE0A-5A64-4727-B3BE-51AF5C835648}" destId="{C61A94DC-47BD-4E43-88E4-FA554BFD4A7B}" srcOrd="0" destOrd="0" parTransId="{F8CEB3BE-9C27-4E20-A555-17BA3AB07950}" sibTransId="{569D7ED4-B3A5-4E96-BA3B-75028111B814}"/>
    <dgm:cxn modelId="{E3F15038-D036-483D-BDB6-CECEA4989690}" type="presOf" srcId="{EFF1BE0A-5A64-4727-B3BE-51AF5C835648}" destId="{038E325D-7BFA-4F46-B2C5-ABFB5CD62AC8}" srcOrd="0" destOrd="0" presId="urn:microsoft.com/office/officeart/2005/8/layout/vList5"/>
    <dgm:cxn modelId="{6987BE06-603A-4047-8E60-7A7A7639619C}" srcId="{3A994C9A-5924-428F-98EB-BD44223BFC0F}" destId="{0AABA96D-8F69-4C26-B4BC-14066391CF6D}" srcOrd="4" destOrd="0" parTransId="{3BA55935-70DB-479D-87E3-8BA15B7056DA}" sibTransId="{69CAC6BE-2D17-4D73-99D6-65A71F9867B0}"/>
    <dgm:cxn modelId="{764618A4-03E4-414A-9362-5B5686116D0E}" srcId="{DE237BCF-BC4B-4AF9-9CC6-BAED689CA330}" destId="{F4FA8D47-8148-4205-8E37-6E743437668F}" srcOrd="0" destOrd="0" parTransId="{CB71B9D9-3DFE-4B6A-9545-77B070E9AD98}" sibTransId="{8136240D-55DD-4740-881F-3560B8CB9123}"/>
    <dgm:cxn modelId="{21748525-4895-411C-9904-F7D9359FE405}" srcId="{589AF87D-473E-4492-9C3F-8A59E230B241}" destId="{10F9DA00-8E11-4D33-BFC8-4FA1AF4E5F35}" srcOrd="0" destOrd="0" parTransId="{0F82A461-CD87-4233-AD7A-D734818542F0}" sibTransId="{74AAC1FB-5A69-4A5F-90BE-90D768462DF5}"/>
    <dgm:cxn modelId="{497EBD06-0DC2-4F40-AED3-C5659248B7FD}" srcId="{89221FC0-EF48-4E9D-820B-2638A824865D}" destId="{4D140116-304D-469A-AF85-1351F48590EA}" srcOrd="0" destOrd="0" parTransId="{A34EA1CD-6256-4227-91F7-8AA311722417}" sibTransId="{CA11E220-DE13-42CA-8F9D-6F7CE5A43160}"/>
    <dgm:cxn modelId="{56F94A73-AC23-4343-9D52-C58279CA360F}" srcId="{4AA1FCD0-3FD5-414A-AA30-38BD8AE4884C}" destId="{30B5BA38-9171-456D-A60B-58F29E8F3DA4}" srcOrd="0" destOrd="0" parTransId="{5CAC0D24-1AD9-458F-94BF-43C8F86DCF31}" sibTransId="{637C36D5-F4DD-4938-812C-FCA5E9BC84E9}"/>
    <dgm:cxn modelId="{8412FF2A-0FD0-4B4D-BB67-1130C374FBFE}" srcId="{3A994C9A-5924-428F-98EB-BD44223BFC0F}" destId="{2317B458-AC00-436A-91E2-097B4EEBC864}" srcOrd="1" destOrd="0" parTransId="{7B5A488D-8C94-496B-B0F1-238A510EF2D7}" sibTransId="{7F4622BA-1E01-448B-B5E6-29E6F10ECB43}"/>
    <dgm:cxn modelId="{5F9FAB0A-A3A5-428E-BEEE-66346EAB39DA}" type="presOf" srcId="{C3023286-346D-4501-8AF8-16E295F556FD}" destId="{778AEF0A-A1FC-491F-9C5A-1C2504DE417C}" srcOrd="0" destOrd="0" presId="urn:microsoft.com/office/officeart/2005/8/layout/vList5"/>
    <dgm:cxn modelId="{799A687A-77BA-429F-8A5E-A24A82D5265B}" srcId="{3005E7DF-BE6E-42D7-9A8C-70F61DEBC0C2}" destId="{589AF87D-473E-4492-9C3F-8A59E230B241}" srcOrd="0" destOrd="0" parTransId="{E359E3DF-43AB-47C0-8100-604263D780BB}" sibTransId="{0FF3C82D-3105-4B99-8D6E-AA38CB8FBBC5}"/>
    <dgm:cxn modelId="{28C74951-AE20-48EA-B79F-F9A085D9492A}" type="presOf" srcId="{A2A298D2-FCF3-4514-A850-8927F8C65D1D}" destId="{84F7F53A-9394-4695-ADFD-5506F01C5C61}" srcOrd="0" destOrd="0" presId="urn:microsoft.com/office/officeart/2005/8/layout/vList5"/>
    <dgm:cxn modelId="{BDDF0BE9-07B6-4D94-ABF3-4F9B57AF4DC4}" type="presOf" srcId="{9AED776F-0F6D-4727-9BC2-807D8F153645}" destId="{F31BADEB-D7D3-407A-BA8F-3AA1BD7E1640}" srcOrd="0" destOrd="1" presId="urn:microsoft.com/office/officeart/2005/8/layout/vList5"/>
    <dgm:cxn modelId="{4C1AD2F3-D79D-4869-B16B-34B800744524}" type="presOf" srcId="{F4FA8D47-8148-4205-8E37-6E743437668F}" destId="{A57115AA-04A5-4992-B0F7-0536DC124189}" srcOrd="0" destOrd="0" presId="urn:microsoft.com/office/officeart/2005/8/layout/vList5"/>
    <dgm:cxn modelId="{FE9EA683-2EA2-4759-876C-817AC1CE9281}" srcId="{27E6A73F-7329-4C8C-AF19-309F00A67E60}" destId="{179873EC-FD14-4339-A660-0EC0A97A8050}" srcOrd="0" destOrd="0" parTransId="{35539CBF-B6B8-4775-B283-AEF064930443}" sibTransId="{45017A8F-C936-4DB4-B3A9-2C43DBAD87A0}"/>
    <dgm:cxn modelId="{BF210FE6-40D1-4192-B2ED-710A7D359B06}" type="presOf" srcId="{30B5BA38-9171-456D-A60B-58F29E8F3DA4}" destId="{91F35EBD-B11C-4AB5-A894-A5D336BF1ABD}" srcOrd="0" destOrd="1" presId="urn:microsoft.com/office/officeart/2005/8/layout/vList5"/>
    <dgm:cxn modelId="{214FA34A-48C7-41F2-954A-769FFEFBF280}" type="presOf" srcId="{C61A94DC-47BD-4E43-88E4-FA554BFD4A7B}" destId="{038E325D-7BFA-4F46-B2C5-ABFB5CD62AC8}" srcOrd="0" destOrd="1" presId="urn:microsoft.com/office/officeart/2005/8/layout/vList5"/>
    <dgm:cxn modelId="{403998D1-DA7D-4652-A3C5-4D23DF8BD22C}" srcId="{C3023286-346D-4501-8AF8-16E295F556FD}" destId="{B370EC86-A535-4003-8CC1-9FA161E6754B}" srcOrd="0" destOrd="0" parTransId="{921E6FE8-590C-4081-97A6-F0ED6E3DDAA5}" sibTransId="{C8A0E2B1-21C0-450B-AAFE-5AEA0C74E32B}"/>
    <dgm:cxn modelId="{811F92EE-F9B8-4998-9DCE-C2C31E65E12E}" srcId="{4D140116-304D-469A-AF85-1351F48590EA}" destId="{2EA0456A-5AD1-457E-A5CA-8BC1874B9F86}" srcOrd="0" destOrd="0" parTransId="{803E25C3-BE51-409B-947B-29C401C4DC8D}" sibTransId="{E02DB71F-3D50-4D3A-842E-EF4CC923AFAD}"/>
    <dgm:cxn modelId="{AB0EAAC0-9046-41C3-BE24-F1BFA08DF68E}" srcId="{F4FA8D47-8148-4205-8E37-6E743437668F}" destId="{16CAF7FA-4163-4E01-A078-2BF1FD2F5C25}" srcOrd="0" destOrd="0" parTransId="{49A30A0C-9D17-47D0-AA62-80A447B9EA14}" sibTransId="{A539DC84-7EB0-45C7-9781-FAC9BD3A1681}"/>
    <dgm:cxn modelId="{AAD04EDD-5D36-49E0-A0C6-52EC6ED45B76}" type="presOf" srcId="{4AA1FCD0-3FD5-414A-AA30-38BD8AE4884C}" destId="{91F35EBD-B11C-4AB5-A894-A5D336BF1ABD}" srcOrd="0" destOrd="0" presId="urn:microsoft.com/office/officeart/2005/8/layout/vList5"/>
    <dgm:cxn modelId="{C999F5A3-21BF-4A5C-8C47-9BB6623BAE91}" type="presOf" srcId="{DE237BCF-BC4B-4AF9-9CC6-BAED689CA330}" destId="{E4A1A8DF-41D0-4836-B33F-465BF965423B}" srcOrd="0" destOrd="0" presId="urn:microsoft.com/office/officeart/2005/8/layout/vList5"/>
    <dgm:cxn modelId="{E7E1E533-FA18-4541-9AAE-D5B1A146BC77}" type="presOf" srcId="{3A994C9A-5924-428F-98EB-BD44223BFC0F}" destId="{33CE61E3-10D7-4DD6-9B89-7E37F76657E5}" srcOrd="0" destOrd="0" presId="urn:microsoft.com/office/officeart/2005/8/layout/vList5"/>
    <dgm:cxn modelId="{3988E163-D4CB-4D1E-9BC4-A7C7A1B39B0E}" type="presOf" srcId="{2EA0456A-5AD1-457E-A5CA-8BC1874B9F86}" destId="{70CC601D-B045-4805-8762-E7C77850592A}" srcOrd="0" destOrd="1" presId="urn:microsoft.com/office/officeart/2005/8/layout/vList5"/>
    <dgm:cxn modelId="{A0716383-E5E6-4C26-9680-091D9CAEE5C3}" srcId="{3A994C9A-5924-428F-98EB-BD44223BFC0F}" destId="{DE237BCF-BC4B-4AF9-9CC6-BAED689CA330}" srcOrd="5" destOrd="0" parTransId="{23C4FB03-7521-464E-8C8E-0CB69E6E6A15}" sibTransId="{EBC93339-7850-446A-B2BA-B352D6628550}"/>
    <dgm:cxn modelId="{AFE57E0A-D926-4560-8058-AFD09DFDC359}" srcId="{3A994C9A-5924-428F-98EB-BD44223BFC0F}" destId="{D7010EAF-B8B1-4EF1-B373-7C13B8301D8D}" srcOrd="0" destOrd="0" parTransId="{B2A9E6DD-870C-44CA-8D97-45A17E8A8DA8}" sibTransId="{96D69A1F-263C-46DE-A977-5E0E466E33E4}"/>
    <dgm:cxn modelId="{6688FE72-5850-4658-ABA7-4F8349C25E4C}" type="presOf" srcId="{16CAF7FA-4163-4E01-A078-2BF1FD2F5C25}" destId="{A57115AA-04A5-4992-B0F7-0536DC124189}" srcOrd="0" destOrd="1" presId="urn:microsoft.com/office/officeart/2005/8/layout/vList5"/>
    <dgm:cxn modelId="{D09BD2A5-9353-480E-8EEE-4E1D38C79CA5}" srcId="{2317B458-AC00-436A-91E2-097B4EEBC864}" destId="{9A01E9DE-8233-4492-81DE-8C80B66A6DAB}" srcOrd="0" destOrd="0" parTransId="{0179047C-2C98-4625-9AA3-12FBE701C39B}" sibTransId="{4DA903F1-B4D9-419E-8C82-38E365DCA4F0}"/>
    <dgm:cxn modelId="{D6E8B5DB-1C12-4F6B-A28A-258A86AE032D}" type="presOf" srcId="{2317B458-AC00-436A-91E2-097B4EEBC864}" destId="{F2AE00EE-D1A2-4E2C-8E0C-029A095F4118}" srcOrd="0" destOrd="0" presId="urn:microsoft.com/office/officeart/2005/8/layout/vList5"/>
    <dgm:cxn modelId="{07088633-D38A-4A0D-80B9-D3B954163C82}" srcId="{3A994C9A-5924-428F-98EB-BD44223BFC0F}" destId="{89221FC0-EF48-4E9D-820B-2638A824865D}" srcOrd="2" destOrd="0" parTransId="{67E0C8B9-97D0-4DCE-8560-A1E84C253BA4}" sibTransId="{5005F02B-292E-4479-9163-D39ECB47914F}"/>
    <dgm:cxn modelId="{2F4970DF-EB8D-4C31-9529-ADE701203A88}" type="presOf" srcId="{9A01E9DE-8233-4492-81DE-8C80B66A6DAB}" destId="{C9E364D2-C633-4119-BB71-8493C15560E8}" srcOrd="0" destOrd="0" presId="urn:microsoft.com/office/officeart/2005/8/layout/vList5"/>
    <dgm:cxn modelId="{5B486634-E119-48B8-88A9-C92930B6AC19}" srcId="{9A01E9DE-8233-4492-81DE-8C80B66A6DAB}" destId="{BBA5DB3D-EBED-4D4D-9E9A-E34C23EDDB81}" srcOrd="0" destOrd="0" parTransId="{4D6204D0-283F-4B13-9946-6C341D92B4E8}" sibTransId="{5396F9AA-0DEC-4D2E-BF48-9C74A47CDB34}"/>
    <dgm:cxn modelId="{2B514E1F-6537-4F3C-8072-612DEFEF00B4}" srcId="{3A994C9A-5924-428F-98EB-BD44223BFC0F}" destId="{27E6A73F-7329-4C8C-AF19-309F00A67E60}" srcOrd="3" destOrd="0" parTransId="{F49F90E4-30D6-4838-A63A-7FAB17E2786F}" sibTransId="{233FB9BB-03E8-44B0-AB74-3B0A6A4B152F}"/>
    <dgm:cxn modelId="{AE3FF1EB-DE70-4B9A-A001-52436E481FAF}" type="presOf" srcId="{3005E7DF-BE6E-42D7-9A8C-70F61DEBC0C2}" destId="{6E80472C-DAEA-4582-AC5D-05A563AEC321}" srcOrd="0" destOrd="0" presId="urn:microsoft.com/office/officeart/2005/8/layout/vList5"/>
    <dgm:cxn modelId="{E1D432BF-802D-40A6-9B39-07205933F46A}" type="presOf" srcId="{27E6A73F-7329-4C8C-AF19-309F00A67E60}" destId="{252D5562-C619-45B7-B50E-221A9EDE9B8D}" srcOrd="0" destOrd="0" presId="urn:microsoft.com/office/officeart/2005/8/layout/vList5"/>
    <dgm:cxn modelId="{1CDC07C0-0104-407F-A57C-31501B7DA312}" type="presOf" srcId="{BBA5DB3D-EBED-4D4D-9E9A-E34C23EDDB81}" destId="{C9E364D2-C633-4119-BB71-8493C15560E8}" srcOrd="0" destOrd="1" presId="urn:microsoft.com/office/officeart/2005/8/layout/vList5"/>
    <dgm:cxn modelId="{60F495B8-33C6-4FA2-97D6-426CF1DB9B62}" type="presParOf" srcId="{33CE61E3-10D7-4DD6-9B89-7E37F76657E5}" destId="{D3FA2CAA-8482-48B8-A0C8-119F071C1CB5}" srcOrd="0" destOrd="0" presId="urn:microsoft.com/office/officeart/2005/8/layout/vList5"/>
    <dgm:cxn modelId="{855C9C5D-2F5C-44B3-9113-C7B199BCE6C7}" type="presParOf" srcId="{D3FA2CAA-8482-48B8-A0C8-119F071C1CB5}" destId="{413E6A05-7E63-4B11-9533-EE6CD553C264}" srcOrd="0" destOrd="0" presId="urn:microsoft.com/office/officeart/2005/8/layout/vList5"/>
    <dgm:cxn modelId="{76D62341-B8DF-427A-9626-E42A98533B5A}" type="presParOf" srcId="{D3FA2CAA-8482-48B8-A0C8-119F071C1CB5}" destId="{778AEF0A-A1FC-491F-9C5A-1C2504DE417C}" srcOrd="1" destOrd="0" presId="urn:microsoft.com/office/officeart/2005/8/layout/vList5"/>
    <dgm:cxn modelId="{B420628F-DC52-415F-BF59-DA8F145C137F}" type="presParOf" srcId="{33CE61E3-10D7-4DD6-9B89-7E37F76657E5}" destId="{40BA4496-472A-4962-B3EA-F7FC30FF5721}" srcOrd="1" destOrd="0" presId="urn:microsoft.com/office/officeart/2005/8/layout/vList5"/>
    <dgm:cxn modelId="{2819BD8E-A165-48C1-9B33-C0777D599B2B}" type="presParOf" srcId="{33CE61E3-10D7-4DD6-9B89-7E37F76657E5}" destId="{5464DFD0-0B53-4E9D-9B55-02D26E3D25BD}" srcOrd="2" destOrd="0" presId="urn:microsoft.com/office/officeart/2005/8/layout/vList5"/>
    <dgm:cxn modelId="{042035B3-303F-4247-AB6A-277F71BDAE3A}" type="presParOf" srcId="{5464DFD0-0B53-4E9D-9B55-02D26E3D25BD}" destId="{F2AE00EE-D1A2-4E2C-8E0C-029A095F4118}" srcOrd="0" destOrd="0" presId="urn:microsoft.com/office/officeart/2005/8/layout/vList5"/>
    <dgm:cxn modelId="{D53D0AA5-7942-43FC-9BF7-B81858CAE53B}" type="presParOf" srcId="{5464DFD0-0B53-4E9D-9B55-02D26E3D25BD}" destId="{C9E364D2-C633-4119-BB71-8493C15560E8}" srcOrd="1" destOrd="0" presId="urn:microsoft.com/office/officeart/2005/8/layout/vList5"/>
    <dgm:cxn modelId="{C386870C-EB9F-464E-9CD9-76488230EB7F}" type="presParOf" srcId="{33CE61E3-10D7-4DD6-9B89-7E37F76657E5}" destId="{078ABA28-CF7A-4E8D-8C84-D4A71BFBA524}" srcOrd="3" destOrd="0" presId="urn:microsoft.com/office/officeart/2005/8/layout/vList5"/>
    <dgm:cxn modelId="{5F3BCB48-CD64-47F2-BFCD-083EF939D4A8}" type="presParOf" srcId="{33CE61E3-10D7-4DD6-9B89-7E37F76657E5}" destId="{656D5F4F-3939-44FD-A916-700E7E6BC94E}" srcOrd="4" destOrd="0" presId="urn:microsoft.com/office/officeart/2005/8/layout/vList5"/>
    <dgm:cxn modelId="{701DF9F1-D913-464F-81C9-566E598AC8F9}" type="presParOf" srcId="{656D5F4F-3939-44FD-A916-700E7E6BC94E}" destId="{9953CFBD-6BA8-465A-87A0-EB1FB658A361}" srcOrd="0" destOrd="0" presId="urn:microsoft.com/office/officeart/2005/8/layout/vList5"/>
    <dgm:cxn modelId="{A52DB01B-A89B-4B2B-AD4D-B5F06CCB90DA}" type="presParOf" srcId="{656D5F4F-3939-44FD-A916-700E7E6BC94E}" destId="{70CC601D-B045-4805-8762-E7C77850592A}" srcOrd="1" destOrd="0" presId="urn:microsoft.com/office/officeart/2005/8/layout/vList5"/>
    <dgm:cxn modelId="{3DF897E7-9480-4628-BEE7-496981E88DBF}" type="presParOf" srcId="{33CE61E3-10D7-4DD6-9B89-7E37F76657E5}" destId="{0DFA35BE-9639-42C7-A148-A80491798D58}" srcOrd="5" destOrd="0" presId="urn:microsoft.com/office/officeart/2005/8/layout/vList5"/>
    <dgm:cxn modelId="{9C17A941-1E05-4882-AC6C-45F187FC8860}" type="presParOf" srcId="{33CE61E3-10D7-4DD6-9B89-7E37F76657E5}" destId="{4F96EDE4-83DF-4C03-8760-64C1924588F1}" srcOrd="6" destOrd="0" presId="urn:microsoft.com/office/officeart/2005/8/layout/vList5"/>
    <dgm:cxn modelId="{711D65B7-1E25-44BF-9539-E451FD244E14}" type="presParOf" srcId="{4F96EDE4-83DF-4C03-8760-64C1924588F1}" destId="{252D5562-C619-45B7-B50E-221A9EDE9B8D}" srcOrd="0" destOrd="0" presId="urn:microsoft.com/office/officeart/2005/8/layout/vList5"/>
    <dgm:cxn modelId="{1841F659-B954-41EC-8956-2AF8D8F98B68}" type="presParOf" srcId="{4F96EDE4-83DF-4C03-8760-64C1924588F1}" destId="{F31BADEB-D7D3-407A-BA8F-3AA1BD7E1640}" srcOrd="1" destOrd="0" presId="urn:microsoft.com/office/officeart/2005/8/layout/vList5"/>
    <dgm:cxn modelId="{6373C9B0-2899-447C-B49B-7126642703DD}" type="presParOf" srcId="{33CE61E3-10D7-4DD6-9B89-7E37F76657E5}" destId="{71198862-09FF-4E66-ADAE-3CFC7334A544}" srcOrd="7" destOrd="0" presId="urn:microsoft.com/office/officeart/2005/8/layout/vList5"/>
    <dgm:cxn modelId="{8F8ED21B-512F-4FEF-AC59-34E4B0C53176}" type="presParOf" srcId="{33CE61E3-10D7-4DD6-9B89-7E37F76657E5}" destId="{F4336542-A57A-4A70-8925-FA8D430293BC}" srcOrd="8" destOrd="0" presId="urn:microsoft.com/office/officeart/2005/8/layout/vList5"/>
    <dgm:cxn modelId="{2AA12E90-EC28-4979-A350-989BD611224B}" type="presParOf" srcId="{F4336542-A57A-4A70-8925-FA8D430293BC}" destId="{1952426D-80BC-415A-B005-6D193295966C}" srcOrd="0" destOrd="0" presId="urn:microsoft.com/office/officeart/2005/8/layout/vList5"/>
    <dgm:cxn modelId="{E555F549-EA9F-45AA-BA70-9D076405291A}" type="presParOf" srcId="{F4336542-A57A-4A70-8925-FA8D430293BC}" destId="{038E325D-7BFA-4F46-B2C5-ABFB5CD62AC8}" srcOrd="1" destOrd="0" presId="urn:microsoft.com/office/officeart/2005/8/layout/vList5"/>
    <dgm:cxn modelId="{7D811A8E-2703-418D-878C-A64E556A05BE}" type="presParOf" srcId="{33CE61E3-10D7-4DD6-9B89-7E37F76657E5}" destId="{FFAAA6E7-EE72-4687-935D-1B09ACCC4A20}" srcOrd="9" destOrd="0" presId="urn:microsoft.com/office/officeart/2005/8/layout/vList5"/>
    <dgm:cxn modelId="{BDFCCBAB-CB91-4BF6-BBEB-FF119061ABB4}" type="presParOf" srcId="{33CE61E3-10D7-4DD6-9B89-7E37F76657E5}" destId="{0A210EDC-C272-49CE-A76A-19438A2C4629}" srcOrd="10" destOrd="0" presId="urn:microsoft.com/office/officeart/2005/8/layout/vList5"/>
    <dgm:cxn modelId="{0483D41F-E26A-482A-AEB1-FC296C90A8CA}" type="presParOf" srcId="{0A210EDC-C272-49CE-A76A-19438A2C4629}" destId="{E4A1A8DF-41D0-4836-B33F-465BF965423B}" srcOrd="0" destOrd="0" presId="urn:microsoft.com/office/officeart/2005/8/layout/vList5"/>
    <dgm:cxn modelId="{CA846299-7F1D-453F-9B9F-7518B9787756}" type="presParOf" srcId="{0A210EDC-C272-49CE-A76A-19438A2C4629}" destId="{A57115AA-04A5-4992-B0F7-0536DC124189}" srcOrd="1" destOrd="0" presId="urn:microsoft.com/office/officeart/2005/8/layout/vList5"/>
    <dgm:cxn modelId="{8586342C-3E91-46A3-BB5D-2108C9F793FB}" type="presParOf" srcId="{33CE61E3-10D7-4DD6-9B89-7E37F76657E5}" destId="{03E6A304-712E-4880-900D-8CC38079EB01}" srcOrd="11" destOrd="0" presId="urn:microsoft.com/office/officeart/2005/8/layout/vList5"/>
    <dgm:cxn modelId="{F974722C-D4BA-407D-8434-9816C63D95D9}" type="presParOf" srcId="{33CE61E3-10D7-4DD6-9B89-7E37F76657E5}" destId="{7DB00C43-FDCA-4CDA-AA2D-17765565E0F7}" srcOrd="12" destOrd="0" presId="urn:microsoft.com/office/officeart/2005/8/layout/vList5"/>
    <dgm:cxn modelId="{80CE1A9E-DA49-47DA-9E26-06148586979A}" type="presParOf" srcId="{7DB00C43-FDCA-4CDA-AA2D-17765565E0F7}" destId="{84F7F53A-9394-4695-ADFD-5506F01C5C61}" srcOrd="0" destOrd="0" presId="urn:microsoft.com/office/officeart/2005/8/layout/vList5"/>
    <dgm:cxn modelId="{AFA94582-DA49-4CA3-BAF4-1972420E5222}" type="presParOf" srcId="{7DB00C43-FDCA-4CDA-AA2D-17765565E0F7}" destId="{91F35EBD-B11C-4AB5-A894-A5D336BF1ABD}" srcOrd="1" destOrd="0" presId="urn:microsoft.com/office/officeart/2005/8/layout/vList5"/>
    <dgm:cxn modelId="{628E9DF6-D155-488B-94BE-7E120A559918}" type="presParOf" srcId="{33CE61E3-10D7-4DD6-9B89-7E37F76657E5}" destId="{7F8A53E9-2E80-44D6-8752-F0B4BA188F27}" srcOrd="13" destOrd="0" presId="urn:microsoft.com/office/officeart/2005/8/layout/vList5"/>
    <dgm:cxn modelId="{B147E2D4-804C-408E-AF1D-AD29A2B0102D}" type="presParOf" srcId="{33CE61E3-10D7-4DD6-9B89-7E37F76657E5}" destId="{BD7DE62A-CB5F-43CF-AE20-CEBBFA1DB686}" srcOrd="14" destOrd="0" presId="urn:microsoft.com/office/officeart/2005/8/layout/vList5"/>
    <dgm:cxn modelId="{DB8C832A-06F3-4495-9A84-0B28A35A4AE9}" type="presParOf" srcId="{BD7DE62A-CB5F-43CF-AE20-CEBBFA1DB686}" destId="{6E80472C-DAEA-4582-AC5D-05A563AEC321}" srcOrd="0" destOrd="0" presId="urn:microsoft.com/office/officeart/2005/8/layout/vList5"/>
    <dgm:cxn modelId="{5D2DF2DC-B23A-45B2-80C5-7AC922F4D9F1}" type="presParOf" srcId="{BD7DE62A-CB5F-43CF-AE20-CEBBFA1DB686}" destId="{750353E7-4E14-4AF6-967A-17F6EC6987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E2E587-E458-45AA-9D0E-4CBC306C623A}" type="doc">
      <dgm:prSet loTypeId="urn:microsoft.com/office/officeart/2009/3/layout/RandomtoResultProcess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7D2E19E0-A012-43E7-9906-CC97CED5CE96}">
      <dgm:prSet phldrT="[Texto]" custT="1"/>
      <dgm:spPr/>
      <dgm:t>
        <a:bodyPr/>
        <a:lstStyle/>
        <a:p>
          <a:r>
            <a:rPr lang="pt-BR" sz="2300" b="1" smtClean="0">
              <a:sym typeface="Wingdings" panose="05000000000000000000" pitchFamily="2" charset="2"/>
            </a:rPr>
            <a:t> </a:t>
          </a:r>
          <a:r>
            <a:rPr lang="pt-BR" sz="3200" b="1" smtClean="0"/>
            <a:t>Segurança</a:t>
          </a:r>
          <a:endParaRPr lang="pt-BR" sz="2300" b="1" dirty="0"/>
        </a:p>
      </dgm:t>
    </dgm:pt>
    <dgm:pt modelId="{DFCCD1C8-B9CE-485D-8E82-DABBDC88F85C}" type="parTrans" cxnId="{40DE1D55-4AF9-49C6-8323-A3DFF80E0334}">
      <dgm:prSet/>
      <dgm:spPr/>
      <dgm:t>
        <a:bodyPr/>
        <a:lstStyle/>
        <a:p>
          <a:endParaRPr lang="pt-BR"/>
        </a:p>
      </dgm:t>
    </dgm:pt>
    <dgm:pt modelId="{EDFAB957-9A38-462B-8EDE-F0F68B8B7CFA}" type="sibTrans" cxnId="{40DE1D55-4AF9-49C6-8323-A3DFF80E0334}">
      <dgm:prSet/>
      <dgm:spPr/>
      <dgm:t>
        <a:bodyPr/>
        <a:lstStyle/>
        <a:p>
          <a:endParaRPr lang="pt-BR"/>
        </a:p>
      </dgm:t>
    </dgm:pt>
    <dgm:pt modelId="{73E2DB49-6D76-4BAA-A86B-CAFFCA266A17}">
      <dgm:prSet phldrT="[Texto]" custT="1"/>
      <dgm:spPr/>
      <dgm:t>
        <a:bodyPr/>
        <a:lstStyle/>
        <a:p>
          <a:r>
            <a:rPr lang="pt-BR" sz="3200" b="1" dirty="0" smtClean="0">
              <a:sym typeface="Wingdings" panose="05000000000000000000" pitchFamily="2" charset="2"/>
            </a:rPr>
            <a:t> </a:t>
          </a:r>
          <a:r>
            <a:rPr lang="pt-BR" sz="3200" b="1" dirty="0" smtClean="0"/>
            <a:t>Controle</a:t>
          </a:r>
          <a:endParaRPr lang="pt-BR" sz="3200" b="1" dirty="0"/>
        </a:p>
      </dgm:t>
    </dgm:pt>
    <dgm:pt modelId="{E74A8AA1-F972-49DC-A0CB-0C1CFF17FF51}" type="parTrans" cxnId="{670928C7-8E6D-489D-B4E8-ED2A09ED0E24}">
      <dgm:prSet/>
      <dgm:spPr/>
      <dgm:t>
        <a:bodyPr/>
        <a:lstStyle/>
        <a:p>
          <a:endParaRPr lang="pt-BR"/>
        </a:p>
      </dgm:t>
    </dgm:pt>
    <dgm:pt modelId="{2DD35F9D-9CF8-4A21-B15D-BDFC4CE7D8E3}" type="sibTrans" cxnId="{670928C7-8E6D-489D-B4E8-ED2A09ED0E24}">
      <dgm:prSet/>
      <dgm:spPr/>
      <dgm:t>
        <a:bodyPr/>
        <a:lstStyle/>
        <a:p>
          <a:endParaRPr lang="pt-BR"/>
        </a:p>
      </dgm:t>
    </dgm:pt>
    <dgm:pt modelId="{355892F3-245D-490A-9DC2-90B922F8F2ED}">
      <dgm:prSet phldrT="[Texto]"/>
      <dgm:spPr/>
      <dgm:t>
        <a:bodyPr/>
        <a:lstStyle/>
        <a:p>
          <a:r>
            <a:rPr lang="pt-BR" dirty="0" smtClean="0"/>
            <a:t>Auditoria</a:t>
          </a:r>
          <a:endParaRPr lang="pt-BR" dirty="0"/>
        </a:p>
      </dgm:t>
    </dgm:pt>
    <dgm:pt modelId="{6CF3830A-E305-4388-80CC-A2C7D5911ECD}" type="parTrans" cxnId="{24816FC5-68F0-413D-894D-CA7D7BFF0095}">
      <dgm:prSet/>
      <dgm:spPr/>
      <dgm:t>
        <a:bodyPr/>
        <a:lstStyle/>
        <a:p>
          <a:endParaRPr lang="pt-BR"/>
        </a:p>
      </dgm:t>
    </dgm:pt>
    <dgm:pt modelId="{E9A002EC-FA61-444C-9145-332A91D7B1C2}" type="sibTrans" cxnId="{24816FC5-68F0-413D-894D-CA7D7BFF0095}">
      <dgm:prSet/>
      <dgm:spPr/>
      <dgm:t>
        <a:bodyPr/>
        <a:lstStyle/>
        <a:p>
          <a:endParaRPr lang="pt-BR"/>
        </a:p>
      </dgm:t>
    </dgm:pt>
    <dgm:pt modelId="{7997A3AC-2B38-4727-B104-5E79662FB18D}">
      <dgm:prSet phldrT="[Texto]"/>
      <dgm:spPr/>
      <dgm:t>
        <a:bodyPr/>
        <a:lstStyle/>
        <a:p>
          <a:r>
            <a:rPr lang="pt-BR" b="1" dirty="0" smtClean="0">
              <a:sym typeface="Wingdings" panose="05000000000000000000" pitchFamily="2" charset="2"/>
            </a:rPr>
            <a:t> </a:t>
          </a:r>
          <a:r>
            <a:rPr lang="pt-BR" b="1" dirty="0" smtClean="0"/>
            <a:t>Privacidade</a:t>
          </a:r>
          <a:endParaRPr lang="pt-BR" b="1" dirty="0"/>
        </a:p>
      </dgm:t>
    </dgm:pt>
    <dgm:pt modelId="{FEE493EB-11E3-4922-8E43-9A220A11A5E5}" type="parTrans" cxnId="{CAE387ED-4E01-4CF3-B553-5136756D8C63}">
      <dgm:prSet/>
      <dgm:spPr/>
      <dgm:t>
        <a:bodyPr/>
        <a:lstStyle/>
        <a:p>
          <a:endParaRPr lang="pt-BR"/>
        </a:p>
      </dgm:t>
    </dgm:pt>
    <dgm:pt modelId="{9C68C541-B271-463C-838A-AD010BA225E2}" type="sibTrans" cxnId="{CAE387ED-4E01-4CF3-B553-5136756D8C63}">
      <dgm:prSet/>
      <dgm:spPr/>
      <dgm:t>
        <a:bodyPr/>
        <a:lstStyle/>
        <a:p>
          <a:endParaRPr lang="pt-BR"/>
        </a:p>
      </dgm:t>
    </dgm:pt>
    <dgm:pt modelId="{3C8C7F5D-6DB7-406A-BCC7-A5932A8BF95E}">
      <dgm:prSet phldrT="[Texto]"/>
      <dgm:spPr/>
      <dgm:t>
        <a:bodyPr/>
        <a:lstStyle/>
        <a:p>
          <a:r>
            <a:rPr lang="pt-BR" dirty="0" smtClean="0"/>
            <a:t>Disponibilidade</a:t>
          </a:r>
          <a:endParaRPr lang="pt-BR" dirty="0"/>
        </a:p>
      </dgm:t>
    </dgm:pt>
    <dgm:pt modelId="{E6580314-D741-43DB-B017-861CDAD4DE5A}" type="parTrans" cxnId="{8D392ED0-7B9D-4229-9939-3EE228F42C45}">
      <dgm:prSet/>
      <dgm:spPr/>
      <dgm:t>
        <a:bodyPr/>
        <a:lstStyle/>
        <a:p>
          <a:endParaRPr lang="pt-BR"/>
        </a:p>
      </dgm:t>
    </dgm:pt>
    <dgm:pt modelId="{754F28CB-3E71-497C-8005-26F15E1D3811}" type="sibTrans" cxnId="{8D392ED0-7B9D-4229-9939-3EE228F42C45}">
      <dgm:prSet/>
      <dgm:spPr/>
      <dgm:t>
        <a:bodyPr/>
        <a:lstStyle/>
        <a:p>
          <a:endParaRPr lang="pt-BR"/>
        </a:p>
      </dgm:t>
    </dgm:pt>
    <dgm:pt modelId="{E533A8C8-3E69-4473-B840-934F23BAF7A1}">
      <dgm:prSet phldrT="[Texto]"/>
      <dgm:spPr/>
      <dgm:t>
        <a:bodyPr/>
        <a:lstStyle/>
        <a:p>
          <a:r>
            <a:rPr lang="pt-BR" dirty="0" smtClean="0"/>
            <a:t>Detecção de Intrusos</a:t>
          </a:r>
          <a:endParaRPr lang="pt-BR" dirty="0"/>
        </a:p>
      </dgm:t>
    </dgm:pt>
    <dgm:pt modelId="{98602973-8316-4B76-B9FD-DC0A851F547F}" type="parTrans" cxnId="{4955A2D6-AE6C-46EF-909B-DE783948555C}">
      <dgm:prSet/>
      <dgm:spPr/>
      <dgm:t>
        <a:bodyPr/>
        <a:lstStyle/>
        <a:p>
          <a:endParaRPr lang="pt-BR"/>
        </a:p>
      </dgm:t>
    </dgm:pt>
    <dgm:pt modelId="{A23CC32E-A644-4915-8D34-3AE58B1B5A7D}" type="sibTrans" cxnId="{4955A2D6-AE6C-46EF-909B-DE783948555C}">
      <dgm:prSet/>
      <dgm:spPr/>
      <dgm:t>
        <a:bodyPr/>
        <a:lstStyle/>
        <a:p>
          <a:endParaRPr lang="pt-BR"/>
        </a:p>
      </dgm:t>
    </dgm:pt>
    <dgm:pt modelId="{912BA7D5-1768-41E1-8D85-25AF98B7137A}">
      <dgm:prSet phldrT="[Texto]"/>
      <dgm:spPr/>
      <dgm:t>
        <a:bodyPr/>
        <a:lstStyle/>
        <a:p>
          <a:r>
            <a:rPr lang="pt-BR" dirty="0" smtClean="0"/>
            <a:t>Prevenção de Intrusos</a:t>
          </a:r>
          <a:endParaRPr lang="pt-BR" dirty="0"/>
        </a:p>
      </dgm:t>
    </dgm:pt>
    <dgm:pt modelId="{C7BB1B84-7F63-4035-8F59-80FEA44BCE55}" type="parTrans" cxnId="{AFF42740-D763-40F6-B569-E88712462FB4}">
      <dgm:prSet/>
      <dgm:spPr/>
      <dgm:t>
        <a:bodyPr/>
        <a:lstStyle/>
        <a:p>
          <a:endParaRPr lang="pt-BR"/>
        </a:p>
      </dgm:t>
    </dgm:pt>
    <dgm:pt modelId="{60450846-28A4-4EFF-97AE-E1625F8CE5DB}" type="sibTrans" cxnId="{AFF42740-D763-40F6-B569-E88712462FB4}">
      <dgm:prSet/>
      <dgm:spPr/>
      <dgm:t>
        <a:bodyPr/>
        <a:lstStyle/>
        <a:p>
          <a:endParaRPr lang="pt-BR"/>
        </a:p>
      </dgm:t>
    </dgm:pt>
    <dgm:pt modelId="{A695F23D-2B72-4211-B8EC-D2A10A8825DA}">
      <dgm:prSet phldrT="[Texto]"/>
      <dgm:spPr/>
      <dgm:t>
        <a:bodyPr/>
        <a:lstStyle/>
        <a:p>
          <a:r>
            <a:rPr lang="pt-BR" dirty="0" smtClean="0"/>
            <a:t>Tratar Incidentes</a:t>
          </a:r>
          <a:endParaRPr lang="pt-BR" dirty="0"/>
        </a:p>
      </dgm:t>
    </dgm:pt>
    <dgm:pt modelId="{5CEB5FF2-0A2A-4E73-B890-E5885A78B175}" type="parTrans" cxnId="{30B93354-808A-431F-92DF-8F89FB1F2B1B}">
      <dgm:prSet/>
      <dgm:spPr/>
      <dgm:t>
        <a:bodyPr/>
        <a:lstStyle/>
        <a:p>
          <a:endParaRPr lang="pt-BR"/>
        </a:p>
      </dgm:t>
    </dgm:pt>
    <dgm:pt modelId="{0EB772A5-1033-41E7-9CEA-C3E33C09F5AC}" type="sibTrans" cxnId="{30B93354-808A-431F-92DF-8F89FB1F2B1B}">
      <dgm:prSet/>
      <dgm:spPr/>
      <dgm:t>
        <a:bodyPr/>
        <a:lstStyle/>
        <a:p>
          <a:endParaRPr lang="pt-BR"/>
        </a:p>
      </dgm:t>
    </dgm:pt>
    <dgm:pt modelId="{9CEE82D6-50BD-4978-9501-D289E3C5C9C7}">
      <dgm:prSet phldrT="[Texto]"/>
      <dgm:spPr/>
      <dgm:t>
        <a:bodyPr/>
        <a:lstStyle/>
        <a:p>
          <a:r>
            <a:rPr lang="pt-BR" dirty="0" smtClean="0"/>
            <a:t>Tratar Problemas</a:t>
          </a:r>
          <a:endParaRPr lang="pt-BR" dirty="0"/>
        </a:p>
      </dgm:t>
    </dgm:pt>
    <dgm:pt modelId="{40520584-6E81-43BC-8701-E8714307526B}" type="parTrans" cxnId="{AA06D404-94D3-476E-93AE-6570D8CA3821}">
      <dgm:prSet/>
      <dgm:spPr/>
      <dgm:t>
        <a:bodyPr/>
        <a:lstStyle/>
        <a:p>
          <a:endParaRPr lang="pt-BR"/>
        </a:p>
      </dgm:t>
    </dgm:pt>
    <dgm:pt modelId="{8437CA8A-BD16-46F7-B8FF-E1E0EAC06F98}" type="sibTrans" cxnId="{AA06D404-94D3-476E-93AE-6570D8CA3821}">
      <dgm:prSet/>
      <dgm:spPr/>
      <dgm:t>
        <a:bodyPr/>
        <a:lstStyle/>
        <a:p>
          <a:endParaRPr lang="pt-BR"/>
        </a:p>
      </dgm:t>
    </dgm:pt>
    <dgm:pt modelId="{AED55123-BD3E-4A31-A3EC-A3356EF9A872}">
      <dgm:prSet phldrT="[Texto]"/>
      <dgm:spPr/>
      <dgm:t>
        <a:bodyPr/>
        <a:lstStyle/>
        <a:p>
          <a:r>
            <a:rPr lang="pt-BR" dirty="0" smtClean="0"/>
            <a:t>Não Repúdio</a:t>
          </a:r>
          <a:endParaRPr lang="pt-BR" dirty="0"/>
        </a:p>
      </dgm:t>
    </dgm:pt>
    <dgm:pt modelId="{9825F9E5-F2C8-4500-B292-3077439B848B}" type="parTrans" cxnId="{C1756986-B7AC-412B-8A96-F54005492D38}">
      <dgm:prSet/>
      <dgm:spPr/>
      <dgm:t>
        <a:bodyPr/>
        <a:lstStyle/>
        <a:p>
          <a:endParaRPr lang="pt-BR"/>
        </a:p>
      </dgm:t>
    </dgm:pt>
    <dgm:pt modelId="{4C608446-E209-490A-AB2D-5A7987D12C2E}" type="sibTrans" cxnId="{C1756986-B7AC-412B-8A96-F54005492D38}">
      <dgm:prSet/>
      <dgm:spPr/>
      <dgm:t>
        <a:bodyPr/>
        <a:lstStyle/>
        <a:p>
          <a:endParaRPr lang="pt-BR"/>
        </a:p>
      </dgm:t>
    </dgm:pt>
    <dgm:pt modelId="{C3A40AB4-AF44-4181-A335-2625E50EFC2F}">
      <dgm:prSet phldrT="[Texto]"/>
      <dgm:spPr/>
      <dgm:t>
        <a:bodyPr/>
        <a:lstStyle/>
        <a:p>
          <a:r>
            <a:rPr lang="pt-BR" dirty="0" smtClean="0"/>
            <a:t>Confidencialidade</a:t>
          </a:r>
          <a:endParaRPr lang="pt-BR" dirty="0"/>
        </a:p>
      </dgm:t>
    </dgm:pt>
    <dgm:pt modelId="{B3F45516-9227-4E9F-AF49-35A05F9BA47B}" type="parTrans" cxnId="{EC07AC7B-78C5-46E0-9743-069250E1B5EC}">
      <dgm:prSet/>
      <dgm:spPr/>
      <dgm:t>
        <a:bodyPr/>
        <a:lstStyle/>
        <a:p>
          <a:endParaRPr lang="pt-BR"/>
        </a:p>
      </dgm:t>
    </dgm:pt>
    <dgm:pt modelId="{D923B35B-5433-4F56-BB67-4E43FE1A5CAA}" type="sibTrans" cxnId="{EC07AC7B-78C5-46E0-9743-069250E1B5EC}">
      <dgm:prSet/>
      <dgm:spPr/>
      <dgm:t>
        <a:bodyPr/>
        <a:lstStyle/>
        <a:p>
          <a:endParaRPr lang="pt-BR"/>
        </a:p>
      </dgm:t>
    </dgm:pt>
    <dgm:pt modelId="{478E13A0-9624-42CF-9B76-9EB4B86E4055}">
      <dgm:prSet phldrT="[Texto]"/>
      <dgm:spPr/>
      <dgm:t>
        <a:bodyPr/>
        <a:lstStyle/>
        <a:p>
          <a:r>
            <a:rPr lang="pt-BR" dirty="0" smtClean="0"/>
            <a:t>Autenticidade</a:t>
          </a:r>
          <a:endParaRPr lang="pt-BR" dirty="0"/>
        </a:p>
      </dgm:t>
    </dgm:pt>
    <dgm:pt modelId="{9484BA93-04B7-440B-9751-73E103904EBC}" type="parTrans" cxnId="{82D744BE-CA24-4241-9E4C-CEB941130BED}">
      <dgm:prSet/>
      <dgm:spPr/>
      <dgm:t>
        <a:bodyPr/>
        <a:lstStyle/>
        <a:p>
          <a:endParaRPr lang="pt-BR"/>
        </a:p>
      </dgm:t>
    </dgm:pt>
    <dgm:pt modelId="{BB5750BA-5C55-40B5-8A42-3676AC2F8EBA}" type="sibTrans" cxnId="{82D744BE-CA24-4241-9E4C-CEB941130BED}">
      <dgm:prSet/>
      <dgm:spPr/>
      <dgm:t>
        <a:bodyPr/>
        <a:lstStyle/>
        <a:p>
          <a:endParaRPr lang="pt-BR"/>
        </a:p>
      </dgm:t>
    </dgm:pt>
    <dgm:pt modelId="{1A5507AC-CFC8-49EC-BB94-0950F479A26D}">
      <dgm:prSet phldrT="[Texto]"/>
      <dgm:spPr/>
      <dgm:t>
        <a:bodyPr/>
        <a:lstStyle/>
        <a:p>
          <a:r>
            <a:rPr lang="pt-BR" dirty="0" smtClean="0"/>
            <a:t>Integridade</a:t>
          </a:r>
          <a:endParaRPr lang="pt-BR" dirty="0"/>
        </a:p>
      </dgm:t>
    </dgm:pt>
    <dgm:pt modelId="{2C8389C8-2310-4505-B6EC-5F98DCBE05D1}" type="parTrans" cxnId="{BC3A6101-3BB7-49E5-868B-B4EE82554C90}">
      <dgm:prSet/>
      <dgm:spPr/>
      <dgm:t>
        <a:bodyPr/>
        <a:lstStyle/>
        <a:p>
          <a:endParaRPr lang="pt-BR"/>
        </a:p>
      </dgm:t>
    </dgm:pt>
    <dgm:pt modelId="{538837BF-98FC-439F-8ED8-810E1C996AA4}" type="sibTrans" cxnId="{BC3A6101-3BB7-49E5-868B-B4EE82554C90}">
      <dgm:prSet/>
      <dgm:spPr/>
      <dgm:t>
        <a:bodyPr/>
        <a:lstStyle/>
        <a:p>
          <a:endParaRPr lang="pt-BR"/>
        </a:p>
      </dgm:t>
    </dgm:pt>
    <dgm:pt modelId="{A9CD62E3-ACFB-4753-A4F3-FC613362844C}">
      <dgm:prSet phldrT="[Texto]"/>
      <dgm:spPr/>
      <dgm:t>
        <a:bodyPr/>
        <a:lstStyle/>
        <a:p>
          <a:r>
            <a:rPr lang="pt-BR" dirty="0" smtClean="0"/>
            <a:t>Definição de Padrões</a:t>
          </a:r>
          <a:endParaRPr lang="pt-BR" dirty="0"/>
        </a:p>
      </dgm:t>
    </dgm:pt>
    <dgm:pt modelId="{91B5E1BD-D920-4A4C-888D-62CE84E27956}" type="parTrans" cxnId="{14718054-29E4-4CAD-8810-510E318D8348}">
      <dgm:prSet/>
      <dgm:spPr/>
      <dgm:t>
        <a:bodyPr/>
        <a:lstStyle/>
        <a:p>
          <a:endParaRPr lang="pt-BR"/>
        </a:p>
      </dgm:t>
    </dgm:pt>
    <dgm:pt modelId="{E45E31DA-8892-4826-92B5-3EF797FAD937}" type="sibTrans" cxnId="{14718054-29E4-4CAD-8810-510E318D8348}">
      <dgm:prSet/>
      <dgm:spPr/>
      <dgm:t>
        <a:bodyPr/>
        <a:lstStyle/>
        <a:p>
          <a:endParaRPr lang="pt-BR"/>
        </a:p>
      </dgm:t>
    </dgm:pt>
    <dgm:pt modelId="{1DC742BF-5583-4875-A43E-BF0011B1927A}">
      <dgm:prSet phldrT="[Texto]"/>
      <dgm:spPr/>
      <dgm:t>
        <a:bodyPr/>
        <a:lstStyle/>
        <a:p>
          <a:r>
            <a:rPr lang="pt-BR" dirty="0" smtClean="0"/>
            <a:t>Respeito Padrões/Princípios</a:t>
          </a:r>
          <a:endParaRPr lang="pt-BR" dirty="0"/>
        </a:p>
      </dgm:t>
    </dgm:pt>
    <dgm:pt modelId="{4232C21D-0A96-406D-A0B9-59686A30037C}" type="parTrans" cxnId="{C5CB99E8-8EEA-4B3C-AE72-0438ADEC1129}">
      <dgm:prSet/>
      <dgm:spPr/>
      <dgm:t>
        <a:bodyPr/>
        <a:lstStyle/>
        <a:p>
          <a:endParaRPr lang="pt-BR"/>
        </a:p>
      </dgm:t>
    </dgm:pt>
    <dgm:pt modelId="{07261F78-4307-4E3F-B662-5B6115236026}" type="sibTrans" cxnId="{C5CB99E8-8EEA-4B3C-AE72-0438ADEC1129}">
      <dgm:prSet/>
      <dgm:spPr/>
      <dgm:t>
        <a:bodyPr/>
        <a:lstStyle/>
        <a:p>
          <a:endParaRPr lang="pt-BR"/>
        </a:p>
      </dgm:t>
    </dgm:pt>
    <dgm:pt modelId="{17EDD51F-C5A8-4ABB-BD56-5E16679A1ACA}">
      <dgm:prSet phldrT="[Texto]"/>
      <dgm:spPr/>
      <dgm:t>
        <a:bodyPr/>
        <a:lstStyle/>
        <a:p>
          <a:r>
            <a:rPr lang="pt-BR" dirty="0" smtClean="0"/>
            <a:t>Política de Segurança</a:t>
          </a:r>
          <a:endParaRPr lang="pt-BR" dirty="0"/>
        </a:p>
      </dgm:t>
    </dgm:pt>
    <dgm:pt modelId="{5DE8AC1B-83BC-4FC1-B420-70806B1D1155}" type="parTrans" cxnId="{52891AB3-AE0A-4204-A989-C717E452BCF2}">
      <dgm:prSet/>
      <dgm:spPr/>
      <dgm:t>
        <a:bodyPr/>
        <a:lstStyle/>
        <a:p>
          <a:endParaRPr lang="pt-BR"/>
        </a:p>
      </dgm:t>
    </dgm:pt>
    <dgm:pt modelId="{E5AF1A40-BF61-4C49-9602-C6E8AADCA605}" type="sibTrans" cxnId="{52891AB3-AE0A-4204-A989-C717E452BCF2}">
      <dgm:prSet/>
      <dgm:spPr/>
      <dgm:t>
        <a:bodyPr/>
        <a:lstStyle/>
        <a:p>
          <a:endParaRPr lang="pt-BR"/>
        </a:p>
      </dgm:t>
    </dgm:pt>
    <dgm:pt modelId="{C0E926A8-5820-48F5-AFF3-474726F9374D}">
      <dgm:prSet phldrT="[Texto]"/>
      <dgm:spPr/>
      <dgm:t>
        <a:bodyPr/>
        <a:lstStyle/>
        <a:p>
          <a:r>
            <a:rPr lang="pt-BR" dirty="0" smtClean="0"/>
            <a:t>Uso de Padrões/Princípios</a:t>
          </a:r>
          <a:endParaRPr lang="pt-BR" dirty="0"/>
        </a:p>
      </dgm:t>
    </dgm:pt>
    <dgm:pt modelId="{84F53A57-290B-4F9A-94E9-FC05377BDB1B}" type="parTrans" cxnId="{E11CC034-B0E2-4403-A549-8C8BC539E6F6}">
      <dgm:prSet/>
      <dgm:spPr/>
      <dgm:t>
        <a:bodyPr/>
        <a:lstStyle/>
        <a:p>
          <a:endParaRPr lang="pt-BR"/>
        </a:p>
      </dgm:t>
    </dgm:pt>
    <dgm:pt modelId="{7BE2E21A-3A8B-4A59-B3FB-2A9017363378}" type="sibTrans" cxnId="{E11CC034-B0E2-4403-A549-8C8BC539E6F6}">
      <dgm:prSet/>
      <dgm:spPr/>
      <dgm:t>
        <a:bodyPr/>
        <a:lstStyle/>
        <a:p>
          <a:endParaRPr lang="pt-BR"/>
        </a:p>
      </dgm:t>
    </dgm:pt>
    <dgm:pt modelId="{EBF676E1-AB44-4DC2-88E9-F9C8EDD01965}">
      <dgm:prSet phldrT="[Texto]"/>
      <dgm:spPr/>
      <dgm:t>
        <a:bodyPr/>
        <a:lstStyle/>
        <a:p>
          <a:r>
            <a:rPr lang="pt-BR" dirty="0" smtClean="0"/>
            <a:t>Ex.: Compra Eletrônica</a:t>
          </a:r>
          <a:endParaRPr lang="pt-BR" dirty="0"/>
        </a:p>
      </dgm:t>
    </dgm:pt>
    <dgm:pt modelId="{8324C281-7468-4604-B618-5872433FA6E5}" type="parTrans" cxnId="{6B080EC3-221E-4A3A-A367-E71D4E19015E}">
      <dgm:prSet/>
      <dgm:spPr/>
      <dgm:t>
        <a:bodyPr/>
        <a:lstStyle/>
        <a:p>
          <a:endParaRPr lang="pt-BR"/>
        </a:p>
      </dgm:t>
    </dgm:pt>
    <dgm:pt modelId="{44B70B1F-825A-4654-89E3-BAB5749A301B}" type="sibTrans" cxnId="{6B080EC3-221E-4A3A-A367-E71D4E19015E}">
      <dgm:prSet/>
      <dgm:spPr/>
      <dgm:t>
        <a:bodyPr/>
        <a:lstStyle/>
        <a:p>
          <a:endParaRPr lang="pt-BR"/>
        </a:p>
      </dgm:t>
    </dgm:pt>
    <dgm:pt modelId="{08979209-22D1-4216-AA5A-7B196E3A3B6C}">
      <dgm:prSet phldrT="[Texto]"/>
      <dgm:spPr/>
      <dgm:t>
        <a:bodyPr/>
        <a:lstStyle/>
        <a:p>
          <a:r>
            <a:rPr lang="pt-BR" dirty="0" smtClean="0"/>
            <a:t>Ex.: Controle de Acessos</a:t>
          </a:r>
          <a:endParaRPr lang="pt-BR" dirty="0"/>
        </a:p>
      </dgm:t>
    </dgm:pt>
    <dgm:pt modelId="{872DA5B6-4D62-4278-95C1-6C531246C34C}" type="parTrans" cxnId="{E369C467-0490-4DAA-8558-2185D4FEA275}">
      <dgm:prSet/>
      <dgm:spPr/>
      <dgm:t>
        <a:bodyPr/>
        <a:lstStyle/>
        <a:p>
          <a:endParaRPr lang="pt-BR"/>
        </a:p>
      </dgm:t>
    </dgm:pt>
    <dgm:pt modelId="{3594D83F-A34C-4B24-A84B-710C560821F4}" type="sibTrans" cxnId="{E369C467-0490-4DAA-8558-2185D4FEA275}">
      <dgm:prSet/>
      <dgm:spPr/>
      <dgm:t>
        <a:bodyPr/>
        <a:lstStyle/>
        <a:p>
          <a:endParaRPr lang="pt-BR"/>
        </a:p>
      </dgm:t>
    </dgm:pt>
    <dgm:pt modelId="{663D9F03-C99E-41F7-9BB1-2EF25927044D}">
      <dgm:prSet phldrT="[Texto]"/>
      <dgm:spPr/>
      <dgm:t>
        <a:bodyPr/>
        <a:lstStyle/>
        <a:p>
          <a:r>
            <a:rPr lang="pt-BR" dirty="0" smtClean="0"/>
            <a:t>Ex.: Autenticação do Usuário</a:t>
          </a:r>
          <a:endParaRPr lang="pt-BR" dirty="0"/>
        </a:p>
      </dgm:t>
    </dgm:pt>
    <dgm:pt modelId="{374C831D-5744-4ADD-BB44-6F24A4303B47}" type="parTrans" cxnId="{63114D46-BF33-4FD0-8D9A-3476FCD8B303}">
      <dgm:prSet/>
      <dgm:spPr/>
      <dgm:t>
        <a:bodyPr/>
        <a:lstStyle/>
        <a:p>
          <a:endParaRPr lang="pt-BR"/>
        </a:p>
      </dgm:t>
    </dgm:pt>
    <dgm:pt modelId="{347D031B-3F49-4D7A-AC20-1818950050B2}" type="sibTrans" cxnId="{63114D46-BF33-4FD0-8D9A-3476FCD8B303}">
      <dgm:prSet/>
      <dgm:spPr/>
      <dgm:t>
        <a:bodyPr/>
        <a:lstStyle/>
        <a:p>
          <a:endParaRPr lang="pt-BR"/>
        </a:p>
      </dgm:t>
    </dgm:pt>
    <dgm:pt modelId="{23A7F7A5-7B1C-4D20-BF18-E742694E7BBD}">
      <dgm:prSet phldrT="[Texto]"/>
      <dgm:spPr/>
      <dgm:t>
        <a:bodyPr/>
        <a:lstStyle/>
        <a:p>
          <a:r>
            <a:rPr lang="pt-BR" dirty="0" smtClean="0"/>
            <a:t>Definição de Princípios</a:t>
          </a:r>
          <a:endParaRPr lang="pt-BR" dirty="0"/>
        </a:p>
      </dgm:t>
    </dgm:pt>
    <dgm:pt modelId="{AD691E5B-0F77-42C0-91B7-73E47B9308E3}" type="parTrans" cxnId="{29B2FAC3-3031-4A54-99D0-2C6D5A3C3006}">
      <dgm:prSet/>
      <dgm:spPr/>
      <dgm:t>
        <a:bodyPr/>
        <a:lstStyle/>
        <a:p>
          <a:endParaRPr lang="pt-BR"/>
        </a:p>
      </dgm:t>
    </dgm:pt>
    <dgm:pt modelId="{D366E464-54D7-4EF6-9ACC-4332B3D04909}" type="sibTrans" cxnId="{29B2FAC3-3031-4A54-99D0-2C6D5A3C3006}">
      <dgm:prSet/>
      <dgm:spPr/>
      <dgm:t>
        <a:bodyPr/>
        <a:lstStyle/>
        <a:p>
          <a:endParaRPr lang="pt-BR"/>
        </a:p>
      </dgm:t>
    </dgm:pt>
    <dgm:pt modelId="{25D1ADE1-BD26-47D0-82F8-6A7CB4F7317C}" type="pres">
      <dgm:prSet presAssocID="{25E2E587-E458-45AA-9D0E-4CBC306C623A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BD57B439-4161-46DB-9E09-F1301007D5DB}" type="pres">
      <dgm:prSet presAssocID="{7D2E19E0-A012-43E7-9906-CC97CED5CE96}" presName="chaos" presStyleCnt="0"/>
      <dgm:spPr/>
    </dgm:pt>
    <dgm:pt modelId="{D7FCEF3C-94A3-49AB-8073-C62481B528A5}" type="pres">
      <dgm:prSet presAssocID="{7D2E19E0-A012-43E7-9906-CC97CED5CE96}" presName="parTx1" presStyleLbl="revTx" presStyleIdx="0" presStyleCnt="5"/>
      <dgm:spPr/>
      <dgm:t>
        <a:bodyPr/>
        <a:lstStyle/>
        <a:p>
          <a:endParaRPr lang="pt-BR"/>
        </a:p>
      </dgm:t>
    </dgm:pt>
    <dgm:pt modelId="{696E58F3-37B7-4499-B62C-7CE6A952892A}" type="pres">
      <dgm:prSet presAssocID="{7D2E19E0-A012-43E7-9906-CC97CED5CE96}" presName="desTx1" presStyleLbl="revTx" presStyleIdx="1" presStyleCnt="5" custScaleY="10110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7E6B43-176F-4EA4-AE54-048259315690}" type="pres">
      <dgm:prSet presAssocID="{7D2E19E0-A012-43E7-9906-CC97CED5CE96}" presName="c1" presStyleLbl="node1" presStyleIdx="0" presStyleCnt="19"/>
      <dgm:spPr/>
    </dgm:pt>
    <dgm:pt modelId="{3056C877-382B-4E0E-AEA0-7DEE9B1FB47C}" type="pres">
      <dgm:prSet presAssocID="{7D2E19E0-A012-43E7-9906-CC97CED5CE96}" presName="c2" presStyleLbl="node1" presStyleIdx="1" presStyleCnt="19"/>
      <dgm:spPr/>
    </dgm:pt>
    <dgm:pt modelId="{6B2EF435-60FF-40EA-9EAA-517CC9385993}" type="pres">
      <dgm:prSet presAssocID="{7D2E19E0-A012-43E7-9906-CC97CED5CE96}" presName="c3" presStyleLbl="node1" presStyleIdx="2" presStyleCnt="19"/>
      <dgm:spPr/>
    </dgm:pt>
    <dgm:pt modelId="{3B2EC69A-7E2C-40BD-8BEC-1C70CD69140C}" type="pres">
      <dgm:prSet presAssocID="{7D2E19E0-A012-43E7-9906-CC97CED5CE96}" presName="c4" presStyleLbl="node1" presStyleIdx="3" presStyleCnt="19"/>
      <dgm:spPr/>
    </dgm:pt>
    <dgm:pt modelId="{7BABB022-D63A-431B-B3D2-77C02BCB5D18}" type="pres">
      <dgm:prSet presAssocID="{7D2E19E0-A012-43E7-9906-CC97CED5CE96}" presName="c5" presStyleLbl="node1" presStyleIdx="4" presStyleCnt="19"/>
      <dgm:spPr/>
    </dgm:pt>
    <dgm:pt modelId="{D2313D8C-FAC7-4E5C-9B19-95FDC0A77072}" type="pres">
      <dgm:prSet presAssocID="{7D2E19E0-A012-43E7-9906-CC97CED5CE96}" presName="c6" presStyleLbl="node1" presStyleIdx="5" presStyleCnt="19"/>
      <dgm:spPr/>
    </dgm:pt>
    <dgm:pt modelId="{71034832-2438-4F8C-A777-7EEFE675ED51}" type="pres">
      <dgm:prSet presAssocID="{7D2E19E0-A012-43E7-9906-CC97CED5CE96}" presName="c7" presStyleLbl="node1" presStyleIdx="6" presStyleCnt="19"/>
      <dgm:spPr/>
    </dgm:pt>
    <dgm:pt modelId="{8B6A0757-132C-4605-B6B1-686F68C5FCD3}" type="pres">
      <dgm:prSet presAssocID="{7D2E19E0-A012-43E7-9906-CC97CED5CE96}" presName="c8" presStyleLbl="node1" presStyleIdx="7" presStyleCnt="19"/>
      <dgm:spPr/>
    </dgm:pt>
    <dgm:pt modelId="{7367A836-CBF2-4710-A7D8-579B3B4A5626}" type="pres">
      <dgm:prSet presAssocID="{7D2E19E0-A012-43E7-9906-CC97CED5CE96}" presName="c9" presStyleLbl="node1" presStyleIdx="8" presStyleCnt="19"/>
      <dgm:spPr/>
    </dgm:pt>
    <dgm:pt modelId="{D140B80E-411C-48F8-8A40-01C9421FF54D}" type="pres">
      <dgm:prSet presAssocID="{7D2E19E0-A012-43E7-9906-CC97CED5CE96}" presName="c10" presStyleLbl="node1" presStyleIdx="9" presStyleCnt="19"/>
      <dgm:spPr/>
    </dgm:pt>
    <dgm:pt modelId="{6192F491-302B-4849-8ECC-19F729C9C0F2}" type="pres">
      <dgm:prSet presAssocID="{7D2E19E0-A012-43E7-9906-CC97CED5CE96}" presName="c11" presStyleLbl="node1" presStyleIdx="10" presStyleCnt="19"/>
      <dgm:spPr/>
    </dgm:pt>
    <dgm:pt modelId="{5F1671F4-5F83-4B07-B974-C587C30EA502}" type="pres">
      <dgm:prSet presAssocID="{7D2E19E0-A012-43E7-9906-CC97CED5CE96}" presName="c12" presStyleLbl="node1" presStyleIdx="11" presStyleCnt="19"/>
      <dgm:spPr/>
    </dgm:pt>
    <dgm:pt modelId="{E0D3FD77-4136-4F85-9020-0AB53C7520F1}" type="pres">
      <dgm:prSet presAssocID="{7D2E19E0-A012-43E7-9906-CC97CED5CE96}" presName="c13" presStyleLbl="node1" presStyleIdx="12" presStyleCnt="19"/>
      <dgm:spPr/>
    </dgm:pt>
    <dgm:pt modelId="{9E741255-9A48-43FF-96C1-9412516DDA24}" type="pres">
      <dgm:prSet presAssocID="{7D2E19E0-A012-43E7-9906-CC97CED5CE96}" presName="c14" presStyleLbl="node1" presStyleIdx="13" presStyleCnt="19"/>
      <dgm:spPr/>
    </dgm:pt>
    <dgm:pt modelId="{380B302E-0E2C-4C4F-8F09-54AA65CCF116}" type="pres">
      <dgm:prSet presAssocID="{7D2E19E0-A012-43E7-9906-CC97CED5CE96}" presName="c15" presStyleLbl="node1" presStyleIdx="14" presStyleCnt="19"/>
      <dgm:spPr/>
    </dgm:pt>
    <dgm:pt modelId="{08A121C8-25CA-4781-B0D8-C2CFDB4C0F4A}" type="pres">
      <dgm:prSet presAssocID="{7D2E19E0-A012-43E7-9906-CC97CED5CE96}" presName="c16" presStyleLbl="node1" presStyleIdx="15" presStyleCnt="19"/>
      <dgm:spPr/>
    </dgm:pt>
    <dgm:pt modelId="{72317DFF-8373-4178-A395-49698F979FB4}" type="pres">
      <dgm:prSet presAssocID="{7D2E19E0-A012-43E7-9906-CC97CED5CE96}" presName="c17" presStyleLbl="node1" presStyleIdx="16" presStyleCnt="19"/>
      <dgm:spPr/>
    </dgm:pt>
    <dgm:pt modelId="{531810D6-1229-4391-8358-8690D30A9AED}" type="pres">
      <dgm:prSet presAssocID="{7D2E19E0-A012-43E7-9906-CC97CED5CE96}" presName="c18" presStyleLbl="node1" presStyleIdx="17" presStyleCnt="19"/>
      <dgm:spPr/>
    </dgm:pt>
    <dgm:pt modelId="{BAFDC61C-E796-4AD1-A491-71E735BB9F79}" type="pres">
      <dgm:prSet presAssocID="{EDFAB957-9A38-462B-8EDE-F0F68B8B7CFA}" presName="chevronComposite1" presStyleCnt="0"/>
      <dgm:spPr/>
    </dgm:pt>
    <dgm:pt modelId="{C9C2448D-6336-4E43-9469-E35704B65524}" type="pres">
      <dgm:prSet presAssocID="{EDFAB957-9A38-462B-8EDE-F0F68B8B7CFA}" presName="chevron1" presStyleLbl="sibTrans2D1" presStyleIdx="0" presStyleCnt="2"/>
      <dgm:spPr/>
    </dgm:pt>
    <dgm:pt modelId="{685B16AD-6BC4-4060-B5CB-DF602E187792}" type="pres">
      <dgm:prSet presAssocID="{EDFAB957-9A38-462B-8EDE-F0F68B8B7CFA}" presName="spChevron1" presStyleCnt="0"/>
      <dgm:spPr/>
    </dgm:pt>
    <dgm:pt modelId="{B7E8120F-A078-4487-9295-F41BAF9DBE81}" type="pres">
      <dgm:prSet presAssocID="{73E2DB49-6D76-4BAA-A86B-CAFFCA266A17}" presName="middle" presStyleCnt="0"/>
      <dgm:spPr/>
    </dgm:pt>
    <dgm:pt modelId="{9327D3BE-CE4D-462E-9151-2C4D5FBA3A1B}" type="pres">
      <dgm:prSet presAssocID="{73E2DB49-6D76-4BAA-A86B-CAFFCA266A17}" presName="parTxMid" presStyleLbl="revTx" presStyleIdx="2" presStyleCnt="5"/>
      <dgm:spPr/>
      <dgm:t>
        <a:bodyPr/>
        <a:lstStyle/>
        <a:p>
          <a:endParaRPr lang="pt-BR"/>
        </a:p>
      </dgm:t>
    </dgm:pt>
    <dgm:pt modelId="{673C061C-F5E8-43F9-B8A3-2FCEC87D127A}" type="pres">
      <dgm:prSet presAssocID="{73E2DB49-6D76-4BAA-A86B-CAFFCA266A17}" presName="desTxMi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338AD4-8323-4C66-ABCD-9A7829F423CB}" type="pres">
      <dgm:prSet presAssocID="{73E2DB49-6D76-4BAA-A86B-CAFFCA266A17}" presName="spMid" presStyleCnt="0"/>
      <dgm:spPr/>
    </dgm:pt>
    <dgm:pt modelId="{0E0188A6-0E71-41FF-ACDD-C99BE5EB67B6}" type="pres">
      <dgm:prSet presAssocID="{2DD35F9D-9CF8-4A21-B15D-BDFC4CE7D8E3}" presName="chevronComposite1" presStyleCnt="0"/>
      <dgm:spPr/>
    </dgm:pt>
    <dgm:pt modelId="{2DC52BD9-CF0F-4745-B6DD-75EB2D2660D8}" type="pres">
      <dgm:prSet presAssocID="{2DD35F9D-9CF8-4A21-B15D-BDFC4CE7D8E3}" presName="chevron1" presStyleLbl="sibTrans2D1" presStyleIdx="1" presStyleCnt="2"/>
      <dgm:spPr/>
    </dgm:pt>
    <dgm:pt modelId="{DA32BF50-A714-4C86-858A-7C93223D5A8B}" type="pres">
      <dgm:prSet presAssocID="{2DD35F9D-9CF8-4A21-B15D-BDFC4CE7D8E3}" presName="spChevron1" presStyleCnt="0"/>
      <dgm:spPr/>
    </dgm:pt>
    <dgm:pt modelId="{FBB7A6E2-1275-405B-BAA0-80B4DA880337}" type="pres">
      <dgm:prSet presAssocID="{7997A3AC-2B38-4727-B104-5E79662FB18D}" presName="last" presStyleCnt="0"/>
      <dgm:spPr/>
    </dgm:pt>
    <dgm:pt modelId="{3145314B-2F35-441A-936B-6AF82125C304}" type="pres">
      <dgm:prSet presAssocID="{7997A3AC-2B38-4727-B104-5E79662FB18D}" presName="circleTx" presStyleLbl="node1" presStyleIdx="18" presStyleCnt="19"/>
      <dgm:spPr/>
      <dgm:t>
        <a:bodyPr/>
        <a:lstStyle/>
        <a:p>
          <a:endParaRPr lang="pt-BR"/>
        </a:p>
      </dgm:t>
    </dgm:pt>
    <dgm:pt modelId="{2460FDDB-E6AF-48C7-82C1-63C08D95CADE}" type="pres">
      <dgm:prSet presAssocID="{7997A3AC-2B38-4727-B104-5E79662FB18D}" presName="desTxN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ABE6C3-0327-423B-ADCD-4BBA2DB5469C}" type="pres">
      <dgm:prSet presAssocID="{7997A3AC-2B38-4727-B104-5E79662FB18D}" presName="spN" presStyleCnt="0"/>
      <dgm:spPr/>
    </dgm:pt>
  </dgm:ptLst>
  <dgm:cxnLst>
    <dgm:cxn modelId="{7166A1BD-0553-4BF9-97DB-7978D24F6E90}" type="presOf" srcId="{7997A3AC-2B38-4727-B104-5E79662FB18D}" destId="{3145314B-2F35-441A-936B-6AF82125C304}" srcOrd="0" destOrd="0" presId="urn:microsoft.com/office/officeart/2009/3/layout/RandomtoResultProcess"/>
    <dgm:cxn modelId="{A1A9EB30-5E94-4FC4-B0C8-440D8F7366EA}" type="presOf" srcId="{EBF676E1-AB44-4DC2-88E9-F9C8EDD01965}" destId="{696E58F3-37B7-4499-B62C-7CE6A952892A}" srcOrd="0" destOrd="5" presId="urn:microsoft.com/office/officeart/2009/3/layout/RandomtoResultProcess"/>
    <dgm:cxn modelId="{7C496AD4-3B4A-4303-AB61-9E19024924E1}" type="presOf" srcId="{E533A8C8-3E69-4473-B840-934F23BAF7A1}" destId="{673C061C-F5E8-43F9-B8A3-2FCEC87D127A}" srcOrd="0" destOrd="1" presId="urn:microsoft.com/office/officeart/2009/3/layout/RandomtoResultProcess"/>
    <dgm:cxn modelId="{AA06D404-94D3-476E-93AE-6570D8CA3821}" srcId="{73E2DB49-6D76-4BAA-A86B-CAFFCA266A17}" destId="{9CEE82D6-50BD-4978-9501-D289E3C5C9C7}" srcOrd="3" destOrd="0" parTransId="{40520584-6E81-43BC-8701-E8714307526B}" sibTransId="{8437CA8A-BD16-46F7-B8FF-E1E0EAC06F98}"/>
    <dgm:cxn modelId="{804E6E93-A56D-49AE-A39C-B8051B37D2CC}" type="presOf" srcId="{478E13A0-9624-42CF-9B76-9EB4B86E4055}" destId="{696E58F3-37B7-4499-B62C-7CE6A952892A}" srcOrd="0" destOrd="1" presId="urn:microsoft.com/office/officeart/2009/3/layout/RandomtoResultProcess"/>
    <dgm:cxn modelId="{EC07AC7B-78C5-46E0-9743-069250E1B5EC}" srcId="{7D2E19E0-A012-43E7-9906-CC97CED5CE96}" destId="{C3A40AB4-AF44-4181-A335-2625E50EFC2F}" srcOrd="0" destOrd="0" parTransId="{B3F45516-9227-4E9F-AF49-35A05F9BA47B}" sibTransId="{D923B35B-5433-4F56-BB67-4E43FE1A5CAA}"/>
    <dgm:cxn modelId="{9FF820B3-E070-4FA3-A903-BA7130DDBCEC}" type="presOf" srcId="{08979209-22D1-4216-AA5A-7B196E3A3B6C}" destId="{673C061C-F5E8-43F9-B8A3-2FCEC87D127A}" srcOrd="0" destOrd="5" presId="urn:microsoft.com/office/officeart/2009/3/layout/RandomtoResultProcess"/>
    <dgm:cxn modelId="{14718054-29E4-4CAD-8810-510E318D8348}" srcId="{7997A3AC-2B38-4727-B104-5E79662FB18D}" destId="{A9CD62E3-ACFB-4753-A4F3-FC613362844C}" srcOrd="1" destOrd="0" parTransId="{91B5E1BD-D920-4A4C-888D-62CE84E27956}" sibTransId="{E45E31DA-8892-4826-92B5-3EF797FAD937}"/>
    <dgm:cxn modelId="{52891AB3-AE0A-4204-A989-C717E452BCF2}" srcId="{7997A3AC-2B38-4727-B104-5E79662FB18D}" destId="{17EDD51F-C5A8-4ABB-BD56-5E16679A1ACA}" srcOrd="0" destOrd="0" parTransId="{5DE8AC1B-83BC-4FC1-B420-70806B1D1155}" sibTransId="{E5AF1A40-BF61-4C49-9602-C6E8AADCA605}"/>
    <dgm:cxn modelId="{6E061701-9F58-4706-904C-64D1D005F772}" type="presOf" srcId="{C0E926A8-5820-48F5-AFF3-474726F9374D}" destId="{2460FDDB-E6AF-48C7-82C1-63C08D95CADE}" srcOrd="0" destOrd="3" presId="urn:microsoft.com/office/officeart/2009/3/layout/RandomtoResultProcess"/>
    <dgm:cxn modelId="{2835546D-09E3-45B3-96EF-B22C44DC32E1}" type="presOf" srcId="{73E2DB49-6D76-4BAA-A86B-CAFFCA266A17}" destId="{9327D3BE-CE4D-462E-9151-2C4D5FBA3A1B}" srcOrd="0" destOrd="0" presId="urn:microsoft.com/office/officeart/2009/3/layout/RandomtoResultProcess"/>
    <dgm:cxn modelId="{6B080EC3-221E-4A3A-A367-E71D4E19015E}" srcId="{7D2E19E0-A012-43E7-9906-CC97CED5CE96}" destId="{EBF676E1-AB44-4DC2-88E9-F9C8EDD01965}" srcOrd="5" destOrd="0" parTransId="{8324C281-7468-4604-B618-5872433FA6E5}" sibTransId="{44B70B1F-825A-4654-89E3-BAB5749A301B}"/>
    <dgm:cxn modelId="{F3AE4B22-5C38-414B-B3FD-57208A234DC4}" type="presOf" srcId="{7D2E19E0-A012-43E7-9906-CC97CED5CE96}" destId="{D7FCEF3C-94A3-49AB-8073-C62481B528A5}" srcOrd="0" destOrd="0" presId="urn:microsoft.com/office/officeart/2009/3/layout/RandomtoResultProcess"/>
    <dgm:cxn modelId="{E369C467-0490-4DAA-8558-2185D4FEA275}" srcId="{73E2DB49-6D76-4BAA-A86B-CAFFCA266A17}" destId="{08979209-22D1-4216-AA5A-7B196E3A3B6C}" srcOrd="5" destOrd="0" parTransId="{872DA5B6-4D62-4278-95C1-6C531246C34C}" sibTransId="{3594D83F-A34C-4B24-A84B-710C560821F4}"/>
    <dgm:cxn modelId="{670928C7-8E6D-489D-B4E8-ED2A09ED0E24}" srcId="{25E2E587-E458-45AA-9D0E-4CBC306C623A}" destId="{73E2DB49-6D76-4BAA-A86B-CAFFCA266A17}" srcOrd="1" destOrd="0" parTransId="{E74A8AA1-F972-49DC-A0CB-0C1CFF17FF51}" sibTransId="{2DD35F9D-9CF8-4A21-B15D-BDFC4CE7D8E3}"/>
    <dgm:cxn modelId="{29B2FAC3-3031-4A54-99D0-2C6D5A3C3006}" srcId="{7997A3AC-2B38-4727-B104-5E79662FB18D}" destId="{23A7F7A5-7B1C-4D20-BF18-E742694E7BBD}" srcOrd="2" destOrd="0" parTransId="{AD691E5B-0F77-42C0-91B7-73E47B9308E3}" sibTransId="{D366E464-54D7-4EF6-9ACC-4332B3D04909}"/>
    <dgm:cxn modelId="{40DE1D55-4AF9-49C6-8323-A3DFF80E0334}" srcId="{25E2E587-E458-45AA-9D0E-4CBC306C623A}" destId="{7D2E19E0-A012-43E7-9906-CC97CED5CE96}" srcOrd="0" destOrd="0" parTransId="{DFCCD1C8-B9CE-485D-8E82-DABBDC88F85C}" sibTransId="{EDFAB957-9A38-462B-8EDE-F0F68B8B7CFA}"/>
    <dgm:cxn modelId="{82D744BE-CA24-4241-9E4C-CEB941130BED}" srcId="{7D2E19E0-A012-43E7-9906-CC97CED5CE96}" destId="{478E13A0-9624-42CF-9B76-9EB4B86E4055}" srcOrd="1" destOrd="0" parTransId="{9484BA93-04B7-440B-9751-73E103904EBC}" sibTransId="{BB5750BA-5C55-40B5-8A42-3676AC2F8EBA}"/>
    <dgm:cxn modelId="{EFD29682-B596-40D5-B305-2B1157792B06}" type="presOf" srcId="{3C8C7F5D-6DB7-406A-BCC7-A5932A8BF95E}" destId="{696E58F3-37B7-4499-B62C-7CE6A952892A}" srcOrd="0" destOrd="3" presId="urn:microsoft.com/office/officeart/2009/3/layout/RandomtoResultProcess"/>
    <dgm:cxn modelId="{30B93354-808A-431F-92DF-8F89FB1F2B1B}" srcId="{73E2DB49-6D76-4BAA-A86B-CAFFCA266A17}" destId="{A695F23D-2B72-4211-B8EC-D2A10A8825DA}" srcOrd="2" destOrd="0" parTransId="{5CEB5FF2-0A2A-4E73-B890-E5885A78B175}" sibTransId="{0EB772A5-1033-41E7-9CEA-C3E33C09F5AC}"/>
    <dgm:cxn modelId="{AFF42740-D763-40F6-B569-E88712462FB4}" srcId="{73E2DB49-6D76-4BAA-A86B-CAFFCA266A17}" destId="{912BA7D5-1768-41E1-8D85-25AF98B7137A}" srcOrd="0" destOrd="0" parTransId="{C7BB1B84-7F63-4035-8F59-80FEA44BCE55}" sibTransId="{60450846-28A4-4EFF-97AE-E1625F8CE5DB}"/>
    <dgm:cxn modelId="{CB1707DB-99B1-4492-AAF7-E74B2FB2AD17}" type="presOf" srcId="{355892F3-245D-490A-9DC2-90B922F8F2ED}" destId="{673C061C-F5E8-43F9-B8A3-2FCEC87D127A}" srcOrd="0" destOrd="4" presId="urn:microsoft.com/office/officeart/2009/3/layout/RandomtoResultProcess"/>
    <dgm:cxn modelId="{35D387E7-5F48-493B-9FBE-080D72F6A255}" type="presOf" srcId="{A695F23D-2B72-4211-B8EC-D2A10A8825DA}" destId="{673C061C-F5E8-43F9-B8A3-2FCEC87D127A}" srcOrd="0" destOrd="2" presId="urn:microsoft.com/office/officeart/2009/3/layout/RandomtoResultProcess"/>
    <dgm:cxn modelId="{7E9FBE5E-2DDF-47AB-BCBE-BA61C811F5A7}" type="presOf" srcId="{C3A40AB4-AF44-4181-A335-2625E50EFC2F}" destId="{696E58F3-37B7-4499-B62C-7CE6A952892A}" srcOrd="0" destOrd="0" presId="urn:microsoft.com/office/officeart/2009/3/layout/RandomtoResultProcess"/>
    <dgm:cxn modelId="{F6DE8BD3-4B92-4AFC-9EB6-FAF8D056755F}" type="presOf" srcId="{AED55123-BD3E-4A31-A3EC-A3356EF9A872}" destId="{696E58F3-37B7-4499-B62C-7CE6A952892A}" srcOrd="0" destOrd="4" presId="urn:microsoft.com/office/officeart/2009/3/layout/RandomtoResultProcess"/>
    <dgm:cxn modelId="{BC3A6101-3BB7-49E5-868B-B4EE82554C90}" srcId="{7D2E19E0-A012-43E7-9906-CC97CED5CE96}" destId="{1A5507AC-CFC8-49EC-BB94-0950F479A26D}" srcOrd="2" destOrd="0" parTransId="{2C8389C8-2310-4505-B6EC-5F98DCBE05D1}" sibTransId="{538837BF-98FC-439F-8ED8-810E1C996AA4}"/>
    <dgm:cxn modelId="{CAE387ED-4E01-4CF3-B553-5136756D8C63}" srcId="{25E2E587-E458-45AA-9D0E-4CBC306C623A}" destId="{7997A3AC-2B38-4727-B104-5E79662FB18D}" srcOrd="2" destOrd="0" parTransId="{FEE493EB-11E3-4922-8E43-9A220A11A5E5}" sibTransId="{9C68C541-B271-463C-838A-AD010BA225E2}"/>
    <dgm:cxn modelId="{F2F6E398-B8A8-4A56-9B34-265023F19EBD}" type="presOf" srcId="{17EDD51F-C5A8-4ABB-BD56-5E16679A1ACA}" destId="{2460FDDB-E6AF-48C7-82C1-63C08D95CADE}" srcOrd="0" destOrd="0" presId="urn:microsoft.com/office/officeart/2009/3/layout/RandomtoResultProcess"/>
    <dgm:cxn modelId="{3194D350-EC07-4EFF-A000-92C4E4D29CD5}" type="presOf" srcId="{912BA7D5-1768-41E1-8D85-25AF98B7137A}" destId="{673C061C-F5E8-43F9-B8A3-2FCEC87D127A}" srcOrd="0" destOrd="0" presId="urn:microsoft.com/office/officeart/2009/3/layout/RandomtoResultProcess"/>
    <dgm:cxn modelId="{8D392ED0-7B9D-4229-9939-3EE228F42C45}" srcId="{7D2E19E0-A012-43E7-9906-CC97CED5CE96}" destId="{3C8C7F5D-6DB7-406A-BCC7-A5932A8BF95E}" srcOrd="3" destOrd="0" parTransId="{E6580314-D741-43DB-B017-861CDAD4DE5A}" sibTransId="{754F28CB-3E71-497C-8005-26F15E1D3811}"/>
    <dgm:cxn modelId="{C1756986-B7AC-412B-8A96-F54005492D38}" srcId="{7D2E19E0-A012-43E7-9906-CC97CED5CE96}" destId="{AED55123-BD3E-4A31-A3EC-A3356EF9A872}" srcOrd="4" destOrd="0" parTransId="{9825F9E5-F2C8-4500-B292-3077439B848B}" sibTransId="{4C608446-E209-490A-AB2D-5A7987D12C2E}"/>
    <dgm:cxn modelId="{29FCF94C-CF38-4096-9D22-5A4C291ECD39}" type="presOf" srcId="{25E2E587-E458-45AA-9D0E-4CBC306C623A}" destId="{25D1ADE1-BD26-47D0-82F8-6A7CB4F7317C}" srcOrd="0" destOrd="0" presId="urn:microsoft.com/office/officeart/2009/3/layout/RandomtoResultProcess"/>
    <dgm:cxn modelId="{15C96054-6E85-4707-B400-B0F88C084499}" type="presOf" srcId="{1DC742BF-5583-4875-A43E-BF0011B1927A}" destId="{2460FDDB-E6AF-48C7-82C1-63C08D95CADE}" srcOrd="0" destOrd="4" presId="urn:microsoft.com/office/officeart/2009/3/layout/RandomtoResultProcess"/>
    <dgm:cxn modelId="{0F3299F6-66A7-4408-80AE-45591155DE18}" type="presOf" srcId="{663D9F03-C99E-41F7-9BB1-2EF25927044D}" destId="{2460FDDB-E6AF-48C7-82C1-63C08D95CADE}" srcOrd="0" destOrd="5" presId="urn:microsoft.com/office/officeart/2009/3/layout/RandomtoResultProcess"/>
    <dgm:cxn modelId="{63114D46-BF33-4FD0-8D9A-3476FCD8B303}" srcId="{7997A3AC-2B38-4727-B104-5E79662FB18D}" destId="{663D9F03-C99E-41F7-9BB1-2EF25927044D}" srcOrd="5" destOrd="0" parTransId="{374C831D-5744-4ADD-BB44-6F24A4303B47}" sibTransId="{347D031B-3F49-4D7A-AC20-1818950050B2}"/>
    <dgm:cxn modelId="{5CC988D3-067F-4AA3-9CF7-A40307C7233E}" type="presOf" srcId="{A9CD62E3-ACFB-4753-A4F3-FC613362844C}" destId="{2460FDDB-E6AF-48C7-82C1-63C08D95CADE}" srcOrd="0" destOrd="1" presId="urn:microsoft.com/office/officeart/2009/3/layout/RandomtoResultProcess"/>
    <dgm:cxn modelId="{C5CB99E8-8EEA-4B3C-AE72-0438ADEC1129}" srcId="{7997A3AC-2B38-4727-B104-5E79662FB18D}" destId="{1DC742BF-5583-4875-A43E-BF0011B1927A}" srcOrd="4" destOrd="0" parTransId="{4232C21D-0A96-406D-A0B9-59686A30037C}" sibTransId="{07261F78-4307-4E3F-B662-5B6115236026}"/>
    <dgm:cxn modelId="{C9666645-89D2-475F-84CD-723896C97199}" type="presOf" srcId="{23A7F7A5-7B1C-4D20-BF18-E742694E7BBD}" destId="{2460FDDB-E6AF-48C7-82C1-63C08D95CADE}" srcOrd="0" destOrd="2" presId="urn:microsoft.com/office/officeart/2009/3/layout/RandomtoResultProcess"/>
    <dgm:cxn modelId="{24816FC5-68F0-413D-894D-CA7D7BFF0095}" srcId="{73E2DB49-6D76-4BAA-A86B-CAFFCA266A17}" destId="{355892F3-245D-490A-9DC2-90B922F8F2ED}" srcOrd="4" destOrd="0" parTransId="{6CF3830A-E305-4388-80CC-A2C7D5911ECD}" sibTransId="{E9A002EC-FA61-444C-9145-332A91D7B1C2}"/>
    <dgm:cxn modelId="{4955A2D6-AE6C-46EF-909B-DE783948555C}" srcId="{73E2DB49-6D76-4BAA-A86B-CAFFCA266A17}" destId="{E533A8C8-3E69-4473-B840-934F23BAF7A1}" srcOrd="1" destOrd="0" parTransId="{98602973-8316-4B76-B9FD-DC0A851F547F}" sibTransId="{A23CC32E-A644-4915-8D34-3AE58B1B5A7D}"/>
    <dgm:cxn modelId="{E11CC034-B0E2-4403-A549-8C8BC539E6F6}" srcId="{7997A3AC-2B38-4727-B104-5E79662FB18D}" destId="{C0E926A8-5820-48F5-AFF3-474726F9374D}" srcOrd="3" destOrd="0" parTransId="{84F53A57-290B-4F9A-94E9-FC05377BDB1B}" sibTransId="{7BE2E21A-3A8B-4A59-B3FB-2A9017363378}"/>
    <dgm:cxn modelId="{8F3C6452-15F0-4B4B-BC24-99200E341087}" type="presOf" srcId="{9CEE82D6-50BD-4978-9501-D289E3C5C9C7}" destId="{673C061C-F5E8-43F9-B8A3-2FCEC87D127A}" srcOrd="0" destOrd="3" presId="urn:microsoft.com/office/officeart/2009/3/layout/RandomtoResultProcess"/>
    <dgm:cxn modelId="{454A3848-D446-414D-BE98-974275C742B2}" type="presOf" srcId="{1A5507AC-CFC8-49EC-BB94-0950F479A26D}" destId="{696E58F3-37B7-4499-B62C-7CE6A952892A}" srcOrd="0" destOrd="2" presId="urn:microsoft.com/office/officeart/2009/3/layout/RandomtoResultProcess"/>
    <dgm:cxn modelId="{F23A58BF-B6CB-4FB2-834A-92D5F9B7362A}" type="presParOf" srcId="{25D1ADE1-BD26-47D0-82F8-6A7CB4F7317C}" destId="{BD57B439-4161-46DB-9E09-F1301007D5DB}" srcOrd="0" destOrd="0" presId="urn:microsoft.com/office/officeart/2009/3/layout/RandomtoResultProcess"/>
    <dgm:cxn modelId="{C26CB273-E55F-4BF3-8E98-BE362E5AAD08}" type="presParOf" srcId="{BD57B439-4161-46DB-9E09-F1301007D5DB}" destId="{D7FCEF3C-94A3-49AB-8073-C62481B528A5}" srcOrd="0" destOrd="0" presId="urn:microsoft.com/office/officeart/2009/3/layout/RandomtoResultProcess"/>
    <dgm:cxn modelId="{E864E3C3-BB49-4067-8928-3D24211080E0}" type="presParOf" srcId="{BD57B439-4161-46DB-9E09-F1301007D5DB}" destId="{696E58F3-37B7-4499-B62C-7CE6A952892A}" srcOrd="1" destOrd="0" presId="urn:microsoft.com/office/officeart/2009/3/layout/RandomtoResultProcess"/>
    <dgm:cxn modelId="{B24B9B1A-76CB-4818-894A-92D758789276}" type="presParOf" srcId="{BD57B439-4161-46DB-9E09-F1301007D5DB}" destId="{917E6B43-176F-4EA4-AE54-048259315690}" srcOrd="2" destOrd="0" presId="urn:microsoft.com/office/officeart/2009/3/layout/RandomtoResultProcess"/>
    <dgm:cxn modelId="{1B5D03CF-1236-4E67-8997-23BA022235D6}" type="presParOf" srcId="{BD57B439-4161-46DB-9E09-F1301007D5DB}" destId="{3056C877-382B-4E0E-AEA0-7DEE9B1FB47C}" srcOrd="3" destOrd="0" presId="urn:microsoft.com/office/officeart/2009/3/layout/RandomtoResultProcess"/>
    <dgm:cxn modelId="{F9F7C0E3-A584-4C74-9A92-BEFFD042593D}" type="presParOf" srcId="{BD57B439-4161-46DB-9E09-F1301007D5DB}" destId="{6B2EF435-60FF-40EA-9EAA-517CC9385993}" srcOrd="4" destOrd="0" presId="urn:microsoft.com/office/officeart/2009/3/layout/RandomtoResultProcess"/>
    <dgm:cxn modelId="{9960EA1C-D5D8-4049-A4DD-391F8BEB8999}" type="presParOf" srcId="{BD57B439-4161-46DB-9E09-F1301007D5DB}" destId="{3B2EC69A-7E2C-40BD-8BEC-1C70CD69140C}" srcOrd="5" destOrd="0" presId="urn:microsoft.com/office/officeart/2009/3/layout/RandomtoResultProcess"/>
    <dgm:cxn modelId="{8CC52D1F-4668-448C-B222-23604F7B5AB5}" type="presParOf" srcId="{BD57B439-4161-46DB-9E09-F1301007D5DB}" destId="{7BABB022-D63A-431B-B3D2-77C02BCB5D18}" srcOrd="6" destOrd="0" presId="urn:microsoft.com/office/officeart/2009/3/layout/RandomtoResultProcess"/>
    <dgm:cxn modelId="{3EE39184-9F33-44B4-97A4-DC704690B497}" type="presParOf" srcId="{BD57B439-4161-46DB-9E09-F1301007D5DB}" destId="{D2313D8C-FAC7-4E5C-9B19-95FDC0A77072}" srcOrd="7" destOrd="0" presId="urn:microsoft.com/office/officeart/2009/3/layout/RandomtoResultProcess"/>
    <dgm:cxn modelId="{054221A7-26D2-41D6-8627-C4CAC190F464}" type="presParOf" srcId="{BD57B439-4161-46DB-9E09-F1301007D5DB}" destId="{71034832-2438-4F8C-A777-7EEFE675ED51}" srcOrd="8" destOrd="0" presId="urn:microsoft.com/office/officeart/2009/3/layout/RandomtoResultProcess"/>
    <dgm:cxn modelId="{738B564E-F2B0-467C-8B42-DA0B52E40C08}" type="presParOf" srcId="{BD57B439-4161-46DB-9E09-F1301007D5DB}" destId="{8B6A0757-132C-4605-B6B1-686F68C5FCD3}" srcOrd="9" destOrd="0" presId="urn:microsoft.com/office/officeart/2009/3/layout/RandomtoResultProcess"/>
    <dgm:cxn modelId="{50DD658D-5EDC-454E-A23F-C36BB59C0E14}" type="presParOf" srcId="{BD57B439-4161-46DB-9E09-F1301007D5DB}" destId="{7367A836-CBF2-4710-A7D8-579B3B4A5626}" srcOrd="10" destOrd="0" presId="urn:microsoft.com/office/officeart/2009/3/layout/RandomtoResultProcess"/>
    <dgm:cxn modelId="{7AFE0E18-925E-4EA3-99E1-FAFFC5262B4C}" type="presParOf" srcId="{BD57B439-4161-46DB-9E09-F1301007D5DB}" destId="{D140B80E-411C-48F8-8A40-01C9421FF54D}" srcOrd="11" destOrd="0" presId="urn:microsoft.com/office/officeart/2009/3/layout/RandomtoResultProcess"/>
    <dgm:cxn modelId="{FD1050CF-881C-4B6E-BCFE-B31CEFA5988D}" type="presParOf" srcId="{BD57B439-4161-46DB-9E09-F1301007D5DB}" destId="{6192F491-302B-4849-8ECC-19F729C9C0F2}" srcOrd="12" destOrd="0" presId="urn:microsoft.com/office/officeart/2009/3/layout/RandomtoResultProcess"/>
    <dgm:cxn modelId="{BF148C93-2C09-4CEB-B99D-AF8DE4CA59E0}" type="presParOf" srcId="{BD57B439-4161-46DB-9E09-F1301007D5DB}" destId="{5F1671F4-5F83-4B07-B974-C587C30EA502}" srcOrd="13" destOrd="0" presId="urn:microsoft.com/office/officeart/2009/3/layout/RandomtoResultProcess"/>
    <dgm:cxn modelId="{DC438156-09C7-4E69-BD99-30C7707D58B1}" type="presParOf" srcId="{BD57B439-4161-46DB-9E09-F1301007D5DB}" destId="{E0D3FD77-4136-4F85-9020-0AB53C7520F1}" srcOrd="14" destOrd="0" presId="urn:microsoft.com/office/officeart/2009/3/layout/RandomtoResultProcess"/>
    <dgm:cxn modelId="{6F6ADCDC-B7D8-4305-B8A5-492DF5E578C5}" type="presParOf" srcId="{BD57B439-4161-46DB-9E09-F1301007D5DB}" destId="{9E741255-9A48-43FF-96C1-9412516DDA24}" srcOrd="15" destOrd="0" presId="urn:microsoft.com/office/officeart/2009/3/layout/RandomtoResultProcess"/>
    <dgm:cxn modelId="{4D3F45B4-1F53-428D-8049-2B9A43B8B322}" type="presParOf" srcId="{BD57B439-4161-46DB-9E09-F1301007D5DB}" destId="{380B302E-0E2C-4C4F-8F09-54AA65CCF116}" srcOrd="16" destOrd="0" presId="urn:microsoft.com/office/officeart/2009/3/layout/RandomtoResultProcess"/>
    <dgm:cxn modelId="{224B0261-3502-4DB9-ACC3-E3A80EB4B956}" type="presParOf" srcId="{BD57B439-4161-46DB-9E09-F1301007D5DB}" destId="{08A121C8-25CA-4781-B0D8-C2CFDB4C0F4A}" srcOrd="17" destOrd="0" presId="urn:microsoft.com/office/officeart/2009/3/layout/RandomtoResultProcess"/>
    <dgm:cxn modelId="{39AF5ED1-4319-4FCD-9A2D-F82B9D134094}" type="presParOf" srcId="{BD57B439-4161-46DB-9E09-F1301007D5DB}" destId="{72317DFF-8373-4178-A395-49698F979FB4}" srcOrd="18" destOrd="0" presId="urn:microsoft.com/office/officeart/2009/3/layout/RandomtoResultProcess"/>
    <dgm:cxn modelId="{CFFA7E6E-DE4C-4A88-BE5B-B9080D33EFF6}" type="presParOf" srcId="{BD57B439-4161-46DB-9E09-F1301007D5DB}" destId="{531810D6-1229-4391-8358-8690D30A9AED}" srcOrd="19" destOrd="0" presId="urn:microsoft.com/office/officeart/2009/3/layout/RandomtoResultProcess"/>
    <dgm:cxn modelId="{8C6DA14B-6CAB-4C92-98C9-2C96B4BE8814}" type="presParOf" srcId="{25D1ADE1-BD26-47D0-82F8-6A7CB4F7317C}" destId="{BAFDC61C-E796-4AD1-A491-71E735BB9F79}" srcOrd="1" destOrd="0" presId="urn:microsoft.com/office/officeart/2009/3/layout/RandomtoResultProcess"/>
    <dgm:cxn modelId="{1C08F17E-7681-4906-A161-FF2E6FB98AB2}" type="presParOf" srcId="{BAFDC61C-E796-4AD1-A491-71E735BB9F79}" destId="{C9C2448D-6336-4E43-9469-E35704B65524}" srcOrd="0" destOrd="0" presId="urn:microsoft.com/office/officeart/2009/3/layout/RandomtoResultProcess"/>
    <dgm:cxn modelId="{CC89E7BD-2FA7-4684-B464-5E7DC9E38B85}" type="presParOf" srcId="{BAFDC61C-E796-4AD1-A491-71E735BB9F79}" destId="{685B16AD-6BC4-4060-B5CB-DF602E187792}" srcOrd="1" destOrd="0" presId="urn:microsoft.com/office/officeart/2009/3/layout/RandomtoResultProcess"/>
    <dgm:cxn modelId="{D5B4F71E-11D7-43E9-9350-11948A39B78B}" type="presParOf" srcId="{25D1ADE1-BD26-47D0-82F8-6A7CB4F7317C}" destId="{B7E8120F-A078-4487-9295-F41BAF9DBE81}" srcOrd="2" destOrd="0" presId="urn:microsoft.com/office/officeart/2009/3/layout/RandomtoResultProcess"/>
    <dgm:cxn modelId="{AA685667-2E9B-48FC-824B-285323578B9A}" type="presParOf" srcId="{B7E8120F-A078-4487-9295-F41BAF9DBE81}" destId="{9327D3BE-CE4D-462E-9151-2C4D5FBA3A1B}" srcOrd="0" destOrd="0" presId="urn:microsoft.com/office/officeart/2009/3/layout/RandomtoResultProcess"/>
    <dgm:cxn modelId="{86054ABF-D30E-4C5F-B847-4F251B5F92F3}" type="presParOf" srcId="{B7E8120F-A078-4487-9295-F41BAF9DBE81}" destId="{673C061C-F5E8-43F9-B8A3-2FCEC87D127A}" srcOrd="1" destOrd="0" presId="urn:microsoft.com/office/officeart/2009/3/layout/RandomtoResultProcess"/>
    <dgm:cxn modelId="{BA0F6FB4-6624-4BD9-AFB0-485413C4D7F2}" type="presParOf" srcId="{B7E8120F-A078-4487-9295-F41BAF9DBE81}" destId="{BD338AD4-8323-4C66-ABCD-9A7829F423CB}" srcOrd="2" destOrd="0" presId="urn:microsoft.com/office/officeart/2009/3/layout/RandomtoResultProcess"/>
    <dgm:cxn modelId="{0CD1ECB5-DA63-47CD-AC9E-A43EA1A14E66}" type="presParOf" srcId="{25D1ADE1-BD26-47D0-82F8-6A7CB4F7317C}" destId="{0E0188A6-0E71-41FF-ACDD-C99BE5EB67B6}" srcOrd="3" destOrd="0" presId="urn:microsoft.com/office/officeart/2009/3/layout/RandomtoResultProcess"/>
    <dgm:cxn modelId="{A3DE4DDA-AC61-407A-BD8D-FA964A584730}" type="presParOf" srcId="{0E0188A6-0E71-41FF-ACDD-C99BE5EB67B6}" destId="{2DC52BD9-CF0F-4745-B6DD-75EB2D2660D8}" srcOrd="0" destOrd="0" presId="urn:microsoft.com/office/officeart/2009/3/layout/RandomtoResultProcess"/>
    <dgm:cxn modelId="{60D7666B-E3EF-4BB1-AC1F-C86738595BD0}" type="presParOf" srcId="{0E0188A6-0E71-41FF-ACDD-C99BE5EB67B6}" destId="{DA32BF50-A714-4C86-858A-7C93223D5A8B}" srcOrd="1" destOrd="0" presId="urn:microsoft.com/office/officeart/2009/3/layout/RandomtoResultProcess"/>
    <dgm:cxn modelId="{6EF074E8-910D-4738-AA7E-12AFBEEF5C6C}" type="presParOf" srcId="{25D1ADE1-BD26-47D0-82F8-6A7CB4F7317C}" destId="{FBB7A6E2-1275-405B-BAA0-80B4DA880337}" srcOrd="4" destOrd="0" presId="urn:microsoft.com/office/officeart/2009/3/layout/RandomtoResultProcess"/>
    <dgm:cxn modelId="{00BA65A5-D412-49DC-9F54-80AE6D4E72FD}" type="presParOf" srcId="{FBB7A6E2-1275-405B-BAA0-80B4DA880337}" destId="{3145314B-2F35-441A-936B-6AF82125C304}" srcOrd="0" destOrd="0" presId="urn:microsoft.com/office/officeart/2009/3/layout/RandomtoResultProcess"/>
    <dgm:cxn modelId="{0A11F976-4F19-43CA-987F-562716EEB68D}" type="presParOf" srcId="{FBB7A6E2-1275-405B-BAA0-80B4DA880337}" destId="{2460FDDB-E6AF-48C7-82C1-63C08D95CADE}" srcOrd="1" destOrd="0" presId="urn:microsoft.com/office/officeart/2009/3/layout/RandomtoResultProcess"/>
    <dgm:cxn modelId="{A3538D2B-AD36-4BF5-9EB4-1DD89198B9CE}" type="presParOf" srcId="{FBB7A6E2-1275-405B-BAA0-80B4DA880337}" destId="{E9ABE6C3-0327-423B-ADCD-4BBA2DB5469C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FD0E7C-D205-485C-A40F-697450AAA652}" type="doc">
      <dgm:prSet loTypeId="urn:microsoft.com/office/officeart/2005/8/layout/vList3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3103BDF0-F18A-4E90-A729-4FDA5A1F31DD}">
      <dgm:prSet phldrT="[Texto]"/>
      <dgm:spPr/>
      <dgm:t>
        <a:bodyPr/>
        <a:lstStyle/>
        <a:p>
          <a:r>
            <a:rPr lang="pt-BR" dirty="0" smtClean="0"/>
            <a:t>Responsabilidade:</a:t>
          </a:r>
          <a:endParaRPr lang="pt-BR" dirty="0"/>
        </a:p>
      </dgm:t>
    </dgm:pt>
    <dgm:pt modelId="{41BDBE79-EA90-4087-BDEE-C2781D4E20FA}" type="parTrans" cxnId="{F18AAFF9-D38D-441C-93F1-3EB027B17E13}">
      <dgm:prSet/>
      <dgm:spPr/>
      <dgm:t>
        <a:bodyPr/>
        <a:lstStyle/>
        <a:p>
          <a:endParaRPr lang="pt-BR"/>
        </a:p>
      </dgm:t>
    </dgm:pt>
    <dgm:pt modelId="{0F3F72DB-C47F-41D2-8845-7FFFA5AC8271}" type="sibTrans" cxnId="{F18AAFF9-D38D-441C-93F1-3EB027B17E13}">
      <dgm:prSet/>
      <dgm:spPr/>
      <dgm:t>
        <a:bodyPr/>
        <a:lstStyle/>
        <a:p>
          <a:endParaRPr lang="pt-BR"/>
        </a:p>
      </dgm:t>
    </dgm:pt>
    <dgm:pt modelId="{248CC349-3CAA-40BB-B04E-0F51CF9D2EA6}">
      <dgm:prSet/>
      <dgm:spPr/>
      <dgm:t>
        <a:bodyPr/>
        <a:lstStyle/>
        <a:p>
          <a:r>
            <a:rPr lang="pt-BR" dirty="0" smtClean="0"/>
            <a:t>Como todos são prejudicados em casos de perdas, todos devem ser responsáveis pela segurança</a:t>
          </a:r>
        </a:p>
      </dgm:t>
    </dgm:pt>
    <dgm:pt modelId="{C098711B-CB88-4C06-8769-EBBE9AE2014C}" type="parTrans" cxnId="{31738ACA-E4C5-4469-817E-ABEBB6EB7076}">
      <dgm:prSet/>
      <dgm:spPr/>
      <dgm:t>
        <a:bodyPr/>
        <a:lstStyle/>
        <a:p>
          <a:endParaRPr lang="pt-BR"/>
        </a:p>
      </dgm:t>
    </dgm:pt>
    <dgm:pt modelId="{97A499B1-6C76-4049-90C0-9E2654C212AA}" type="sibTrans" cxnId="{31738ACA-E4C5-4469-817E-ABEBB6EB7076}">
      <dgm:prSet/>
      <dgm:spPr/>
      <dgm:t>
        <a:bodyPr/>
        <a:lstStyle/>
        <a:p>
          <a:endParaRPr lang="pt-BR"/>
        </a:p>
      </dgm:t>
    </dgm:pt>
    <dgm:pt modelId="{6918BA94-E990-4062-B297-0AA039D87E09}">
      <dgm:prSet/>
      <dgm:spPr/>
      <dgm:t>
        <a:bodyPr/>
        <a:lstStyle/>
        <a:p>
          <a:r>
            <a:rPr lang="pt-BR" dirty="0" smtClean="0"/>
            <a:t>Valor da informação:</a:t>
          </a:r>
        </a:p>
      </dgm:t>
    </dgm:pt>
    <dgm:pt modelId="{F8AEFAD6-D91D-4781-A972-08AFCB393EE0}" type="parTrans" cxnId="{70C28351-6B29-4BC0-9972-16AD7903E63C}">
      <dgm:prSet/>
      <dgm:spPr/>
      <dgm:t>
        <a:bodyPr/>
        <a:lstStyle/>
        <a:p>
          <a:endParaRPr lang="pt-BR"/>
        </a:p>
      </dgm:t>
    </dgm:pt>
    <dgm:pt modelId="{D03BDC30-5C24-497A-8A59-E5474DE01D5C}" type="sibTrans" cxnId="{70C28351-6B29-4BC0-9972-16AD7903E63C}">
      <dgm:prSet/>
      <dgm:spPr/>
      <dgm:t>
        <a:bodyPr/>
        <a:lstStyle/>
        <a:p>
          <a:endParaRPr lang="pt-BR"/>
        </a:p>
      </dgm:t>
    </dgm:pt>
    <dgm:pt modelId="{E05A0D11-E964-496D-B54E-2D48CFD5D3B0}">
      <dgm:prSet/>
      <dgm:spPr/>
      <dgm:t>
        <a:bodyPr/>
        <a:lstStyle/>
        <a:p>
          <a:r>
            <a:rPr lang="pt-BR" dirty="0" smtClean="0"/>
            <a:t>Quanto vale saber da existência e do tamanho das reservas do </a:t>
          </a:r>
          <a:r>
            <a:rPr lang="pt-BR" dirty="0" err="1" smtClean="0"/>
            <a:t>pré</a:t>
          </a:r>
          <a:r>
            <a:rPr lang="pt-BR" dirty="0" smtClean="0"/>
            <a:t>-sal antes do anúncio oficial?</a:t>
          </a:r>
          <a:endParaRPr lang="pt-BR" dirty="0"/>
        </a:p>
      </dgm:t>
    </dgm:pt>
    <dgm:pt modelId="{54D5C53C-06FD-43AA-A38F-E234029C7028}" type="parTrans" cxnId="{250EC943-DC48-4FBE-86B5-4E61DD19524C}">
      <dgm:prSet/>
      <dgm:spPr/>
      <dgm:t>
        <a:bodyPr/>
        <a:lstStyle/>
        <a:p>
          <a:endParaRPr lang="pt-BR"/>
        </a:p>
      </dgm:t>
    </dgm:pt>
    <dgm:pt modelId="{4406D54D-9847-433A-8ED8-7F83C3BE2F46}" type="sibTrans" cxnId="{250EC943-DC48-4FBE-86B5-4E61DD19524C}">
      <dgm:prSet/>
      <dgm:spPr/>
      <dgm:t>
        <a:bodyPr/>
        <a:lstStyle/>
        <a:p>
          <a:endParaRPr lang="pt-BR"/>
        </a:p>
      </dgm:t>
    </dgm:pt>
    <dgm:pt modelId="{2875A986-BDD1-43C0-9672-46B33856F408}">
      <dgm:prSet/>
      <dgm:spPr/>
      <dgm:t>
        <a:bodyPr/>
        <a:lstStyle/>
        <a:p>
          <a:r>
            <a:rPr lang="pt-BR" dirty="0" smtClean="0"/>
            <a:t>Auditabilidade:</a:t>
          </a:r>
          <a:endParaRPr lang="pt-BR" dirty="0"/>
        </a:p>
      </dgm:t>
    </dgm:pt>
    <dgm:pt modelId="{92B12EC4-86E2-4A06-B29D-51EE97229075}" type="parTrans" cxnId="{C64C1597-89A9-417A-B7B6-6DFB62339350}">
      <dgm:prSet/>
      <dgm:spPr/>
      <dgm:t>
        <a:bodyPr/>
        <a:lstStyle/>
        <a:p>
          <a:endParaRPr lang="pt-BR"/>
        </a:p>
      </dgm:t>
    </dgm:pt>
    <dgm:pt modelId="{6FC4708E-C672-4BD1-A1C8-3A9EABE6496E}" type="sibTrans" cxnId="{C64C1597-89A9-417A-B7B6-6DFB62339350}">
      <dgm:prSet/>
      <dgm:spPr/>
      <dgm:t>
        <a:bodyPr/>
        <a:lstStyle/>
        <a:p>
          <a:endParaRPr lang="pt-BR"/>
        </a:p>
      </dgm:t>
    </dgm:pt>
    <dgm:pt modelId="{B4DB5E94-A9EE-4826-8177-80F8A4A9F96E}">
      <dgm:prSet/>
      <dgm:spPr/>
      <dgm:t>
        <a:bodyPr/>
        <a:lstStyle/>
        <a:p>
          <a:r>
            <a:rPr lang="pt-BR" dirty="0" smtClean="0"/>
            <a:t>Qualquer conteúdo ou ação realizada na </a:t>
          </a:r>
          <a:r>
            <a:rPr lang="pt-BR" dirty="0" err="1" smtClean="0"/>
            <a:t>Coopa</a:t>
          </a:r>
          <a:r>
            <a:rPr lang="pt-BR" dirty="0" smtClean="0"/>
            <a:t> ou com recursos dela é inspecionável pela </a:t>
          </a:r>
          <a:r>
            <a:rPr lang="pt-BR" dirty="0" err="1" smtClean="0"/>
            <a:t>Coopa</a:t>
          </a:r>
          <a:endParaRPr lang="pt-BR" dirty="0"/>
        </a:p>
      </dgm:t>
    </dgm:pt>
    <dgm:pt modelId="{D539C482-76BB-4650-8C33-F7DDCB70150F}" type="parTrans" cxnId="{CF296F52-F412-4367-AB86-6CBDA814C816}">
      <dgm:prSet/>
      <dgm:spPr/>
      <dgm:t>
        <a:bodyPr/>
        <a:lstStyle/>
        <a:p>
          <a:endParaRPr lang="pt-BR"/>
        </a:p>
      </dgm:t>
    </dgm:pt>
    <dgm:pt modelId="{6C2F0A1A-A464-4A9E-92E5-015888097E8B}" type="sibTrans" cxnId="{CF296F52-F412-4367-AB86-6CBDA814C816}">
      <dgm:prSet/>
      <dgm:spPr/>
      <dgm:t>
        <a:bodyPr/>
        <a:lstStyle/>
        <a:p>
          <a:endParaRPr lang="pt-BR"/>
        </a:p>
      </dgm:t>
    </dgm:pt>
    <dgm:pt modelId="{A0CF969B-7DED-4D5E-B2FA-4FEE4549AA5B}" type="pres">
      <dgm:prSet presAssocID="{D4FD0E7C-D205-485C-A40F-697450AAA65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1C49F0A-587C-4C7B-9D76-A46D213B7EFA}" type="pres">
      <dgm:prSet presAssocID="{3103BDF0-F18A-4E90-A729-4FDA5A1F31DD}" presName="composite" presStyleCnt="0"/>
      <dgm:spPr/>
    </dgm:pt>
    <dgm:pt modelId="{87D7241E-7BCB-47E8-A611-F1C7DA732509}" type="pres">
      <dgm:prSet presAssocID="{3103BDF0-F18A-4E90-A729-4FDA5A1F31DD}" presName="imgShp" presStyleLbl="fgImgPlac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AFC643B6-CAF1-4336-9254-583902FC2C14}" type="pres">
      <dgm:prSet presAssocID="{3103BDF0-F18A-4E90-A729-4FDA5A1F31DD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EE9974-9EFF-4043-8416-3F825BD12BDC}" type="pres">
      <dgm:prSet presAssocID="{0F3F72DB-C47F-41D2-8845-7FFFA5AC8271}" presName="spacing" presStyleCnt="0"/>
      <dgm:spPr/>
    </dgm:pt>
    <dgm:pt modelId="{66EA41D0-EA48-4167-AE0C-5E8EBD62CE90}" type="pres">
      <dgm:prSet presAssocID="{6918BA94-E990-4062-B297-0AA039D87E09}" presName="composite" presStyleCnt="0"/>
      <dgm:spPr/>
    </dgm:pt>
    <dgm:pt modelId="{36657C79-343F-4C13-911C-4DD4A9BA4013}" type="pres">
      <dgm:prSet presAssocID="{6918BA94-E990-4062-B297-0AA039D87E09}" presName="imgShp" presStyleLbl="fgImgPlac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03B26CAD-6F86-4C6C-AB3D-8CFC8B830172}" type="pres">
      <dgm:prSet presAssocID="{6918BA94-E990-4062-B297-0AA039D87E0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CEA2EEB-B0CC-42B3-923D-73BB962413BB}" type="pres">
      <dgm:prSet presAssocID="{D03BDC30-5C24-497A-8A59-E5474DE01D5C}" presName="spacing" presStyleCnt="0"/>
      <dgm:spPr/>
    </dgm:pt>
    <dgm:pt modelId="{C8E400E2-FEFA-4C3C-84AB-819F16207136}" type="pres">
      <dgm:prSet presAssocID="{2875A986-BDD1-43C0-9672-46B33856F408}" presName="composite" presStyleCnt="0"/>
      <dgm:spPr/>
    </dgm:pt>
    <dgm:pt modelId="{1E2B065B-0480-4733-81F6-B446C1934323}" type="pres">
      <dgm:prSet presAssocID="{2875A986-BDD1-43C0-9672-46B33856F408}" presName="imgShp" presStyleLbl="fgImgPlac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B1B16FD-DE81-43E3-80F3-7A608428A84D}" type="pres">
      <dgm:prSet presAssocID="{2875A986-BDD1-43C0-9672-46B33856F40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0C28351-6B29-4BC0-9972-16AD7903E63C}" srcId="{D4FD0E7C-D205-485C-A40F-697450AAA652}" destId="{6918BA94-E990-4062-B297-0AA039D87E09}" srcOrd="1" destOrd="0" parTransId="{F8AEFAD6-D91D-4781-A972-08AFCB393EE0}" sibTransId="{D03BDC30-5C24-497A-8A59-E5474DE01D5C}"/>
    <dgm:cxn modelId="{CF296F52-F412-4367-AB86-6CBDA814C816}" srcId="{2875A986-BDD1-43C0-9672-46B33856F408}" destId="{B4DB5E94-A9EE-4826-8177-80F8A4A9F96E}" srcOrd="0" destOrd="0" parTransId="{D539C482-76BB-4650-8C33-F7DDCB70150F}" sibTransId="{6C2F0A1A-A464-4A9E-92E5-015888097E8B}"/>
    <dgm:cxn modelId="{AA598C09-79D2-4164-BB8E-746E550861BD}" type="presOf" srcId="{3103BDF0-F18A-4E90-A729-4FDA5A1F31DD}" destId="{AFC643B6-CAF1-4336-9254-583902FC2C14}" srcOrd="0" destOrd="0" presId="urn:microsoft.com/office/officeart/2005/8/layout/vList3"/>
    <dgm:cxn modelId="{16F34E40-51B0-454E-8905-B2CC60EC19E1}" type="presOf" srcId="{2875A986-BDD1-43C0-9672-46B33856F408}" destId="{2B1B16FD-DE81-43E3-80F3-7A608428A84D}" srcOrd="0" destOrd="0" presId="urn:microsoft.com/office/officeart/2005/8/layout/vList3"/>
    <dgm:cxn modelId="{3B57F752-2872-4C43-A83F-48F4050FB728}" type="presOf" srcId="{6918BA94-E990-4062-B297-0AA039D87E09}" destId="{03B26CAD-6F86-4C6C-AB3D-8CFC8B830172}" srcOrd="0" destOrd="0" presId="urn:microsoft.com/office/officeart/2005/8/layout/vList3"/>
    <dgm:cxn modelId="{77C96198-985F-4242-9908-7EAEAB21913A}" type="presOf" srcId="{D4FD0E7C-D205-485C-A40F-697450AAA652}" destId="{A0CF969B-7DED-4D5E-B2FA-4FEE4549AA5B}" srcOrd="0" destOrd="0" presId="urn:microsoft.com/office/officeart/2005/8/layout/vList3"/>
    <dgm:cxn modelId="{250EC943-DC48-4FBE-86B5-4E61DD19524C}" srcId="{6918BA94-E990-4062-B297-0AA039D87E09}" destId="{E05A0D11-E964-496D-B54E-2D48CFD5D3B0}" srcOrd="0" destOrd="0" parTransId="{54D5C53C-06FD-43AA-A38F-E234029C7028}" sibTransId="{4406D54D-9847-433A-8ED8-7F83C3BE2F46}"/>
    <dgm:cxn modelId="{F18AAFF9-D38D-441C-93F1-3EB027B17E13}" srcId="{D4FD0E7C-D205-485C-A40F-697450AAA652}" destId="{3103BDF0-F18A-4E90-A729-4FDA5A1F31DD}" srcOrd="0" destOrd="0" parTransId="{41BDBE79-EA90-4087-BDEE-C2781D4E20FA}" sibTransId="{0F3F72DB-C47F-41D2-8845-7FFFA5AC8271}"/>
    <dgm:cxn modelId="{63372AD7-CEE9-48D8-907B-C8FDA86EE97E}" type="presOf" srcId="{E05A0D11-E964-496D-B54E-2D48CFD5D3B0}" destId="{03B26CAD-6F86-4C6C-AB3D-8CFC8B830172}" srcOrd="0" destOrd="1" presId="urn:microsoft.com/office/officeart/2005/8/layout/vList3"/>
    <dgm:cxn modelId="{C64C1597-89A9-417A-B7B6-6DFB62339350}" srcId="{D4FD0E7C-D205-485C-A40F-697450AAA652}" destId="{2875A986-BDD1-43C0-9672-46B33856F408}" srcOrd="2" destOrd="0" parTransId="{92B12EC4-86E2-4A06-B29D-51EE97229075}" sibTransId="{6FC4708E-C672-4BD1-A1C8-3A9EABE6496E}"/>
    <dgm:cxn modelId="{31738ACA-E4C5-4469-817E-ABEBB6EB7076}" srcId="{3103BDF0-F18A-4E90-A729-4FDA5A1F31DD}" destId="{248CC349-3CAA-40BB-B04E-0F51CF9D2EA6}" srcOrd="0" destOrd="0" parTransId="{C098711B-CB88-4C06-8769-EBBE9AE2014C}" sibTransId="{97A499B1-6C76-4049-90C0-9E2654C212AA}"/>
    <dgm:cxn modelId="{7DD87413-E2B4-40AC-84FA-5B06ABB1DA51}" type="presOf" srcId="{248CC349-3CAA-40BB-B04E-0F51CF9D2EA6}" destId="{AFC643B6-CAF1-4336-9254-583902FC2C14}" srcOrd="0" destOrd="1" presId="urn:microsoft.com/office/officeart/2005/8/layout/vList3"/>
    <dgm:cxn modelId="{AD447E9C-BE50-46E1-BCA2-F9DD53F6A54F}" type="presOf" srcId="{B4DB5E94-A9EE-4826-8177-80F8A4A9F96E}" destId="{2B1B16FD-DE81-43E3-80F3-7A608428A84D}" srcOrd="0" destOrd="1" presId="urn:microsoft.com/office/officeart/2005/8/layout/vList3"/>
    <dgm:cxn modelId="{37D1F501-B7E1-4556-BC4E-03BB74F668AA}" type="presParOf" srcId="{A0CF969B-7DED-4D5E-B2FA-4FEE4549AA5B}" destId="{C1C49F0A-587C-4C7B-9D76-A46D213B7EFA}" srcOrd="0" destOrd="0" presId="urn:microsoft.com/office/officeart/2005/8/layout/vList3"/>
    <dgm:cxn modelId="{93F2D201-7907-4115-BE00-90B4638A4DFC}" type="presParOf" srcId="{C1C49F0A-587C-4C7B-9D76-A46D213B7EFA}" destId="{87D7241E-7BCB-47E8-A611-F1C7DA732509}" srcOrd="0" destOrd="0" presId="urn:microsoft.com/office/officeart/2005/8/layout/vList3"/>
    <dgm:cxn modelId="{11907F5F-A940-4579-BB59-01531C304B3D}" type="presParOf" srcId="{C1C49F0A-587C-4C7B-9D76-A46D213B7EFA}" destId="{AFC643B6-CAF1-4336-9254-583902FC2C14}" srcOrd="1" destOrd="0" presId="urn:microsoft.com/office/officeart/2005/8/layout/vList3"/>
    <dgm:cxn modelId="{EF33AA1C-A8FC-4B01-8083-F646B5FE5969}" type="presParOf" srcId="{A0CF969B-7DED-4D5E-B2FA-4FEE4549AA5B}" destId="{06EE9974-9EFF-4043-8416-3F825BD12BDC}" srcOrd="1" destOrd="0" presId="urn:microsoft.com/office/officeart/2005/8/layout/vList3"/>
    <dgm:cxn modelId="{54D978C4-ED22-4642-8C4E-CFDE80872E51}" type="presParOf" srcId="{A0CF969B-7DED-4D5E-B2FA-4FEE4549AA5B}" destId="{66EA41D0-EA48-4167-AE0C-5E8EBD62CE90}" srcOrd="2" destOrd="0" presId="urn:microsoft.com/office/officeart/2005/8/layout/vList3"/>
    <dgm:cxn modelId="{9F58A5F4-A942-4852-94DC-1E45F3FF2232}" type="presParOf" srcId="{66EA41D0-EA48-4167-AE0C-5E8EBD62CE90}" destId="{36657C79-343F-4C13-911C-4DD4A9BA4013}" srcOrd="0" destOrd="0" presId="urn:microsoft.com/office/officeart/2005/8/layout/vList3"/>
    <dgm:cxn modelId="{B992A189-45C4-4489-826C-B1444C376249}" type="presParOf" srcId="{66EA41D0-EA48-4167-AE0C-5E8EBD62CE90}" destId="{03B26CAD-6F86-4C6C-AB3D-8CFC8B830172}" srcOrd="1" destOrd="0" presId="urn:microsoft.com/office/officeart/2005/8/layout/vList3"/>
    <dgm:cxn modelId="{AE463F83-88AF-4FB7-AD45-9322C6C34614}" type="presParOf" srcId="{A0CF969B-7DED-4D5E-B2FA-4FEE4549AA5B}" destId="{3CEA2EEB-B0CC-42B3-923D-73BB962413BB}" srcOrd="3" destOrd="0" presId="urn:microsoft.com/office/officeart/2005/8/layout/vList3"/>
    <dgm:cxn modelId="{FE628857-E58E-41AD-9618-6EB6321E5E14}" type="presParOf" srcId="{A0CF969B-7DED-4D5E-B2FA-4FEE4549AA5B}" destId="{C8E400E2-FEFA-4C3C-84AB-819F16207136}" srcOrd="4" destOrd="0" presId="urn:microsoft.com/office/officeart/2005/8/layout/vList3"/>
    <dgm:cxn modelId="{56B145D8-6795-4BE6-B615-C72A51036D66}" type="presParOf" srcId="{C8E400E2-FEFA-4C3C-84AB-819F16207136}" destId="{1E2B065B-0480-4733-81F6-B446C1934323}" srcOrd="0" destOrd="0" presId="urn:microsoft.com/office/officeart/2005/8/layout/vList3"/>
    <dgm:cxn modelId="{6DB5751A-D7CE-4753-B79D-5946C7690128}" type="presParOf" srcId="{C8E400E2-FEFA-4C3C-84AB-819F16207136}" destId="{2B1B16FD-DE81-43E3-80F3-7A608428A84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9DEBC04-E5D6-44C6-A687-801A1EBEEE5C}" type="doc">
      <dgm:prSet loTypeId="urn:microsoft.com/office/officeart/2008/layout/TitlePictureLineup" loCatId="pictur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E4CBFC9C-1EBF-4267-95DF-66D8FE36BB9C}">
      <dgm:prSet phldrT="[Texto]"/>
      <dgm:spPr/>
      <dgm:t>
        <a:bodyPr/>
        <a:lstStyle/>
        <a:p>
          <a:r>
            <a:rPr lang="pt-BR" dirty="0" smtClean="0"/>
            <a:t>Ambiente Externo</a:t>
          </a:r>
          <a:endParaRPr lang="pt-BR" dirty="0"/>
        </a:p>
      </dgm:t>
    </dgm:pt>
    <dgm:pt modelId="{92AB4595-8613-4B29-90BC-E246E0E1D39E}" type="parTrans" cxnId="{CEE554E7-AE75-47C1-B77C-B14D04D07626}">
      <dgm:prSet/>
      <dgm:spPr/>
      <dgm:t>
        <a:bodyPr/>
        <a:lstStyle/>
        <a:p>
          <a:endParaRPr lang="pt-BR"/>
        </a:p>
      </dgm:t>
    </dgm:pt>
    <dgm:pt modelId="{71024387-BB6C-440C-AF90-E6D3304F085E}" type="sibTrans" cxnId="{CEE554E7-AE75-47C1-B77C-B14D04D07626}">
      <dgm:prSet/>
      <dgm:spPr/>
      <dgm:t>
        <a:bodyPr/>
        <a:lstStyle/>
        <a:p>
          <a:endParaRPr lang="pt-BR"/>
        </a:p>
      </dgm:t>
    </dgm:pt>
    <dgm:pt modelId="{38DB1A24-29EA-4149-B0DE-08F99B4FD2D0}">
      <dgm:prSet phldrT="[Texto]"/>
      <dgm:spPr/>
      <dgm:t>
        <a:bodyPr/>
        <a:lstStyle/>
        <a:p>
          <a:r>
            <a:rPr lang="pt-BR" dirty="0" smtClean="0"/>
            <a:t>Ambiente Interno (Ataques)</a:t>
          </a:r>
          <a:endParaRPr lang="pt-BR" dirty="0"/>
        </a:p>
      </dgm:t>
    </dgm:pt>
    <dgm:pt modelId="{A9493898-A830-43B6-ABA6-A5CA415AF579}" type="parTrans" cxnId="{2F8B9E6C-9B1E-40C8-915E-A98ECCFE6794}">
      <dgm:prSet/>
      <dgm:spPr/>
      <dgm:t>
        <a:bodyPr/>
        <a:lstStyle/>
        <a:p>
          <a:endParaRPr lang="pt-BR"/>
        </a:p>
      </dgm:t>
    </dgm:pt>
    <dgm:pt modelId="{42C4D262-E6EE-429D-B628-B47ADF58119B}" type="sibTrans" cxnId="{2F8B9E6C-9B1E-40C8-915E-A98ECCFE6794}">
      <dgm:prSet/>
      <dgm:spPr/>
      <dgm:t>
        <a:bodyPr/>
        <a:lstStyle/>
        <a:p>
          <a:endParaRPr lang="pt-BR"/>
        </a:p>
      </dgm:t>
    </dgm:pt>
    <dgm:pt modelId="{4AB12B4B-E4F8-4FB3-A0D2-F313578A6B36}">
      <dgm:prSet phldrT="[Texto]"/>
      <dgm:spPr/>
      <dgm:t>
        <a:bodyPr/>
        <a:lstStyle/>
        <a:p>
          <a:r>
            <a:rPr lang="pt-BR" dirty="0" smtClean="0"/>
            <a:t>Tentativa de Invasão</a:t>
          </a:r>
          <a:endParaRPr lang="pt-BR" dirty="0"/>
        </a:p>
      </dgm:t>
    </dgm:pt>
    <dgm:pt modelId="{EF29C4C3-9608-4DC5-A76A-6E5F4000601F}" type="parTrans" cxnId="{65A1962C-74D2-412C-B66B-41C5DB03207F}">
      <dgm:prSet/>
      <dgm:spPr/>
      <dgm:t>
        <a:bodyPr/>
        <a:lstStyle/>
        <a:p>
          <a:endParaRPr lang="pt-BR"/>
        </a:p>
      </dgm:t>
    </dgm:pt>
    <dgm:pt modelId="{34855821-7A8E-405D-A7F3-1E457C412542}" type="sibTrans" cxnId="{65A1962C-74D2-412C-B66B-41C5DB03207F}">
      <dgm:prSet/>
      <dgm:spPr/>
      <dgm:t>
        <a:bodyPr/>
        <a:lstStyle/>
        <a:p>
          <a:endParaRPr lang="pt-BR"/>
        </a:p>
      </dgm:t>
    </dgm:pt>
    <dgm:pt modelId="{542BCF5B-46BD-4009-862C-5B72CD400585}">
      <dgm:prSet phldrT="[Texto]"/>
      <dgm:spPr/>
      <dgm:t>
        <a:bodyPr/>
        <a:lstStyle/>
        <a:p>
          <a:r>
            <a:rPr lang="pt-BR" dirty="0" smtClean="0"/>
            <a:t>Negação de Serviço</a:t>
          </a:r>
          <a:endParaRPr lang="pt-BR" dirty="0"/>
        </a:p>
      </dgm:t>
    </dgm:pt>
    <dgm:pt modelId="{190DB78B-57DF-4E01-B399-60492BEC73CB}" type="parTrans" cxnId="{7918E5CE-601A-400C-9BF7-4F40E3D5B69A}">
      <dgm:prSet/>
      <dgm:spPr/>
      <dgm:t>
        <a:bodyPr/>
        <a:lstStyle/>
        <a:p>
          <a:endParaRPr lang="pt-BR"/>
        </a:p>
      </dgm:t>
    </dgm:pt>
    <dgm:pt modelId="{22A0CB5C-7E7D-43FE-83D9-08857F3EB365}" type="sibTrans" cxnId="{7918E5CE-601A-400C-9BF7-4F40E3D5B69A}">
      <dgm:prSet/>
      <dgm:spPr/>
      <dgm:t>
        <a:bodyPr/>
        <a:lstStyle/>
        <a:p>
          <a:endParaRPr lang="pt-BR"/>
        </a:p>
      </dgm:t>
    </dgm:pt>
    <dgm:pt modelId="{3E225E8B-1C7C-42C1-A514-629CA1EA78CF}">
      <dgm:prSet phldrT="[Texto]"/>
      <dgm:spPr/>
      <dgm:t>
        <a:bodyPr/>
        <a:lstStyle/>
        <a:p>
          <a:r>
            <a:rPr lang="pt-BR" dirty="0" smtClean="0"/>
            <a:t>Vírus, vermes, etc.</a:t>
          </a:r>
          <a:endParaRPr lang="pt-BR" dirty="0"/>
        </a:p>
      </dgm:t>
    </dgm:pt>
    <dgm:pt modelId="{949BD8E8-29E6-447E-85A8-E34C55D3F4B8}" type="parTrans" cxnId="{3DE649AF-81C1-499C-A9B2-D76520DF0F39}">
      <dgm:prSet/>
      <dgm:spPr/>
      <dgm:t>
        <a:bodyPr/>
        <a:lstStyle/>
        <a:p>
          <a:endParaRPr lang="pt-BR"/>
        </a:p>
      </dgm:t>
    </dgm:pt>
    <dgm:pt modelId="{E9C2B7F1-BE01-4EF0-9704-D0CA18404070}" type="sibTrans" cxnId="{3DE649AF-81C1-499C-A9B2-D76520DF0F39}">
      <dgm:prSet/>
      <dgm:spPr/>
      <dgm:t>
        <a:bodyPr/>
        <a:lstStyle/>
        <a:p>
          <a:endParaRPr lang="pt-BR"/>
        </a:p>
      </dgm:t>
    </dgm:pt>
    <dgm:pt modelId="{EBCB19F5-8EF0-482F-9868-212441AECDB3}">
      <dgm:prSet phldrT="[Texto]"/>
      <dgm:spPr/>
      <dgm:t>
        <a:bodyPr/>
        <a:lstStyle/>
        <a:p>
          <a:r>
            <a:rPr lang="pt-BR" dirty="0" smtClean="0"/>
            <a:t>Acesso Indevido</a:t>
          </a:r>
          <a:endParaRPr lang="pt-BR" dirty="0"/>
        </a:p>
      </dgm:t>
    </dgm:pt>
    <dgm:pt modelId="{5FE63D13-2CBA-4B93-A3D7-3163F68E2AEB}" type="parTrans" cxnId="{596FAC95-27FD-4345-B98F-85C015CE1673}">
      <dgm:prSet/>
      <dgm:spPr/>
      <dgm:t>
        <a:bodyPr/>
        <a:lstStyle/>
        <a:p>
          <a:endParaRPr lang="pt-BR"/>
        </a:p>
      </dgm:t>
    </dgm:pt>
    <dgm:pt modelId="{E64870F6-430A-493D-BA1B-012234B347D4}" type="sibTrans" cxnId="{596FAC95-27FD-4345-B98F-85C015CE1673}">
      <dgm:prSet/>
      <dgm:spPr/>
      <dgm:t>
        <a:bodyPr/>
        <a:lstStyle/>
        <a:p>
          <a:endParaRPr lang="pt-BR"/>
        </a:p>
      </dgm:t>
    </dgm:pt>
    <dgm:pt modelId="{82B8EF77-97B5-4AA9-9B69-65252A0CE65B}">
      <dgm:prSet phldrT="[Texto]"/>
      <dgm:spPr/>
      <dgm:t>
        <a:bodyPr/>
        <a:lstStyle/>
        <a:p>
          <a:r>
            <a:rPr lang="pt-BR" dirty="0" smtClean="0"/>
            <a:t>Adulteração de Informação</a:t>
          </a:r>
          <a:endParaRPr lang="pt-BR" dirty="0"/>
        </a:p>
      </dgm:t>
    </dgm:pt>
    <dgm:pt modelId="{CD0E29F2-BA87-4BB0-83A6-AC39DE23CFF6}" type="parTrans" cxnId="{871A1A05-A1B3-4B52-BCEB-5C82A8D39596}">
      <dgm:prSet/>
      <dgm:spPr/>
      <dgm:t>
        <a:bodyPr/>
        <a:lstStyle/>
        <a:p>
          <a:endParaRPr lang="pt-BR"/>
        </a:p>
      </dgm:t>
    </dgm:pt>
    <dgm:pt modelId="{28A8A38C-2794-4B41-BCBD-9A6AA0823E35}" type="sibTrans" cxnId="{871A1A05-A1B3-4B52-BCEB-5C82A8D39596}">
      <dgm:prSet/>
      <dgm:spPr/>
      <dgm:t>
        <a:bodyPr/>
        <a:lstStyle/>
        <a:p>
          <a:endParaRPr lang="pt-BR"/>
        </a:p>
      </dgm:t>
    </dgm:pt>
    <dgm:pt modelId="{52FB0E95-3FBB-4C6A-AEA1-7B62DB7728AD}">
      <dgm:prSet phldrT="[Texto]"/>
      <dgm:spPr/>
      <dgm:t>
        <a:bodyPr/>
        <a:lstStyle/>
        <a:p>
          <a:r>
            <a:rPr lang="pt-BR" dirty="0" smtClean="0"/>
            <a:t>Distribuição de Informação</a:t>
          </a:r>
          <a:endParaRPr lang="pt-BR" dirty="0"/>
        </a:p>
      </dgm:t>
    </dgm:pt>
    <dgm:pt modelId="{CA0008EA-229D-4985-ABFA-D70CD0DF2DB3}" type="parTrans" cxnId="{C6E8A76F-910B-415A-83F5-BC73AB1DBE67}">
      <dgm:prSet/>
      <dgm:spPr/>
      <dgm:t>
        <a:bodyPr/>
        <a:lstStyle/>
        <a:p>
          <a:endParaRPr lang="pt-BR"/>
        </a:p>
      </dgm:t>
    </dgm:pt>
    <dgm:pt modelId="{AF5CFF3B-4DC4-4073-9B58-6A7C4ADB6EE2}" type="sibTrans" cxnId="{C6E8A76F-910B-415A-83F5-BC73AB1DBE67}">
      <dgm:prSet/>
      <dgm:spPr/>
      <dgm:t>
        <a:bodyPr/>
        <a:lstStyle/>
        <a:p>
          <a:endParaRPr lang="pt-BR"/>
        </a:p>
      </dgm:t>
    </dgm:pt>
    <dgm:pt modelId="{BEA74B76-8BAB-46F5-8DE0-A7D2FA8604D9}">
      <dgm:prSet phldrT="[Texto]"/>
      <dgm:spPr/>
      <dgm:t>
        <a:bodyPr/>
        <a:lstStyle/>
        <a:p>
          <a:r>
            <a:rPr lang="pt-BR" dirty="0" smtClean="0"/>
            <a:t>Perda de Informação</a:t>
          </a:r>
          <a:endParaRPr lang="pt-BR" dirty="0"/>
        </a:p>
      </dgm:t>
    </dgm:pt>
    <dgm:pt modelId="{F192A472-A22A-4212-B436-20856447EAB9}" type="parTrans" cxnId="{3A038F9A-7D03-43A0-B921-81AA4616C7A4}">
      <dgm:prSet/>
      <dgm:spPr/>
      <dgm:t>
        <a:bodyPr/>
        <a:lstStyle/>
        <a:p>
          <a:endParaRPr lang="pt-BR"/>
        </a:p>
      </dgm:t>
    </dgm:pt>
    <dgm:pt modelId="{65A91C9D-A875-4461-979B-909ABA55D0E4}" type="sibTrans" cxnId="{3A038F9A-7D03-43A0-B921-81AA4616C7A4}">
      <dgm:prSet/>
      <dgm:spPr/>
      <dgm:t>
        <a:bodyPr/>
        <a:lstStyle/>
        <a:p>
          <a:endParaRPr lang="pt-BR"/>
        </a:p>
      </dgm:t>
    </dgm:pt>
    <dgm:pt modelId="{509165D5-5690-4909-89F5-3C7FB9E90408}">
      <dgm:prSet phldrT="[Texto]"/>
      <dgm:spPr/>
      <dgm:t>
        <a:bodyPr/>
        <a:lstStyle/>
        <a:p>
          <a:r>
            <a:rPr lang="pt-BR" dirty="0" smtClean="0"/>
            <a:t>Negação de Serviço</a:t>
          </a:r>
          <a:endParaRPr lang="pt-BR" dirty="0"/>
        </a:p>
      </dgm:t>
    </dgm:pt>
    <dgm:pt modelId="{3D2E00BE-27F5-40CE-A001-F8DE78EC2F85}" type="parTrans" cxnId="{1087BCE1-66FE-4E7A-8955-C4B15672622D}">
      <dgm:prSet/>
      <dgm:spPr/>
      <dgm:t>
        <a:bodyPr/>
        <a:lstStyle/>
        <a:p>
          <a:endParaRPr lang="pt-BR"/>
        </a:p>
      </dgm:t>
    </dgm:pt>
    <dgm:pt modelId="{BE1EF63A-A775-4FD4-AF65-4BF1D9BDE199}" type="sibTrans" cxnId="{1087BCE1-66FE-4E7A-8955-C4B15672622D}">
      <dgm:prSet/>
      <dgm:spPr/>
      <dgm:t>
        <a:bodyPr/>
        <a:lstStyle/>
        <a:p>
          <a:endParaRPr lang="pt-BR"/>
        </a:p>
      </dgm:t>
    </dgm:pt>
    <dgm:pt modelId="{E5C63B89-A318-4A5D-9902-D6465AE7864F}">
      <dgm:prSet phldrT="[Texto]"/>
      <dgm:spPr/>
      <dgm:t>
        <a:bodyPr/>
        <a:lstStyle/>
        <a:p>
          <a:r>
            <a:rPr lang="pt-BR" dirty="0" smtClean="0"/>
            <a:t>Vírus, vermes, etc.</a:t>
          </a:r>
          <a:endParaRPr lang="pt-BR" dirty="0"/>
        </a:p>
      </dgm:t>
    </dgm:pt>
    <dgm:pt modelId="{F61F4344-7825-4B00-AB4A-2CBE1599A3A8}" type="parTrans" cxnId="{C32D908F-9195-4554-9BD0-636FE222174E}">
      <dgm:prSet/>
      <dgm:spPr/>
      <dgm:t>
        <a:bodyPr/>
        <a:lstStyle/>
        <a:p>
          <a:endParaRPr lang="pt-BR"/>
        </a:p>
      </dgm:t>
    </dgm:pt>
    <dgm:pt modelId="{21EBC629-CAED-4292-8E57-6388DE9AFB2F}" type="sibTrans" cxnId="{C32D908F-9195-4554-9BD0-636FE222174E}">
      <dgm:prSet/>
      <dgm:spPr/>
      <dgm:t>
        <a:bodyPr/>
        <a:lstStyle/>
        <a:p>
          <a:endParaRPr lang="pt-BR"/>
        </a:p>
      </dgm:t>
    </dgm:pt>
    <dgm:pt modelId="{6946E6B5-B388-4380-B973-1C8A2B3BA096}">
      <dgm:prSet phldrT="[Texto]"/>
      <dgm:spPr/>
      <dgm:t>
        <a:bodyPr/>
        <a:lstStyle/>
        <a:p>
          <a:r>
            <a:rPr lang="pt-BR" dirty="0" smtClean="0"/>
            <a:t>Mal uso de recursos</a:t>
          </a:r>
          <a:endParaRPr lang="pt-BR" dirty="0"/>
        </a:p>
      </dgm:t>
    </dgm:pt>
    <dgm:pt modelId="{F6471E3F-7565-4784-B9BB-7A212E85C6DB}" type="parTrans" cxnId="{FDCA7A8F-766A-4D0B-804F-0092F5904D66}">
      <dgm:prSet/>
      <dgm:spPr/>
      <dgm:t>
        <a:bodyPr/>
        <a:lstStyle/>
        <a:p>
          <a:endParaRPr lang="pt-BR"/>
        </a:p>
      </dgm:t>
    </dgm:pt>
    <dgm:pt modelId="{B4439291-1CAD-42C4-B67F-07746973B22E}" type="sibTrans" cxnId="{FDCA7A8F-766A-4D0B-804F-0092F5904D66}">
      <dgm:prSet/>
      <dgm:spPr/>
      <dgm:t>
        <a:bodyPr/>
        <a:lstStyle/>
        <a:p>
          <a:endParaRPr lang="pt-BR"/>
        </a:p>
      </dgm:t>
    </dgm:pt>
    <dgm:pt modelId="{FF9054B7-1B44-4F91-9A34-E80DE4401D0F}">
      <dgm:prSet phldrT="[Texto]"/>
      <dgm:spPr/>
      <dgm:t>
        <a:bodyPr/>
        <a:lstStyle/>
        <a:p>
          <a:r>
            <a:rPr lang="pt-BR" dirty="0" smtClean="0"/>
            <a:t>Ambiente Interno (Uso)</a:t>
          </a:r>
          <a:endParaRPr lang="pt-BR" dirty="0"/>
        </a:p>
      </dgm:t>
    </dgm:pt>
    <dgm:pt modelId="{72874190-3D63-4990-B8FC-0A1B4F878A93}" type="parTrans" cxnId="{D3E64136-BAE0-4055-A286-5652E1B65539}">
      <dgm:prSet/>
      <dgm:spPr/>
      <dgm:t>
        <a:bodyPr/>
        <a:lstStyle/>
        <a:p>
          <a:endParaRPr lang="pt-BR"/>
        </a:p>
      </dgm:t>
    </dgm:pt>
    <dgm:pt modelId="{DC3DF06F-2EA3-46A6-B803-8C4C555895FB}" type="sibTrans" cxnId="{D3E64136-BAE0-4055-A286-5652E1B65539}">
      <dgm:prSet/>
      <dgm:spPr/>
      <dgm:t>
        <a:bodyPr/>
        <a:lstStyle/>
        <a:p>
          <a:endParaRPr lang="pt-BR"/>
        </a:p>
      </dgm:t>
    </dgm:pt>
    <dgm:pt modelId="{422EC61F-A78E-4FA2-BBA2-B2D3C2DE1123}">
      <dgm:prSet phldrT="[Texto]"/>
      <dgm:spPr/>
      <dgm:t>
        <a:bodyPr/>
        <a:lstStyle/>
        <a:p>
          <a:r>
            <a:rPr lang="pt-BR" dirty="0" smtClean="0"/>
            <a:t>Acumulo Indevido de Privilégios</a:t>
          </a:r>
          <a:endParaRPr lang="pt-BR" dirty="0"/>
        </a:p>
      </dgm:t>
    </dgm:pt>
    <dgm:pt modelId="{54ED375E-CD33-437E-A49D-BDFA026DBA23}" type="parTrans" cxnId="{499D307E-9173-4920-8F3D-37ED69CD1D34}">
      <dgm:prSet/>
      <dgm:spPr/>
      <dgm:t>
        <a:bodyPr/>
        <a:lstStyle/>
        <a:p>
          <a:endParaRPr lang="pt-BR"/>
        </a:p>
      </dgm:t>
    </dgm:pt>
    <dgm:pt modelId="{C3EA1487-A77B-4E59-9769-44E6CB86C0BB}" type="sibTrans" cxnId="{499D307E-9173-4920-8F3D-37ED69CD1D34}">
      <dgm:prSet/>
      <dgm:spPr/>
      <dgm:t>
        <a:bodyPr/>
        <a:lstStyle/>
        <a:p>
          <a:endParaRPr lang="pt-BR"/>
        </a:p>
      </dgm:t>
    </dgm:pt>
    <dgm:pt modelId="{40CE1F9F-6283-407F-8FD6-696ECD6AC38B}" type="pres">
      <dgm:prSet presAssocID="{A9DEBC04-E5D6-44C6-A687-801A1EBEEE5C}" presName="Name0" presStyleCnt="0">
        <dgm:presLayoutVars>
          <dgm:dir/>
        </dgm:presLayoutVars>
      </dgm:prSet>
      <dgm:spPr/>
      <dgm:t>
        <a:bodyPr/>
        <a:lstStyle/>
        <a:p>
          <a:endParaRPr lang="pt-BR"/>
        </a:p>
      </dgm:t>
    </dgm:pt>
    <dgm:pt modelId="{92BD1DDC-CD3E-4CB1-9283-DC80A2127882}" type="pres">
      <dgm:prSet presAssocID="{E4CBFC9C-1EBF-4267-95DF-66D8FE36BB9C}" presName="composite" presStyleCnt="0"/>
      <dgm:spPr/>
    </dgm:pt>
    <dgm:pt modelId="{84F01B67-0560-47FC-A71B-2F43BA67ACF3}" type="pres">
      <dgm:prSet presAssocID="{E4CBFC9C-1EBF-4267-95DF-66D8FE36BB9C}" presName="Accent" presStyleLbl="alignAcc1" presStyleIdx="0" presStyleCnt="3"/>
      <dgm:spPr/>
    </dgm:pt>
    <dgm:pt modelId="{1EAC918E-997D-45D4-9822-B2E22F184F04}" type="pres">
      <dgm:prSet presAssocID="{E4CBFC9C-1EBF-4267-95DF-66D8FE36BB9C}" presName="Image" presStyleLbl="nod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4D1A5C56-EDFC-438D-A9FB-3D826DA187A8}" type="pres">
      <dgm:prSet presAssocID="{E4CBFC9C-1EBF-4267-95DF-66D8FE36BB9C}" presName="Child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958361-44CC-4044-8CAB-FB87129E0A3D}" type="pres">
      <dgm:prSet presAssocID="{E4CBFC9C-1EBF-4267-95DF-66D8FE36BB9C}" presName="Paren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EF50762-186E-44A2-A4AD-7CA51059FF89}" type="pres">
      <dgm:prSet presAssocID="{71024387-BB6C-440C-AF90-E6D3304F085E}" presName="sibTrans" presStyleCnt="0"/>
      <dgm:spPr/>
    </dgm:pt>
    <dgm:pt modelId="{FBC4C72E-2841-4C3F-AEAF-6E257EA3DD87}" type="pres">
      <dgm:prSet presAssocID="{38DB1A24-29EA-4149-B0DE-08F99B4FD2D0}" presName="composite" presStyleCnt="0"/>
      <dgm:spPr/>
    </dgm:pt>
    <dgm:pt modelId="{8B59DFF8-C53F-4BF5-B9AE-C7DD13182FEA}" type="pres">
      <dgm:prSet presAssocID="{38DB1A24-29EA-4149-B0DE-08F99B4FD2D0}" presName="Accent" presStyleLbl="alignAcc1" presStyleIdx="1" presStyleCnt="3"/>
      <dgm:spPr/>
    </dgm:pt>
    <dgm:pt modelId="{DC5D90D1-7D12-4B1A-AF6F-2FB9A302246F}" type="pres">
      <dgm:prSet presAssocID="{38DB1A24-29EA-4149-B0DE-08F99B4FD2D0}" presName="Image" presStyleLbl="nod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A21ACCF-402D-40B5-86F1-29EA9F7B167D}" type="pres">
      <dgm:prSet presAssocID="{38DB1A24-29EA-4149-B0DE-08F99B4FD2D0}" presName="Child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47A708D-C694-421D-82B5-63D923544978}" type="pres">
      <dgm:prSet presAssocID="{38DB1A24-29EA-4149-B0DE-08F99B4FD2D0}" presName="Paren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C9DA08-B091-4B7D-A7C1-9ABA41229B41}" type="pres">
      <dgm:prSet presAssocID="{42C4D262-E6EE-429D-B628-B47ADF58119B}" presName="sibTrans" presStyleCnt="0"/>
      <dgm:spPr/>
    </dgm:pt>
    <dgm:pt modelId="{351A7884-E433-4F0E-9ADA-07E1F2AFCA25}" type="pres">
      <dgm:prSet presAssocID="{FF9054B7-1B44-4F91-9A34-E80DE4401D0F}" presName="composite" presStyleCnt="0"/>
      <dgm:spPr/>
    </dgm:pt>
    <dgm:pt modelId="{81190383-DD25-4776-AE86-6FFA98D940FD}" type="pres">
      <dgm:prSet presAssocID="{FF9054B7-1B44-4F91-9A34-E80DE4401D0F}" presName="Accent" presStyleLbl="alignAcc1" presStyleIdx="2" presStyleCnt="3"/>
      <dgm:spPr/>
    </dgm:pt>
    <dgm:pt modelId="{EBACDFE7-5DEA-4379-B34C-C2BA20F13DDE}" type="pres">
      <dgm:prSet presAssocID="{FF9054B7-1B44-4F91-9A34-E80DE4401D0F}" presName="Image" presStyleLbl="nod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44D055BA-CA74-48D4-8193-CF75854DD2FC}" type="pres">
      <dgm:prSet presAssocID="{FF9054B7-1B44-4F91-9A34-E80DE4401D0F}" presName="Child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00C99CC-07F4-4379-848B-623A4495FDC6}" type="pres">
      <dgm:prSet presAssocID="{FF9054B7-1B44-4F91-9A34-E80DE4401D0F}" presName="Paren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2F6ECA2-DB57-4482-8D42-AB7B2B5D15B0}" type="presOf" srcId="{422EC61F-A78E-4FA2-BBA2-B2D3C2DE1123}" destId="{44D055BA-CA74-48D4-8193-CF75854DD2FC}" srcOrd="0" destOrd="0" presId="urn:microsoft.com/office/officeart/2008/layout/TitlePictureLineup"/>
    <dgm:cxn modelId="{2FA41BAB-26EB-488F-98A2-73841A880B9D}" type="presOf" srcId="{38DB1A24-29EA-4149-B0DE-08F99B4FD2D0}" destId="{847A708D-C694-421D-82B5-63D923544978}" srcOrd="0" destOrd="0" presId="urn:microsoft.com/office/officeart/2008/layout/TitlePictureLineup"/>
    <dgm:cxn modelId="{CEE554E7-AE75-47C1-B77C-B14D04D07626}" srcId="{A9DEBC04-E5D6-44C6-A687-801A1EBEEE5C}" destId="{E4CBFC9C-1EBF-4267-95DF-66D8FE36BB9C}" srcOrd="0" destOrd="0" parTransId="{92AB4595-8613-4B29-90BC-E246E0E1D39E}" sibTransId="{71024387-BB6C-440C-AF90-E6D3304F085E}"/>
    <dgm:cxn modelId="{FDCA7A8F-766A-4D0B-804F-0092F5904D66}" srcId="{FF9054B7-1B44-4F91-9A34-E80DE4401D0F}" destId="{6946E6B5-B388-4380-B973-1C8A2B3BA096}" srcOrd="1" destOrd="0" parTransId="{F6471E3F-7565-4784-B9BB-7A212E85C6DB}" sibTransId="{B4439291-1CAD-42C4-B67F-07746973B22E}"/>
    <dgm:cxn modelId="{499D307E-9173-4920-8F3D-37ED69CD1D34}" srcId="{FF9054B7-1B44-4F91-9A34-E80DE4401D0F}" destId="{422EC61F-A78E-4FA2-BBA2-B2D3C2DE1123}" srcOrd="0" destOrd="0" parTransId="{54ED375E-CD33-437E-A49D-BDFA026DBA23}" sibTransId="{C3EA1487-A77B-4E59-9769-44E6CB86C0BB}"/>
    <dgm:cxn modelId="{871A1A05-A1B3-4B52-BCEB-5C82A8D39596}" srcId="{38DB1A24-29EA-4149-B0DE-08F99B4FD2D0}" destId="{82B8EF77-97B5-4AA9-9B69-65252A0CE65B}" srcOrd="3" destOrd="0" parTransId="{CD0E29F2-BA87-4BB0-83A6-AC39DE23CFF6}" sibTransId="{28A8A38C-2794-4B41-BCBD-9A6AA0823E35}"/>
    <dgm:cxn modelId="{D3E64136-BAE0-4055-A286-5652E1B65539}" srcId="{A9DEBC04-E5D6-44C6-A687-801A1EBEEE5C}" destId="{FF9054B7-1B44-4F91-9A34-E80DE4401D0F}" srcOrd="2" destOrd="0" parTransId="{72874190-3D63-4990-B8FC-0A1B4F878A93}" sibTransId="{DC3DF06F-2EA3-46A6-B803-8C4C555895FB}"/>
    <dgm:cxn modelId="{3DE649AF-81C1-499C-A9B2-D76520DF0F39}" srcId="{E4CBFC9C-1EBF-4267-95DF-66D8FE36BB9C}" destId="{3E225E8B-1C7C-42C1-A514-629CA1EA78CF}" srcOrd="2" destOrd="0" parTransId="{949BD8E8-29E6-447E-85A8-E34C55D3F4B8}" sibTransId="{E9C2B7F1-BE01-4EF0-9704-D0CA18404070}"/>
    <dgm:cxn modelId="{33A1A9AC-3B11-4CEB-9FCA-E4ADCE948353}" type="presOf" srcId="{542BCF5B-46BD-4009-862C-5B72CD400585}" destId="{4D1A5C56-EDFC-438D-A9FB-3D826DA187A8}" srcOrd="0" destOrd="1" presId="urn:microsoft.com/office/officeart/2008/layout/TitlePictureLineup"/>
    <dgm:cxn modelId="{51B7374A-901F-481B-8E45-D47AC90732D5}" type="presOf" srcId="{509165D5-5690-4909-89F5-3C7FB9E90408}" destId="{7A21ACCF-402D-40B5-86F1-29EA9F7B167D}" srcOrd="0" destOrd="0" presId="urn:microsoft.com/office/officeart/2008/layout/TitlePictureLineup"/>
    <dgm:cxn modelId="{C6E8A76F-910B-415A-83F5-BC73AB1DBE67}" srcId="{FF9054B7-1B44-4F91-9A34-E80DE4401D0F}" destId="{52FB0E95-3FBB-4C6A-AEA1-7B62DB7728AD}" srcOrd="2" destOrd="0" parTransId="{CA0008EA-229D-4985-ABFA-D70CD0DF2DB3}" sibTransId="{AF5CFF3B-4DC4-4073-9B58-6A7C4ADB6EE2}"/>
    <dgm:cxn modelId="{3A038F9A-7D03-43A0-B921-81AA4616C7A4}" srcId="{FF9054B7-1B44-4F91-9A34-E80DE4401D0F}" destId="{BEA74B76-8BAB-46F5-8DE0-A7D2FA8604D9}" srcOrd="3" destOrd="0" parTransId="{F192A472-A22A-4212-B436-20856447EAB9}" sibTransId="{65A91C9D-A875-4461-979B-909ABA55D0E4}"/>
    <dgm:cxn modelId="{B5B5B3F6-4912-44A2-9FA3-820910257E9F}" type="presOf" srcId="{A9DEBC04-E5D6-44C6-A687-801A1EBEEE5C}" destId="{40CE1F9F-6283-407F-8FD6-696ECD6AC38B}" srcOrd="0" destOrd="0" presId="urn:microsoft.com/office/officeart/2008/layout/TitlePictureLineup"/>
    <dgm:cxn modelId="{C32D908F-9195-4554-9BD0-636FE222174E}" srcId="{38DB1A24-29EA-4149-B0DE-08F99B4FD2D0}" destId="{E5C63B89-A318-4A5D-9902-D6465AE7864F}" srcOrd="1" destOrd="0" parTransId="{F61F4344-7825-4B00-AB4A-2CBE1599A3A8}" sibTransId="{21EBC629-CAED-4292-8E57-6388DE9AFB2F}"/>
    <dgm:cxn modelId="{7918E5CE-601A-400C-9BF7-4F40E3D5B69A}" srcId="{E4CBFC9C-1EBF-4267-95DF-66D8FE36BB9C}" destId="{542BCF5B-46BD-4009-862C-5B72CD400585}" srcOrd="1" destOrd="0" parTransId="{190DB78B-57DF-4E01-B399-60492BEC73CB}" sibTransId="{22A0CB5C-7E7D-43FE-83D9-08857F3EB365}"/>
    <dgm:cxn modelId="{2F8B9E6C-9B1E-40C8-915E-A98ECCFE6794}" srcId="{A9DEBC04-E5D6-44C6-A687-801A1EBEEE5C}" destId="{38DB1A24-29EA-4149-B0DE-08F99B4FD2D0}" srcOrd="1" destOrd="0" parTransId="{A9493898-A830-43B6-ABA6-A5CA415AF579}" sibTransId="{42C4D262-E6EE-429D-B628-B47ADF58119B}"/>
    <dgm:cxn modelId="{C955C3BA-B63E-4F82-9592-8EF0DD942B3B}" type="presOf" srcId="{52FB0E95-3FBB-4C6A-AEA1-7B62DB7728AD}" destId="{44D055BA-CA74-48D4-8193-CF75854DD2FC}" srcOrd="0" destOrd="2" presId="urn:microsoft.com/office/officeart/2008/layout/TitlePictureLineup"/>
    <dgm:cxn modelId="{452D942F-17B4-48FD-A3C6-DFFF9B9D2C1E}" type="presOf" srcId="{4AB12B4B-E4F8-4FB3-A0D2-F313578A6B36}" destId="{4D1A5C56-EDFC-438D-A9FB-3D826DA187A8}" srcOrd="0" destOrd="0" presId="urn:microsoft.com/office/officeart/2008/layout/TitlePictureLineup"/>
    <dgm:cxn modelId="{28322ED2-2519-4229-A6AA-73FBBEE0660E}" type="presOf" srcId="{FF9054B7-1B44-4F91-9A34-E80DE4401D0F}" destId="{800C99CC-07F4-4379-848B-623A4495FDC6}" srcOrd="0" destOrd="0" presId="urn:microsoft.com/office/officeart/2008/layout/TitlePictureLineup"/>
    <dgm:cxn modelId="{596FAC95-27FD-4345-B98F-85C015CE1673}" srcId="{38DB1A24-29EA-4149-B0DE-08F99B4FD2D0}" destId="{EBCB19F5-8EF0-482F-9868-212441AECDB3}" srcOrd="2" destOrd="0" parTransId="{5FE63D13-2CBA-4B93-A3D7-3163F68E2AEB}" sibTransId="{E64870F6-430A-493D-BA1B-012234B347D4}"/>
    <dgm:cxn modelId="{D805F90F-5D7A-41C5-AF56-AF47B09FF868}" type="presOf" srcId="{E4CBFC9C-1EBF-4267-95DF-66D8FE36BB9C}" destId="{39958361-44CC-4044-8CAB-FB87129E0A3D}" srcOrd="0" destOrd="0" presId="urn:microsoft.com/office/officeart/2008/layout/TitlePictureLineup"/>
    <dgm:cxn modelId="{26C189FB-B8B6-4691-AF36-806751B16C35}" type="presOf" srcId="{6946E6B5-B388-4380-B973-1C8A2B3BA096}" destId="{44D055BA-CA74-48D4-8193-CF75854DD2FC}" srcOrd="0" destOrd="1" presId="urn:microsoft.com/office/officeart/2008/layout/TitlePictureLineup"/>
    <dgm:cxn modelId="{65A1962C-74D2-412C-B66B-41C5DB03207F}" srcId="{E4CBFC9C-1EBF-4267-95DF-66D8FE36BB9C}" destId="{4AB12B4B-E4F8-4FB3-A0D2-F313578A6B36}" srcOrd="0" destOrd="0" parTransId="{EF29C4C3-9608-4DC5-A76A-6E5F4000601F}" sibTransId="{34855821-7A8E-405D-A7F3-1E457C412542}"/>
    <dgm:cxn modelId="{1087BCE1-66FE-4E7A-8955-C4B15672622D}" srcId="{38DB1A24-29EA-4149-B0DE-08F99B4FD2D0}" destId="{509165D5-5690-4909-89F5-3C7FB9E90408}" srcOrd="0" destOrd="0" parTransId="{3D2E00BE-27F5-40CE-A001-F8DE78EC2F85}" sibTransId="{BE1EF63A-A775-4FD4-AF65-4BF1D9BDE199}"/>
    <dgm:cxn modelId="{7015D5AE-04BB-4828-BC56-58F57D84BB28}" type="presOf" srcId="{EBCB19F5-8EF0-482F-9868-212441AECDB3}" destId="{7A21ACCF-402D-40B5-86F1-29EA9F7B167D}" srcOrd="0" destOrd="2" presId="urn:microsoft.com/office/officeart/2008/layout/TitlePictureLineup"/>
    <dgm:cxn modelId="{6AC7BAE9-D761-4592-B424-787F0C8E0431}" type="presOf" srcId="{3E225E8B-1C7C-42C1-A514-629CA1EA78CF}" destId="{4D1A5C56-EDFC-438D-A9FB-3D826DA187A8}" srcOrd="0" destOrd="2" presId="urn:microsoft.com/office/officeart/2008/layout/TitlePictureLineup"/>
    <dgm:cxn modelId="{74962C9C-0CC8-4733-9113-1A86ED272679}" type="presOf" srcId="{BEA74B76-8BAB-46F5-8DE0-A7D2FA8604D9}" destId="{44D055BA-CA74-48D4-8193-CF75854DD2FC}" srcOrd="0" destOrd="3" presId="urn:microsoft.com/office/officeart/2008/layout/TitlePictureLineup"/>
    <dgm:cxn modelId="{333A6414-13C2-4F6E-BA6D-38D1B6505170}" type="presOf" srcId="{E5C63B89-A318-4A5D-9902-D6465AE7864F}" destId="{7A21ACCF-402D-40B5-86F1-29EA9F7B167D}" srcOrd="0" destOrd="1" presId="urn:microsoft.com/office/officeart/2008/layout/TitlePictureLineup"/>
    <dgm:cxn modelId="{73ADD4A6-6E21-4690-B7BD-276A51A35A35}" type="presOf" srcId="{82B8EF77-97B5-4AA9-9B69-65252A0CE65B}" destId="{7A21ACCF-402D-40B5-86F1-29EA9F7B167D}" srcOrd="0" destOrd="3" presId="urn:microsoft.com/office/officeart/2008/layout/TitlePictureLineup"/>
    <dgm:cxn modelId="{BFBBA893-4278-46B8-9AAE-4F1268AEC7B2}" type="presParOf" srcId="{40CE1F9F-6283-407F-8FD6-696ECD6AC38B}" destId="{92BD1DDC-CD3E-4CB1-9283-DC80A2127882}" srcOrd="0" destOrd="0" presId="urn:microsoft.com/office/officeart/2008/layout/TitlePictureLineup"/>
    <dgm:cxn modelId="{6842D44E-9B54-44B4-B043-950E8C156CAC}" type="presParOf" srcId="{92BD1DDC-CD3E-4CB1-9283-DC80A2127882}" destId="{84F01B67-0560-47FC-A71B-2F43BA67ACF3}" srcOrd="0" destOrd="0" presId="urn:microsoft.com/office/officeart/2008/layout/TitlePictureLineup"/>
    <dgm:cxn modelId="{512711EE-59F5-450C-BCE4-4DA5ECE8F982}" type="presParOf" srcId="{92BD1DDC-CD3E-4CB1-9283-DC80A2127882}" destId="{1EAC918E-997D-45D4-9822-B2E22F184F04}" srcOrd="1" destOrd="0" presId="urn:microsoft.com/office/officeart/2008/layout/TitlePictureLineup"/>
    <dgm:cxn modelId="{B0B52EF1-A081-4748-B2BC-970FFFE89A17}" type="presParOf" srcId="{92BD1DDC-CD3E-4CB1-9283-DC80A2127882}" destId="{4D1A5C56-EDFC-438D-A9FB-3D826DA187A8}" srcOrd="2" destOrd="0" presId="urn:microsoft.com/office/officeart/2008/layout/TitlePictureLineup"/>
    <dgm:cxn modelId="{A665BC0E-3489-4FD1-9FD0-A5AB124853CF}" type="presParOf" srcId="{92BD1DDC-CD3E-4CB1-9283-DC80A2127882}" destId="{39958361-44CC-4044-8CAB-FB87129E0A3D}" srcOrd="3" destOrd="0" presId="urn:microsoft.com/office/officeart/2008/layout/TitlePictureLineup"/>
    <dgm:cxn modelId="{335743D5-98D9-4AC0-8909-D32B6982CD8F}" type="presParOf" srcId="{40CE1F9F-6283-407F-8FD6-696ECD6AC38B}" destId="{3EF50762-186E-44A2-A4AD-7CA51059FF89}" srcOrd="1" destOrd="0" presId="urn:microsoft.com/office/officeart/2008/layout/TitlePictureLineup"/>
    <dgm:cxn modelId="{17FDA3C9-992C-4A03-B4CB-EC19B13E4CEA}" type="presParOf" srcId="{40CE1F9F-6283-407F-8FD6-696ECD6AC38B}" destId="{FBC4C72E-2841-4C3F-AEAF-6E257EA3DD87}" srcOrd="2" destOrd="0" presId="urn:microsoft.com/office/officeart/2008/layout/TitlePictureLineup"/>
    <dgm:cxn modelId="{6172C6D6-069E-44B6-B9CF-6EBD796B8ED1}" type="presParOf" srcId="{FBC4C72E-2841-4C3F-AEAF-6E257EA3DD87}" destId="{8B59DFF8-C53F-4BF5-B9AE-C7DD13182FEA}" srcOrd="0" destOrd="0" presId="urn:microsoft.com/office/officeart/2008/layout/TitlePictureLineup"/>
    <dgm:cxn modelId="{F6306F76-5DB6-4794-8973-425B0B274043}" type="presParOf" srcId="{FBC4C72E-2841-4C3F-AEAF-6E257EA3DD87}" destId="{DC5D90D1-7D12-4B1A-AF6F-2FB9A302246F}" srcOrd="1" destOrd="0" presId="urn:microsoft.com/office/officeart/2008/layout/TitlePictureLineup"/>
    <dgm:cxn modelId="{B19E3921-9EB1-4840-9FDD-1E3098D4BCCD}" type="presParOf" srcId="{FBC4C72E-2841-4C3F-AEAF-6E257EA3DD87}" destId="{7A21ACCF-402D-40B5-86F1-29EA9F7B167D}" srcOrd="2" destOrd="0" presId="urn:microsoft.com/office/officeart/2008/layout/TitlePictureLineup"/>
    <dgm:cxn modelId="{5083731E-370E-4E95-886E-8A1D7C8ABC02}" type="presParOf" srcId="{FBC4C72E-2841-4C3F-AEAF-6E257EA3DD87}" destId="{847A708D-C694-421D-82B5-63D923544978}" srcOrd="3" destOrd="0" presId="urn:microsoft.com/office/officeart/2008/layout/TitlePictureLineup"/>
    <dgm:cxn modelId="{2EADDC03-15A3-436E-A57D-FB2B581DCBCA}" type="presParOf" srcId="{40CE1F9F-6283-407F-8FD6-696ECD6AC38B}" destId="{A9C9DA08-B091-4B7D-A7C1-9ABA41229B41}" srcOrd="3" destOrd="0" presId="urn:microsoft.com/office/officeart/2008/layout/TitlePictureLineup"/>
    <dgm:cxn modelId="{E78A85B2-AE3D-490A-A2E8-774EA1F42137}" type="presParOf" srcId="{40CE1F9F-6283-407F-8FD6-696ECD6AC38B}" destId="{351A7884-E433-4F0E-9ADA-07E1F2AFCA25}" srcOrd="4" destOrd="0" presId="urn:microsoft.com/office/officeart/2008/layout/TitlePictureLineup"/>
    <dgm:cxn modelId="{11650606-2126-496D-8B48-FBCD9889D747}" type="presParOf" srcId="{351A7884-E433-4F0E-9ADA-07E1F2AFCA25}" destId="{81190383-DD25-4776-AE86-6FFA98D940FD}" srcOrd="0" destOrd="0" presId="urn:microsoft.com/office/officeart/2008/layout/TitlePictureLineup"/>
    <dgm:cxn modelId="{96A6AD61-0217-4415-8340-EA42E4513CB0}" type="presParOf" srcId="{351A7884-E433-4F0E-9ADA-07E1F2AFCA25}" destId="{EBACDFE7-5DEA-4379-B34C-C2BA20F13DDE}" srcOrd="1" destOrd="0" presId="urn:microsoft.com/office/officeart/2008/layout/TitlePictureLineup"/>
    <dgm:cxn modelId="{31D0DBC3-8142-4619-9009-B2B96EC19CF3}" type="presParOf" srcId="{351A7884-E433-4F0E-9ADA-07E1F2AFCA25}" destId="{44D055BA-CA74-48D4-8193-CF75854DD2FC}" srcOrd="2" destOrd="0" presId="urn:microsoft.com/office/officeart/2008/layout/TitlePictureLineup"/>
    <dgm:cxn modelId="{4649D33E-E5EE-4219-A71E-E3B358F14C14}" type="presParOf" srcId="{351A7884-E433-4F0E-9ADA-07E1F2AFCA25}" destId="{800C99CC-07F4-4379-848B-623A4495FDC6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270EC3F-0608-43FE-8C11-01659031C911}" type="doc">
      <dgm:prSet loTypeId="urn:microsoft.com/office/officeart/2005/8/layout/chevron2" loCatId="process" qsTypeId="urn:microsoft.com/office/officeart/2005/8/quickstyle/3d6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08109C4A-077F-44C4-A0A7-B25E96F75C1D}">
      <dgm:prSet phldrT="[Texto]"/>
      <dgm:spPr/>
      <dgm:t>
        <a:bodyPr/>
        <a:lstStyle/>
        <a:p>
          <a:r>
            <a:rPr lang="pt-BR" dirty="0" smtClean="0"/>
            <a:t>P:</a:t>
          </a:r>
          <a:endParaRPr lang="pt-BR" dirty="0"/>
        </a:p>
      </dgm:t>
    </dgm:pt>
    <dgm:pt modelId="{33BA927B-5189-4C7C-8740-294CE0CFB8F7}" type="parTrans" cxnId="{D4DA8FF7-6D05-4B1F-BCC1-79AD59C3C274}">
      <dgm:prSet/>
      <dgm:spPr/>
      <dgm:t>
        <a:bodyPr/>
        <a:lstStyle/>
        <a:p>
          <a:endParaRPr lang="pt-BR"/>
        </a:p>
      </dgm:t>
    </dgm:pt>
    <dgm:pt modelId="{666838E1-4DF6-4132-A95E-AC3DC4D949A5}" type="sibTrans" cxnId="{D4DA8FF7-6D05-4B1F-BCC1-79AD59C3C274}">
      <dgm:prSet/>
      <dgm:spPr/>
      <dgm:t>
        <a:bodyPr/>
        <a:lstStyle/>
        <a:p>
          <a:endParaRPr lang="pt-BR"/>
        </a:p>
      </dgm:t>
    </dgm:pt>
    <dgm:pt modelId="{FC7474DA-98F5-41FE-9998-E10A29CC2518}">
      <dgm:prSet phldrT="[Texto]"/>
      <dgm:spPr/>
      <dgm:t>
        <a:bodyPr/>
        <a:lstStyle/>
        <a:p>
          <a:r>
            <a:rPr lang="pt-BR" dirty="0" smtClean="0"/>
            <a:t>Público:</a:t>
          </a:r>
          <a:endParaRPr lang="pt-BR" dirty="0"/>
        </a:p>
      </dgm:t>
    </dgm:pt>
    <dgm:pt modelId="{91A77DD8-88CB-4F5A-ACB2-8C87E5321F3A}" type="parTrans" cxnId="{E7E6FB9C-173D-45FA-8988-45C66C888109}">
      <dgm:prSet/>
      <dgm:spPr/>
      <dgm:t>
        <a:bodyPr/>
        <a:lstStyle/>
        <a:p>
          <a:endParaRPr lang="pt-BR"/>
        </a:p>
      </dgm:t>
    </dgm:pt>
    <dgm:pt modelId="{E7A7BC66-1731-40DF-ADA0-59A99D85CE23}" type="sibTrans" cxnId="{E7E6FB9C-173D-45FA-8988-45C66C888109}">
      <dgm:prSet/>
      <dgm:spPr/>
      <dgm:t>
        <a:bodyPr/>
        <a:lstStyle/>
        <a:p>
          <a:endParaRPr lang="pt-BR"/>
        </a:p>
      </dgm:t>
    </dgm:pt>
    <dgm:pt modelId="{9B57C5D4-721D-4521-A676-8C21CCFBCF0C}">
      <dgm:prSet phldrT="[Texto]"/>
      <dgm:spPr/>
      <dgm:t>
        <a:bodyPr/>
        <a:lstStyle/>
        <a:p>
          <a:r>
            <a:rPr lang="pt-BR" dirty="0" smtClean="0"/>
            <a:t>Informações públicas para todos</a:t>
          </a:r>
          <a:endParaRPr lang="pt-BR" dirty="0"/>
        </a:p>
      </dgm:t>
    </dgm:pt>
    <dgm:pt modelId="{D770392E-D812-44AC-B58D-CFCBBE3C174C}" type="parTrans" cxnId="{8C5D251D-744B-44D8-AF8C-5D7A43F8E5B8}">
      <dgm:prSet/>
      <dgm:spPr/>
      <dgm:t>
        <a:bodyPr/>
        <a:lstStyle/>
        <a:p>
          <a:endParaRPr lang="pt-BR"/>
        </a:p>
      </dgm:t>
    </dgm:pt>
    <dgm:pt modelId="{A3D4D497-91AB-4B98-8307-CAED7E93161E}" type="sibTrans" cxnId="{8C5D251D-744B-44D8-AF8C-5D7A43F8E5B8}">
      <dgm:prSet/>
      <dgm:spPr/>
      <dgm:t>
        <a:bodyPr/>
        <a:lstStyle/>
        <a:p>
          <a:endParaRPr lang="pt-BR"/>
        </a:p>
      </dgm:t>
    </dgm:pt>
    <dgm:pt modelId="{479D1A57-1D42-4E10-BAA6-2EF4BA06D6E7}">
      <dgm:prSet phldrT="[Texto]"/>
      <dgm:spPr/>
      <dgm:t>
        <a:bodyPr/>
        <a:lstStyle/>
        <a:p>
          <a:r>
            <a:rPr lang="pt-BR" dirty="0" smtClean="0"/>
            <a:t>G:</a:t>
          </a:r>
          <a:endParaRPr lang="pt-BR" dirty="0"/>
        </a:p>
      </dgm:t>
    </dgm:pt>
    <dgm:pt modelId="{63942AC4-229D-43FE-AF9F-7348A41DEA3E}" type="parTrans" cxnId="{1FFA8F14-5211-4E94-9BBD-A95FF6EA4EF1}">
      <dgm:prSet/>
      <dgm:spPr/>
      <dgm:t>
        <a:bodyPr/>
        <a:lstStyle/>
        <a:p>
          <a:endParaRPr lang="pt-BR"/>
        </a:p>
      </dgm:t>
    </dgm:pt>
    <dgm:pt modelId="{8AFA0791-F022-447C-8BC1-ACFF04FC419F}" type="sibTrans" cxnId="{1FFA8F14-5211-4E94-9BBD-A95FF6EA4EF1}">
      <dgm:prSet/>
      <dgm:spPr/>
      <dgm:t>
        <a:bodyPr/>
        <a:lstStyle/>
        <a:p>
          <a:endParaRPr lang="pt-BR"/>
        </a:p>
      </dgm:t>
    </dgm:pt>
    <dgm:pt modelId="{D54ED211-B1DA-4190-B9FB-27BDA9380292}">
      <dgm:prSet phldrT="[Texto]"/>
      <dgm:spPr/>
      <dgm:t>
        <a:bodyPr/>
        <a:lstStyle/>
        <a:p>
          <a:r>
            <a:rPr lang="pt-BR" dirty="0" smtClean="0"/>
            <a:t>Departamental:</a:t>
          </a:r>
          <a:endParaRPr lang="pt-BR" dirty="0"/>
        </a:p>
      </dgm:t>
    </dgm:pt>
    <dgm:pt modelId="{4AA2F86A-4B59-4E1A-8B54-51AA19FB064C}" type="parTrans" cxnId="{CE4788ED-7E6D-4754-A50B-FA29E20BAE45}">
      <dgm:prSet/>
      <dgm:spPr/>
      <dgm:t>
        <a:bodyPr/>
        <a:lstStyle/>
        <a:p>
          <a:endParaRPr lang="pt-BR"/>
        </a:p>
      </dgm:t>
    </dgm:pt>
    <dgm:pt modelId="{3B672E31-F9C1-403D-9295-007EA750ECC5}" type="sibTrans" cxnId="{CE4788ED-7E6D-4754-A50B-FA29E20BAE45}">
      <dgm:prSet/>
      <dgm:spPr/>
      <dgm:t>
        <a:bodyPr/>
        <a:lstStyle/>
        <a:p>
          <a:endParaRPr lang="pt-BR"/>
        </a:p>
      </dgm:t>
    </dgm:pt>
    <dgm:pt modelId="{E60ED264-047F-45B7-AE01-C5925CCC8537}">
      <dgm:prSet phldrT="[Texto]"/>
      <dgm:spPr/>
      <dgm:t>
        <a:bodyPr/>
        <a:lstStyle/>
        <a:p>
          <a:r>
            <a:rPr lang="pt-BR" dirty="0" smtClean="0"/>
            <a:t>Informações restritas a cada departamento</a:t>
          </a:r>
          <a:endParaRPr lang="pt-BR" dirty="0"/>
        </a:p>
      </dgm:t>
    </dgm:pt>
    <dgm:pt modelId="{57CAB5B9-561D-41AF-AEB6-104EB0FE11DC}" type="parTrans" cxnId="{0049BDB1-A4F0-47EC-83A1-FC589BF5C0A8}">
      <dgm:prSet/>
      <dgm:spPr/>
      <dgm:t>
        <a:bodyPr/>
        <a:lstStyle/>
        <a:p>
          <a:endParaRPr lang="pt-BR"/>
        </a:p>
      </dgm:t>
    </dgm:pt>
    <dgm:pt modelId="{E965B994-AB56-429B-BB9B-369934EF0322}" type="sibTrans" cxnId="{0049BDB1-A4F0-47EC-83A1-FC589BF5C0A8}">
      <dgm:prSet/>
      <dgm:spPr/>
      <dgm:t>
        <a:bodyPr/>
        <a:lstStyle/>
        <a:p>
          <a:endParaRPr lang="pt-BR"/>
        </a:p>
      </dgm:t>
    </dgm:pt>
    <dgm:pt modelId="{2CE8E212-2E43-4512-A8E7-F424635A2BF1}">
      <dgm:prSet phldrT="[Texto]"/>
      <dgm:spPr/>
      <dgm:t>
        <a:bodyPr/>
        <a:lstStyle/>
        <a:p>
          <a:r>
            <a:rPr lang="pt-BR" dirty="0" smtClean="0"/>
            <a:t>H:</a:t>
          </a:r>
          <a:endParaRPr lang="pt-BR" dirty="0"/>
        </a:p>
      </dgm:t>
    </dgm:pt>
    <dgm:pt modelId="{C242F2D5-7B8B-41AF-A108-2B80546430EE}" type="parTrans" cxnId="{9F91A900-D798-4A65-BC56-1F5634392F1E}">
      <dgm:prSet/>
      <dgm:spPr/>
      <dgm:t>
        <a:bodyPr/>
        <a:lstStyle/>
        <a:p>
          <a:endParaRPr lang="pt-BR"/>
        </a:p>
      </dgm:t>
    </dgm:pt>
    <dgm:pt modelId="{ADE0A638-AF40-45D5-84FC-A0E78616BD19}" type="sibTrans" cxnId="{9F91A900-D798-4A65-BC56-1F5634392F1E}">
      <dgm:prSet/>
      <dgm:spPr/>
      <dgm:t>
        <a:bodyPr/>
        <a:lstStyle/>
        <a:p>
          <a:endParaRPr lang="pt-BR"/>
        </a:p>
      </dgm:t>
    </dgm:pt>
    <dgm:pt modelId="{1259263C-C7B7-4EBB-88BC-85917DB6B309}">
      <dgm:prSet phldrT="[Texto]"/>
      <dgm:spPr/>
      <dgm:t>
        <a:bodyPr/>
        <a:lstStyle/>
        <a:p>
          <a:r>
            <a:rPr lang="pt-BR" dirty="0" smtClean="0"/>
            <a:t>Pessoal:</a:t>
          </a:r>
          <a:endParaRPr lang="pt-BR" dirty="0"/>
        </a:p>
      </dgm:t>
    </dgm:pt>
    <dgm:pt modelId="{446EF58B-BAA8-4362-B8B5-3CAC4E9820D6}" type="parTrans" cxnId="{8983E8BC-03D6-4924-9B5A-0A755C272807}">
      <dgm:prSet/>
      <dgm:spPr/>
      <dgm:t>
        <a:bodyPr/>
        <a:lstStyle/>
        <a:p>
          <a:endParaRPr lang="pt-BR"/>
        </a:p>
      </dgm:t>
    </dgm:pt>
    <dgm:pt modelId="{E824B21B-28F6-4A0E-AC6D-4D2077BA7716}" type="sibTrans" cxnId="{8983E8BC-03D6-4924-9B5A-0A755C272807}">
      <dgm:prSet/>
      <dgm:spPr/>
      <dgm:t>
        <a:bodyPr/>
        <a:lstStyle/>
        <a:p>
          <a:endParaRPr lang="pt-BR"/>
        </a:p>
      </dgm:t>
    </dgm:pt>
    <dgm:pt modelId="{2579BA65-63BE-4FDD-B5D3-3EA8ABA1518B}">
      <dgm:prSet phldrT="[Texto]"/>
      <dgm:spPr/>
      <dgm:t>
        <a:bodyPr/>
        <a:lstStyle/>
        <a:p>
          <a:r>
            <a:rPr lang="pt-BR" dirty="0" smtClean="0"/>
            <a:t>Informações privadas de cada usuário</a:t>
          </a:r>
          <a:endParaRPr lang="pt-BR" dirty="0"/>
        </a:p>
      </dgm:t>
    </dgm:pt>
    <dgm:pt modelId="{6C097870-9274-4CF6-918D-A105739B67D5}" type="parTrans" cxnId="{943C7A81-5372-4FED-8001-5DCA9CAF6F0E}">
      <dgm:prSet/>
      <dgm:spPr/>
      <dgm:t>
        <a:bodyPr/>
        <a:lstStyle/>
        <a:p>
          <a:endParaRPr lang="pt-BR"/>
        </a:p>
      </dgm:t>
    </dgm:pt>
    <dgm:pt modelId="{EE33C72F-2E1C-4080-ADC3-9F6463C1FA1C}" type="sibTrans" cxnId="{943C7A81-5372-4FED-8001-5DCA9CAF6F0E}">
      <dgm:prSet/>
      <dgm:spPr/>
      <dgm:t>
        <a:bodyPr/>
        <a:lstStyle/>
        <a:p>
          <a:endParaRPr lang="pt-BR"/>
        </a:p>
      </dgm:t>
    </dgm:pt>
    <dgm:pt modelId="{87952682-572E-49F0-AE83-213A2EC9C986}">
      <dgm:prSet phldrT="[Texto]"/>
      <dgm:spPr/>
      <dgm:t>
        <a:bodyPr/>
        <a:lstStyle/>
        <a:p>
          <a:r>
            <a:rPr lang="pt-BR" dirty="0" smtClean="0"/>
            <a:t>T:</a:t>
          </a:r>
          <a:endParaRPr lang="pt-BR" dirty="0"/>
        </a:p>
      </dgm:t>
    </dgm:pt>
    <dgm:pt modelId="{FD689BB9-0ABF-4D3E-BFBF-C574E08CA7AA}" type="parTrans" cxnId="{16853204-08D8-4260-913B-7E4CB2944C56}">
      <dgm:prSet/>
      <dgm:spPr/>
      <dgm:t>
        <a:bodyPr/>
        <a:lstStyle/>
        <a:p>
          <a:endParaRPr lang="pt-BR"/>
        </a:p>
      </dgm:t>
    </dgm:pt>
    <dgm:pt modelId="{C5B5A806-FBDA-4201-8B4C-6471FC640DEC}" type="sibTrans" cxnId="{16853204-08D8-4260-913B-7E4CB2944C56}">
      <dgm:prSet/>
      <dgm:spPr/>
      <dgm:t>
        <a:bodyPr/>
        <a:lstStyle/>
        <a:p>
          <a:endParaRPr lang="pt-BR"/>
        </a:p>
      </dgm:t>
    </dgm:pt>
    <dgm:pt modelId="{ADA95EDA-E4F3-4867-A5E8-0B4EDA7920A4}">
      <dgm:prSet phldrT="[Texto]"/>
      <dgm:spPr/>
      <dgm:t>
        <a:bodyPr/>
        <a:lstStyle/>
        <a:p>
          <a:r>
            <a:rPr lang="pt-BR" dirty="0" smtClean="0"/>
            <a:t>Temporários:</a:t>
          </a:r>
          <a:endParaRPr lang="pt-BR" dirty="0"/>
        </a:p>
      </dgm:t>
    </dgm:pt>
    <dgm:pt modelId="{FC627450-59CC-4D52-9308-C0248C9BD37B}" type="parTrans" cxnId="{4D417EB2-A599-4713-8552-0A895C0B4744}">
      <dgm:prSet/>
      <dgm:spPr/>
      <dgm:t>
        <a:bodyPr/>
        <a:lstStyle/>
        <a:p>
          <a:endParaRPr lang="pt-BR"/>
        </a:p>
      </dgm:t>
    </dgm:pt>
    <dgm:pt modelId="{85567879-479C-414F-B7C2-D12280A036A0}" type="sibTrans" cxnId="{4D417EB2-A599-4713-8552-0A895C0B4744}">
      <dgm:prSet/>
      <dgm:spPr/>
      <dgm:t>
        <a:bodyPr/>
        <a:lstStyle/>
        <a:p>
          <a:endParaRPr lang="pt-BR"/>
        </a:p>
      </dgm:t>
    </dgm:pt>
    <dgm:pt modelId="{F1F00727-62E7-46D3-AEB5-A04BEC3A92F5}">
      <dgm:prSet phldrT="[Texto]"/>
      <dgm:spPr/>
      <dgm:t>
        <a:bodyPr/>
        <a:lstStyle/>
        <a:p>
          <a:r>
            <a:rPr lang="pt-BR" dirty="0" smtClean="0"/>
            <a:t>Área pública utilizada para intercâmbio de informações</a:t>
          </a:r>
          <a:endParaRPr lang="pt-BR" dirty="0"/>
        </a:p>
      </dgm:t>
    </dgm:pt>
    <dgm:pt modelId="{2F94723C-CCF4-4C55-97B9-582E0105A674}" type="parTrans" cxnId="{1BD8EC37-0631-4FC8-B0FB-258F10DC1D49}">
      <dgm:prSet/>
      <dgm:spPr/>
      <dgm:t>
        <a:bodyPr/>
        <a:lstStyle/>
        <a:p>
          <a:endParaRPr lang="pt-BR"/>
        </a:p>
      </dgm:t>
    </dgm:pt>
    <dgm:pt modelId="{84C888E3-FD60-4998-980D-FFE00318FE61}" type="sibTrans" cxnId="{1BD8EC37-0631-4FC8-B0FB-258F10DC1D49}">
      <dgm:prSet/>
      <dgm:spPr/>
      <dgm:t>
        <a:bodyPr/>
        <a:lstStyle/>
        <a:p>
          <a:endParaRPr lang="pt-BR"/>
        </a:p>
      </dgm:t>
    </dgm:pt>
    <dgm:pt modelId="{2EE3417E-481A-429E-A160-110D300A88DB}">
      <dgm:prSet phldrT="[Texto]"/>
      <dgm:spPr/>
      <dgm:t>
        <a:bodyPr/>
        <a:lstStyle/>
        <a:p>
          <a:r>
            <a:rPr lang="pt-BR" dirty="0" smtClean="0"/>
            <a:t>C:</a:t>
          </a:r>
          <a:endParaRPr lang="pt-BR" dirty="0"/>
        </a:p>
      </dgm:t>
    </dgm:pt>
    <dgm:pt modelId="{46989BB7-F5F4-42DA-83B4-1822E94952D5}" type="parTrans" cxnId="{C9D43527-7DD6-4B8C-8E62-D5C57021115E}">
      <dgm:prSet/>
      <dgm:spPr/>
      <dgm:t>
        <a:bodyPr/>
        <a:lstStyle/>
        <a:p>
          <a:endParaRPr lang="pt-BR"/>
        </a:p>
      </dgm:t>
    </dgm:pt>
    <dgm:pt modelId="{617F570D-61B3-44FB-9AA6-A19C819E9A21}" type="sibTrans" cxnId="{C9D43527-7DD6-4B8C-8E62-D5C57021115E}">
      <dgm:prSet/>
      <dgm:spPr/>
      <dgm:t>
        <a:bodyPr/>
        <a:lstStyle/>
        <a:p>
          <a:endParaRPr lang="pt-BR"/>
        </a:p>
      </dgm:t>
    </dgm:pt>
    <dgm:pt modelId="{C08A3B80-9C66-4059-81AF-D2E20B74FDEC}">
      <dgm:prSet phldrT="[Texto]"/>
      <dgm:spPr/>
      <dgm:t>
        <a:bodyPr/>
        <a:lstStyle/>
        <a:p>
          <a:r>
            <a:rPr lang="pt-BR" dirty="0" smtClean="0"/>
            <a:t>Local:</a:t>
          </a:r>
          <a:endParaRPr lang="pt-BR" dirty="0"/>
        </a:p>
      </dgm:t>
    </dgm:pt>
    <dgm:pt modelId="{97A65124-F40F-46A1-B435-6BCF832B62C0}" type="parTrans" cxnId="{071737D2-C6AB-404D-ABD6-5E262506C529}">
      <dgm:prSet/>
      <dgm:spPr/>
      <dgm:t>
        <a:bodyPr/>
        <a:lstStyle/>
        <a:p>
          <a:endParaRPr lang="pt-BR"/>
        </a:p>
      </dgm:t>
    </dgm:pt>
    <dgm:pt modelId="{AA0B684A-F4C6-4BBA-9FE4-733991E45910}" type="sibTrans" cxnId="{071737D2-C6AB-404D-ABD6-5E262506C529}">
      <dgm:prSet/>
      <dgm:spPr/>
      <dgm:t>
        <a:bodyPr/>
        <a:lstStyle/>
        <a:p>
          <a:endParaRPr lang="pt-BR"/>
        </a:p>
      </dgm:t>
    </dgm:pt>
    <dgm:pt modelId="{48457E10-BB67-449E-A4ED-B670369D1B3E}">
      <dgm:prSet phldrT="[Texto]"/>
      <dgm:spPr/>
      <dgm:t>
        <a:bodyPr/>
        <a:lstStyle/>
        <a:p>
          <a:r>
            <a:rPr lang="pt-BR" dirty="0" smtClean="0"/>
            <a:t>Informações privadas não passíveis de backup</a:t>
          </a:r>
          <a:endParaRPr lang="pt-BR" dirty="0"/>
        </a:p>
      </dgm:t>
    </dgm:pt>
    <dgm:pt modelId="{C666C9B0-5D71-420A-B338-5199A2408ACE}" type="parTrans" cxnId="{7D533B56-246A-4DAE-A0A9-3C8249029B95}">
      <dgm:prSet/>
      <dgm:spPr/>
      <dgm:t>
        <a:bodyPr/>
        <a:lstStyle/>
        <a:p>
          <a:endParaRPr lang="pt-BR"/>
        </a:p>
      </dgm:t>
    </dgm:pt>
    <dgm:pt modelId="{6B5B7154-13E5-47CB-A563-D15E7E464B5C}" type="sibTrans" cxnId="{7D533B56-246A-4DAE-A0A9-3C8249029B95}">
      <dgm:prSet/>
      <dgm:spPr/>
      <dgm:t>
        <a:bodyPr/>
        <a:lstStyle/>
        <a:p>
          <a:endParaRPr lang="pt-BR"/>
        </a:p>
      </dgm:t>
    </dgm:pt>
    <dgm:pt modelId="{ABBA3C89-5D06-4932-A17E-E3B2B3410212}" type="pres">
      <dgm:prSet presAssocID="{C270EC3F-0608-43FE-8C11-01659031C91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48B0027-2BAA-4209-AB5D-374892442E1A}" type="pres">
      <dgm:prSet presAssocID="{08109C4A-077F-44C4-A0A7-B25E96F75C1D}" presName="composite" presStyleCnt="0"/>
      <dgm:spPr/>
    </dgm:pt>
    <dgm:pt modelId="{AC4CE29A-5247-4F16-9DBC-65EE4DFA21EC}" type="pres">
      <dgm:prSet presAssocID="{08109C4A-077F-44C4-A0A7-B25E96F75C1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0CC578-83BA-4554-BA0F-55C292B2BFF4}" type="pres">
      <dgm:prSet presAssocID="{08109C4A-077F-44C4-A0A7-B25E96F75C1D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279E3A4-7A61-4203-ACB2-6CE456A21E7B}" type="pres">
      <dgm:prSet presAssocID="{666838E1-4DF6-4132-A95E-AC3DC4D949A5}" presName="sp" presStyleCnt="0"/>
      <dgm:spPr/>
    </dgm:pt>
    <dgm:pt modelId="{D84C85ED-911E-44E5-8C34-F902074D08F8}" type="pres">
      <dgm:prSet presAssocID="{87952682-572E-49F0-AE83-213A2EC9C986}" presName="composite" presStyleCnt="0"/>
      <dgm:spPr/>
    </dgm:pt>
    <dgm:pt modelId="{79D82254-9D3B-4A1E-AFBC-D9D41EB935F4}" type="pres">
      <dgm:prSet presAssocID="{87952682-572E-49F0-AE83-213A2EC9C986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1A1051-D466-4887-8E4E-13503E9E8C8C}" type="pres">
      <dgm:prSet presAssocID="{87952682-572E-49F0-AE83-213A2EC9C986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85B83B4-3569-47D4-A3C3-48258A4F3976}" type="pres">
      <dgm:prSet presAssocID="{C5B5A806-FBDA-4201-8B4C-6471FC640DEC}" presName="sp" presStyleCnt="0"/>
      <dgm:spPr/>
    </dgm:pt>
    <dgm:pt modelId="{B65D798C-1467-4E14-A0FC-B1110471096B}" type="pres">
      <dgm:prSet presAssocID="{479D1A57-1D42-4E10-BAA6-2EF4BA06D6E7}" presName="composite" presStyleCnt="0"/>
      <dgm:spPr/>
    </dgm:pt>
    <dgm:pt modelId="{A9AC972B-8BD6-4204-B783-4776F482673A}" type="pres">
      <dgm:prSet presAssocID="{479D1A57-1D42-4E10-BAA6-2EF4BA06D6E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70586DB-43A6-4F69-970C-A372FEEDF20E}" type="pres">
      <dgm:prSet presAssocID="{479D1A57-1D42-4E10-BAA6-2EF4BA06D6E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51A954D-0812-45EB-9EA3-8C786CCE9CE5}" type="pres">
      <dgm:prSet presAssocID="{8AFA0791-F022-447C-8BC1-ACFF04FC419F}" presName="sp" presStyleCnt="0"/>
      <dgm:spPr/>
    </dgm:pt>
    <dgm:pt modelId="{6DE90D6A-400A-419C-969C-11CC223F626F}" type="pres">
      <dgm:prSet presAssocID="{2CE8E212-2E43-4512-A8E7-F424635A2BF1}" presName="composite" presStyleCnt="0"/>
      <dgm:spPr/>
    </dgm:pt>
    <dgm:pt modelId="{39E1C1C8-8B39-432C-BA08-827BC4004C1E}" type="pres">
      <dgm:prSet presAssocID="{2CE8E212-2E43-4512-A8E7-F424635A2BF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66E9EF-D481-4FB8-8EE7-306C8A9C0ECE}" type="pres">
      <dgm:prSet presAssocID="{2CE8E212-2E43-4512-A8E7-F424635A2BF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530DDC4-89F0-4686-BB03-2E2D3CC909E5}" type="pres">
      <dgm:prSet presAssocID="{ADE0A638-AF40-45D5-84FC-A0E78616BD19}" presName="sp" presStyleCnt="0"/>
      <dgm:spPr/>
    </dgm:pt>
    <dgm:pt modelId="{94FBF3BF-3033-467C-9232-7A62568669DA}" type="pres">
      <dgm:prSet presAssocID="{2EE3417E-481A-429E-A160-110D300A88DB}" presName="composite" presStyleCnt="0"/>
      <dgm:spPr/>
    </dgm:pt>
    <dgm:pt modelId="{A869FF12-4AA6-45C6-BE85-DC9DB76C4E29}" type="pres">
      <dgm:prSet presAssocID="{2EE3417E-481A-429E-A160-110D300A88DB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BBB9ABE-54BA-499C-AB77-31F4C7BA9264}" type="pres">
      <dgm:prSet presAssocID="{2EE3417E-481A-429E-A160-110D300A88DB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0BC9E99-DEB2-492E-8AA9-4B240B692D5C}" type="presOf" srcId="{2CE8E212-2E43-4512-A8E7-F424635A2BF1}" destId="{39E1C1C8-8B39-432C-BA08-827BC4004C1E}" srcOrd="0" destOrd="0" presId="urn:microsoft.com/office/officeart/2005/8/layout/chevron2"/>
    <dgm:cxn modelId="{67FC2158-F5A9-44C6-BBE2-F5BC728744E0}" type="presOf" srcId="{2579BA65-63BE-4FDD-B5D3-3EA8ABA1518B}" destId="{4F66E9EF-D481-4FB8-8EE7-306C8A9C0ECE}" srcOrd="0" destOrd="1" presId="urn:microsoft.com/office/officeart/2005/8/layout/chevron2"/>
    <dgm:cxn modelId="{96F46F8B-933F-4A45-B680-62A7C92AEEBD}" type="presOf" srcId="{C08A3B80-9C66-4059-81AF-D2E20B74FDEC}" destId="{2BBB9ABE-54BA-499C-AB77-31F4C7BA9264}" srcOrd="0" destOrd="0" presId="urn:microsoft.com/office/officeart/2005/8/layout/chevron2"/>
    <dgm:cxn modelId="{0049BDB1-A4F0-47EC-83A1-FC589BF5C0A8}" srcId="{D54ED211-B1DA-4190-B9FB-27BDA9380292}" destId="{E60ED264-047F-45B7-AE01-C5925CCC8537}" srcOrd="0" destOrd="0" parTransId="{57CAB5B9-561D-41AF-AEB6-104EB0FE11DC}" sibTransId="{E965B994-AB56-429B-BB9B-369934EF0322}"/>
    <dgm:cxn modelId="{E366D3B3-65B7-41BC-A4D3-3843F4C43F77}" type="presOf" srcId="{D54ED211-B1DA-4190-B9FB-27BDA9380292}" destId="{C70586DB-43A6-4F69-970C-A372FEEDF20E}" srcOrd="0" destOrd="0" presId="urn:microsoft.com/office/officeart/2005/8/layout/chevron2"/>
    <dgm:cxn modelId="{05533447-1DB9-4AA8-9F4B-C8E237F9FA43}" type="presOf" srcId="{FC7474DA-98F5-41FE-9998-E10A29CC2518}" destId="{D10CC578-83BA-4554-BA0F-55C292B2BFF4}" srcOrd="0" destOrd="0" presId="urn:microsoft.com/office/officeart/2005/8/layout/chevron2"/>
    <dgm:cxn modelId="{94B0364B-0C90-44EA-8814-5A27AC1DDFD0}" type="presOf" srcId="{87952682-572E-49F0-AE83-213A2EC9C986}" destId="{79D82254-9D3B-4A1E-AFBC-D9D41EB935F4}" srcOrd="0" destOrd="0" presId="urn:microsoft.com/office/officeart/2005/8/layout/chevron2"/>
    <dgm:cxn modelId="{8C5D251D-744B-44D8-AF8C-5D7A43F8E5B8}" srcId="{FC7474DA-98F5-41FE-9998-E10A29CC2518}" destId="{9B57C5D4-721D-4521-A676-8C21CCFBCF0C}" srcOrd="0" destOrd="0" parTransId="{D770392E-D812-44AC-B58D-CFCBBE3C174C}" sibTransId="{A3D4D497-91AB-4B98-8307-CAED7E93161E}"/>
    <dgm:cxn modelId="{943C7A81-5372-4FED-8001-5DCA9CAF6F0E}" srcId="{1259263C-C7B7-4EBB-88BC-85917DB6B309}" destId="{2579BA65-63BE-4FDD-B5D3-3EA8ABA1518B}" srcOrd="0" destOrd="0" parTransId="{6C097870-9274-4CF6-918D-A105739B67D5}" sibTransId="{EE33C72F-2E1C-4080-ADC3-9F6463C1FA1C}"/>
    <dgm:cxn modelId="{796FDD89-FEE5-4F07-A7FB-F66B6F916230}" type="presOf" srcId="{C270EC3F-0608-43FE-8C11-01659031C911}" destId="{ABBA3C89-5D06-4932-A17E-E3B2B3410212}" srcOrd="0" destOrd="0" presId="urn:microsoft.com/office/officeart/2005/8/layout/chevron2"/>
    <dgm:cxn modelId="{9F91A900-D798-4A65-BC56-1F5634392F1E}" srcId="{C270EC3F-0608-43FE-8C11-01659031C911}" destId="{2CE8E212-2E43-4512-A8E7-F424635A2BF1}" srcOrd="3" destOrd="0" parTransId="{C242F2D5-7B8B-41AF-A108-2B80546430EE}" sibTransId="{ADE0A638-AF40-45D5-84FC-A0E78616BD19}"/>
    <dgm:cxn modelId="{227AA25F-1310-4A84-A045-C26B0661B8BD}" type="presOf" srcId="{2EE3417E-481A-429E-A160-110D300A88DB}" destId="{A869FF12-4AA6-45C6-BE85-DC9DB76C4E29}" srcOrd="0" destOrd="0" presId="urn:microsoft.com/office/officeart/2005/8/layout/chevron2"/>
    <dgm:cxn modelId="{4D417EB2-A599-4713-8552-0A895C0B4744}" srcId="{87952682-572E-49F0-AE83-213A2EC9C986}" destId="{ADA95EDA-E4F3-4867-A5E8-0B4EDA7920A4}" srcOrd="0" destOrd="0" parTransId="{FC627450-59CC-4D52-9308-C0248C9BD37B}" sibTransId="{85567879-479C-414F-B7C2-D12280A036A0}"/>
    <dgm:cxn modelId="{D4DA8FF7-6D05-4B1F-BCC1-79AD59C3C274}" srcId="{C270EC3F-0608-43FE-8C11-01659031C911}" destId="{08109C4A-077F-44C4-A0A7-B25E96F75C1D}" srcOrd="0" destOrd="0" parTransId="{33BA927B-5189-4C7C-8740-294CE0CFB8F7}" sibTransId="{666838E1-4DF6-4132-A95E-AC3DC4D949A5}"/>
    <dgm:cxn modelId="{7D533B56-246A-4DAE-A0A9-3C8249029B95}" srcId="{C08A3B80-9C66-4059-81AF-D2E20B74FDEC}" destId="{48457E10-BB67-449E-A4ED-B670369D1B3E}" srcOrd="0" destOrd="0" parTransId="{C666C9B0-5D71-420A-B338-5199A2408ACE}" sibTransId="{6B5B7154-13E5-47CB-A563-D15E7E464B5C}"/>
    <dgm:cxn modelId="{BDC39389-6042-4186-963D-B0AF36AC05C6}" type="presOf" srcId="{08109C4A-077F-44C4-A0A7-B25E96F75C1D}" destId="{AC4CE29A-5247-4F16-9DBC-65EE4DFA21EC}" srcOrd="0" destOrd="0" presId="urn:microsoft.com/office/officeart/2005/8/layout/chevron2"/>
    <dgm:cxn modelId="{3250872B-3180-482D-9713-5256050EB385}" type="presOf" srcId="{479D1A57-1D42-4E10-BAA6-2EF4BA06D6E7}" destId="{A9AC972B-8BD6-4204-B783-4776F482673A}" srcOrd="0" destOrd="0" presId="urn:microsoft.com/office/officeart/2005/8/layout/chevron2"/>
    <dgm:cxn modelId="{8983E8BC-03D6-4924-9B5A-0A755C272807}" srcId="{2CE8E212-2E43-4512-A8E7-F424635A2BF1}" destId="{1259263C-C7B7-4EBB-88BC-85917DB6B309}" srcOrd="0" destOrd="0" parTransId="{446EF58B-BAA8-4362-B8B5-3CAC4E9820D6}" sibTransId="{E824B21B-28F6-4A0E-AC6D-4D2077BA7716}"/>
    <dgm:cxn modelId="{E7E6FB9C-173D-45FA-8988-45C66C888109}" srcId="{08109C4A-077F-44C4-A0A7-B25E96F75C1D}" destId="{FC7474DA-98F5-41FE-9998-E10A29CC2518}" srcOrd="0" destOrd="0" parTransId="{91A77DD8-88CB-4F5A-ACB2-8C87E5321F3A}" sibTransId="{E7A7BC66-1731-40DF-ADA0-59A99D85CE23}"/>
    <dgm:cxn modelId="{21691CEF-7F05-446A-9133-4611991A143E}" type="presOf" srcId="{1259263C-C7B7-4EBB-88BC-85917DB6B309}" destId="{4F66E9EF-D481-4FB8-8EE7-306C8A9C0ECE}" srcOrd="0" destOrd="0" presId="urn:microsoft.com/office/officeart/2005/8/layout/chevron2"/>
    <dgm:cxn modelId="{7E29BD2B-BBFC-48CE-9C94-FE517B59AEDA}" type="presOf" srcId="{9B57C5D4-721D-4521-A676-8C21CCFBCF0C}" destId="{D10CC578-83BA-4554-BA0F-55C292B2BFF4}" srcOrd="0" destOrd="1" presId="urn:microsoft.com/office/officeart/2005/8/layout/chevron2"/>
    <dgm:cxn modelId="{DF709B46-4BA6-48B8-9B12-E2AF58CB955A}" type="presOf" srcId="{E60ED264-047F-45B7-AE01-C5925CCC8537}" destId="{C70586DB-43A6-4F69-970C-A372FEEDF20E}" srcOrd="0" destOrd="1" presId="urn:microsoft.com/office/officeart/2005/8/layout/chevron2"/>
    <dgm:cxn modelId="{1FFA8F14-5211-4E94-9BBD-A95FF6EA4EF1}" srcId="{C270EC3F-0608-43FE-8C11-01659031C911}" destId="{479D1A57-1D42-4E10-BAA6-2EF4BA06D6E7}" srcOrd="2" destOrd="0" parTransId="{63942AC4-229D-43FE-AF9F-7348A41DEA3E}" sibTransId="{8AFA0791-F022-447C-8BC1-ACFF04FC419F}"/>
    <dgm:cxn modelId="{BD5D3FEC-AD06-4109-83EC-7DD8CA736238}" type="presOf" srcId="{F1F00727-62E7-46D3-AEB5-A04BEC3A92F5}" destId="{291A1051-D466-4887-8E4E-13503E9E8C8C}" srcOrd="0" destOrd="1" presId="urn:microsoft.com/office/officeart/2005/8/layout/chevron2"/>
    <dgm:cxn modelId="{C9D43527-7DD6-4B8C-8E62-D5C57021115E}" srcId="{C270EC3F-0608-43FE-8C11-01659031C911}" destId="{2EE3417E-481A-429E-A160-110D300A88DB}" srcOrd="4" destOrd="0" parTransId="{46989BB7-F5F4-42DA-83B4-1822E94952D5}" sibTransId="{617F570D-61B3-44FB-9AA6-A19C819E9A21}"/>
    <dgm:cxn modelId="{A1B40958-DD47-4169-9DD6-9F39E9147FB5}" type="presOf" srcId="{48457E10-BB67-449E-A4ED-B670369D1B3E}" destId="{2BBB9ABE-54BA-499C-AB77-31F4C7BA9264}" srcOrd="0" destOrd="1" presId="urn:microsoft.com/office/officeart/2005/8/layout/chevron2"/>
    <dgm:cxn modelId="{1BD8EC37-0631-4FC8-B0FB-258F10DC1D49}" srcId="{ADA95EDA-E4F3-4867-A5E8-0B4EDA7920A4}" destId="{F1F00727-62E7-46D3-AEB5-A04BEC3A92F5}" srcOrd="0" destOrd="0" parTransId="{2F94723C-CCF4-4C55-97B9-582E0105A674}" sibTransId="{84C888E3-FD60-4998-980D-FFE00318FE61}"/>
    <dgm:cxn modelId="{16853204-08D8-4260-913B-7E4CB2944C56}" srcId="{C270EC3F-0608-43FE-8C11-01659031C911}" destId="{87952682-572E-49F0-AE83-213A2EC9C986}" srcOrd="1" destOrd="0" parTransId="{FD689BB9-0ABF-4D3E-BFBF-C574E08CA7AA}" sibTransId="{C5B5A806-FBDA-4201-8B4C-6471FC640DEC}"/>
    <dgm:cxn modelId="{071737D2-C6AB-404D-ABD6-5E262506C529}" srcId="{2EE3417E-481A-429E-A160-110D300A88DB}" destId="{C08A3B80-9C66-4059-81AF-D2E20B74FDEC}" srcOrd="0" destOrd="0" parTransId="{97A65124-F40F-46A1-B435-6BCF832B62C0}" sibTransId="{AA0B684A-F4C6-4BBA-9FE4-733991E45910}"/>
    <dgm:cxn modelId="{5FC7400E-012F-4E52-9CE2-C4D7EF461E96}" type="presOf" srcId="{ADA95EDA-E4F3-4867-A5E8-0B4EDA7920A4}" destId="{291A1051-D466-4887-8E4E-13503E9E8C8C}" srcOrd="0" destOrd="0" presId="urn:microsoft.com/office/officeart/2005/8/layout/chevron2"/>
    <dgm:cxn modelId="{CE4788ED-7E6D-4754-A50B-FA29E20BAE45}" srcId="{479D1A57-1D42-4E10-BAA6-2EF4BA06D6E7}" destId="{D54ED211-B1DA-4190-B9FB-27BDA9380292}" srcOrd="0" destOrd="0" parTransId="{4AA2F86A-4B59-4E1A-8B54-51AA19FB064C}" sibTransId="{3B672E31-F9C1-403D-9295-007EA750ECC5}"/>
    <dgm:cxn modelId="{3A9104A7-F484-4AAD-9E59-9EC2597D15A0}" type="presParOf" srcId="{ABBA3C89-5D06-4932-A17E-E3B2B3410212}" destId="{A48B0027-2BAA-4209-AB5D-374892442E1A}" srcOrd="0" destOrd="0" presId="urn:microsoft.com/office/officeart/2005/8/layout/chevron2"/>
    <dgm:cxn modelId="{1EA5E7E4-8988-4EA6-8CBC-9AB933D4CD04}" type="presParOf" srcId="{A48B0027-2BAA-4209-AB5D-374892442E1A}" destId="{AC4CE29A-5247-4F16-9DBC-65EE4DFA21EC}" srcOrd="0" destOrd="0" presId="urn:microsoft.com/office/officeart/2005/8/layout/chevron2"/>
    <dgm:cxn modelId="{B323023D-4C9B-4358-B737-6912B750B039}" type="presParOf" srcId="{A48B0027-2BAA-4209-AB5D-374892442E1A}" destId="{D10CC578-83BA-4554-BA0F-55C292B2BFF4}" srcOrd="1" destOrd="0" presId="urn:microsoft.com/office/officeart/2005/8/layout/chevron2"/>
    <dgm:cxn modelId="{FCC05454-D0C1-4613-BD21-1E65BE9D7202}" type="presParOf" srcId="{ABBA3C89-5D06-4932-A17E-E3B2B3410212}" destId="{1279E3A4-7A61-4203-ACB2-6CE456A21E7B}" srcOrd="1" destOrd="0" presId="urn:microsoft.com/office/officeart/2005/8/layout/chevron2"/>
    <dgm:cxn modelId="{9B818A20-BB9B-450B-8F62-7B7A64E314C2}" type="presParOf" srcId="{ABBA3C89-5D06-4932-A17E-E3B2B3410212}" destId="{D84C85ED-911E-44E5-8C34-F902074D08F8}" srcOrd="2" destOrd="0" presId="urn:microsoft.com/office/officeart/2005/8/layout/chevron2"/>
    <dgm:cxn modelId="{96484612-2213-471C-B42F-D1DEBE8DFDD7}" type="presParOf" srcId="{D84C85ED-911E-44E5-8C34-F902074D08F8}" destId="{79D82254-9D3B-4A1E-AFBC-D9D41EB935F4}" srcOrd="0" destOrd="0" presId="urn:microsoft.com/office/officeart/2005/8/layout/chevron2"/>
    <dgm:cxn modelId="{2D7E55D0-9183-43D9-8F3B-82151A7E0306}" type="presParOf" srcId="{D84C85ED-911E-44E5-8C34-F902074D08F8}" destId="{291A1051-D466-4887-8E4E-13503E9E8C8C}" srcOrd="1" destOrd="0" presId="urn:microsoft.com/office/officeart/2005/8/layout/chevron2"/>
    <dgm:cxn modelId="{5E5A838F-6457-4A80-8591-3F00816AAF8E}" type="presParOf" srcId="{ABBA3C89-5D06-4932-A17E-E3B2B3410212}" destId="{385B83B4-3569-47D4-A3C3-48258A4F3976}" srcOrd="3" destOrd="0" presId="urn:microsoft.com/office/officeart/2005/8/layout/chevron2"/>
    <dgm:cxn modelId="{6A6A4CD5-DDE3-463F-85F3-09474BF6D064}" type="presParOf" srcId="{ABBA3C89-5D06-4932-A17E-E3B2B3410212}" destId="{B65D798C-1467-4E14-A0FC-B1110471096B}" srcOrd="4" destOrd="0" presId="urn:microsoft.com/office/officeart/2005/8/layout/chevron2"/>
    <dgm:cxn modelId="{BB97752C-F35B-4B0D-B6A7-974D2E32AA77}" type="presParOf" srcId="{B65D798C-1467-4E14-A0FC-B1110471096B}" destId="{A9AC972B-8BD6-4204-B783-4776F482673A}" srcOrd="0" destOrd="0" presId="urn:microsoft.com/office/officeart/2005/8/layout/chevron2"/>
    <dgm:cxn modelId="{B5F769B1-9445-434C-A9F1-0DC8A698266E}" type="presParOf" srcId="{B65D798C-1467-4E14-A0FC-B1110471096B}" destId="{C70586DB-43A6-4F69-970C-A372FEEDF20E}" srcOrd="1" destOrd="0" presId="urn:microsoft.com/office/officeart/2005/8/layout/chevron2"/>
    <dgm:cxn modelId="{08ED7F85-FD9E-4510-A488-CA6C69DCF193}" type="presParOf" srcId="{ABBA3C89-5D06-4932-A17E-E3B2B3410212}" destId="{D51A954D-0812-45EB-9EA3-8C786CCE9CE5}" srcOrd="5" destOrd="0" presId="urn:microsoft.com/office/officeart/2005/8/layout/chevron2"/>
    <dgm:cxn modelId="{569BAAF4-8CBD-43A1-8173-45AC83541555}" type="presParOf" srcId="{ABBA3C89-5D06-4932-A17E-E3B2B3410212}" destId="{6DE90D6A-400A-419C-969C-11CC223F626F}" srcOrd="6" destOrd="0" presId="urn:microsoft.com/office/officeart/2005/8/layout/chevron2"/>
    <dgm:cxn modelId="{850E77CB-EB49-464D-B660-114659AFDBFC}" type="presParOf" srcId="{6DE90D6A-400A-419C-969C-11CC223F626F}" destId="{39E1C1C8-8B39-432C-BA08-827BC4004C1E}" srcOrd="0" destOrd="0" presId="urn:microsoft.com/office/officeart/2005/8/layout/chevron2"/>
    <dgm:cxn modelId="{284DE688-10B6-4180-A23D-B1925F453B43}" type="presParOf" srcId="{6DE90D6A-400A-419C-969C-11CC223F626F}" destId="{4F66E9EF-D481-4FB8-8EE7-306C8A9C0ECE}" srcOrd="1" destOrd="0" presId="urn:microsoft.com/office/officeart/2005/8/layout/chevron2"/>
    <dgm:cxn modelId="{AF3A8227-0C5F-4C8B-9EAA-4E04BA172E8B}" type="presParOf" srcId="{ABBA3C89-5D06-4932-A17E-E3B2B3410212}" destId="{B530DDC4-89F0-4686-BB03-2E2D3CC909E5}" srcOrd="7" destOrd="0" presId="urn:microsoft.com/office/officeart/2005/8/layout/chevron2"/>
    <dgm:cxn modelId="{DC185ED5-1BA4-445D-9EB8-03018730C72A}" type="presParOf" srcId="{ABBA3C89-5D06-4932-A17E-E3B2B3410212}" destId="{94FBF3BF-3033-467C-9232-7A62568669DA}" srcOrd="8" destOrd="0" presId="urn:microsoft.com/office/officeart/2005/8/layout/chevron2"/>
    <dgm:cxn modelId="{EE746050-0FF2-46C9-A8EC-159FDAA554F8}" type="presParOf" srcId="{94FBF3BF-3033-467C-9232-7A62568669DA}" destId="{A869FF12-4AA6-45C6-BE85-DC9DB76C4E29}" srcOrd="0" destOrd="0" presId="urn:microsoft.com/office/officeart/2005/8/layout/chevron2"/>
    <dgm:cxn modelId="{BBB2AB34-B59A-4B2F-8D79-196901396731}" type="presParOf" srcId="{94FBF3BF-3033-467C-9232-7A62568669DA}" destId="{2BBB9ABE-54BA-499C-AB77-31F4C7BA926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4C5C1CE-FB31-499D-9D73-322EBF2AB85A}" type="doc">
      <dgm:prSet loTypeId="urn:microsoft.com/office/officeart/2008/layout/TitlePictureLineup" loCatId="picture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B0B3B8A8-A779-488B-B233-B4945FB82EE6}">
      <dgm:prSet phldrT="[Texto]"/>
      <dgm:spPr/>
      <dgm:t>
        <a:bodyPr/>
        <a:lstStyle/>
        <a:p>
          <a:r>
            <a:rPr lang="pt-BR" dirty="0" smtClean="0"/>
            <a:t>Dispositivos de armazenamento removíveis:</a:t>
          </a:r>
          <a:endParaRPr lang="pt-BR" dirty="0"/>
        </a:p>
      </dgm:t>
    </dgm:pt>
    <dgm:pt modelId="{538042B7-29B3-4922-9F52-C6F91E894A1A}" type="parTrans" cxnId="{4B677D46-3673-48EB-BAFF-215CF7B710B5}">
      <dgm:prSet/>
      <dgm:spPr/>
      <dgm:t>
        <a:bodyPr/>
        <a:lstStyle/>
        <a:p>
          <a:endParaRPr lang="pt-BR"/>
        </a:p>
      </dgm:t>
    </dgm:pt>
    <dgm:pt modelId="{CAF05550-9386-4515-9738-EB04BE1EF923}" type="sibTrans" cxnId="{4B677D46-3673-48EB-BAFF-215CF7B710B5}">
      <dgm:prSet/>
      <dgm:spPr/>
      <dgm:t>
        <a:bodyPr/>
        <a:lstStyle/>
        <a:p>
          <a:endParaRPr lang="pt-BR"/>
        </a:p>
      </dgm:t>
    </dgm:pt>
    <dgm:pt modelId="{CD7F1440-7B7D-48E2-8F83-84960CC37A33}">
      <dgm:prSet/>
      <dgm:spPr/>
      <dgm:t>
        <a:bodyPr/>
        <a:lstStyle/>
        <a:p>
          <a:r>
            <a:rPr lang="pt-BR" dirty="0" smtClean="0"/>
            <a:t>Ex.: CD, DVD, </a:t>
          </a:r>
          <a:r>
            <a:rPr lang="pt-BR" dirty="0" err="1" smtClean="0"/>
            <a:t>pendrive</a:t>
          </a:r>
          <a:r>
            <a:rPr lang="pt-BR" dirty="0" smtClean="0"/>
            <a:t>, </a:t>
          </a:r>
          <a:r>
            <a:rPr lang="pt-BR" dirty="0" err="1" smtClean="0"/>
            <a:t>tablets</a:t>
          </a:r>
          <a:r>
            <a:rPr lang="pt-BR" dirty="0" smtClean="0"/>
            <a:t>, celulares, câmeras, filmadoras, etc.</a:t>
          </a:r>
        </a:p>
      </dgm:t>
    </dgm:pt>
    <dgm:pt modelId="{256BF68F-0826-4B17-A904-F706D59CBF9A}" type="parTrans" cxnId="{FB1BD80F-62B4-461B-9E86-6271ADFB7983}">
      <dgm:prSet/>
      <dgm:spPr/>
      <dgm:t>
        <a:bodyPr/>
        <a:lstStyle/>
        <a:p>
          <a:endParaRPr lang="pt-BR"/>
        </a:p>
      </dgm:t>
    </dgm:pt>
    <dgm:pt modelId="{E055CC34-B86E-4D56-BEBE-805924272409}" type="sibTrans" cxnId="{FB1BD80F-62B4-461B-9E86-6271ADFB7983}">
      <dgm:prSet/>
      <dgm:spPr/>
      <dgm:t>
        <a:bodyPr/>
        <a:lstStyle/>
        <a:p>
          <a:endParaRPr lang="pt-BR"/>
        </a:p>
      </dgm:t>
    </dgm:pt>
    <dgm:pt modelId="{594C8CC8-0283-4613-B3B1-0C426D9A90B1}">
      <dgm:prSet/>
      <dgm:spPr/>
      <dgm:t>
        <a:bodyPr/>
        <a:lstStyle/>
        <a:p>
          <a:r>
            <a:rPr lang="pt-BR" dirty="0" smtClean="0"/>
            <a:t>Não podem ser conectados às redes da </a:t>
          </a:r>
          <a:r>
            <a:rPr lang="pt-BR" dirty="0" err="1" smtClean="0"/>
            <a:t>Coopa</a:t>
          </a:r>
          <a:r>
            <a:rPr lang="pt-BR" dirty="0" smtClean="0"/>
            <a:t>.</a:t>
          </a:r>
        </a:p>
      </dgm:t>
    </dgm:pt>
    <dgm:pt modelId="{A5C1855F-D3E4-4FC8-B42F-F90FE45E0189}" type="parTrans" cxnId="{D5358CB8-22DE-491C-B3FD-01FFA1AF0AEF}">
      <dgm:prSet/>
      <dgm:spPr/>
      <dgm:t>
        <a:bodyPr/>
        <a:lstStyle/>
        <a:p>
          <a:endParaRPr lang="pt-BR"/>
        </a:p>
      </dgm:t>
    </dgm:pt>
    <dgm:pt modelId="{A85452B5-801F-4330-8912-CD0E0D0D62F0}" type="sibTrans" cxnId="{D5358CB8-22DE-491C-B3FD-01FFA1AF0AEF}">
      <dgm:prSet/>
      <dgm:spPr/>
      <dgm:t>
        <a:bodyPr/>
        <a:lstStyle/>
        <a:p>
          <a:endParaRPr lang="pt-BR"/>
        </a:p>
      </dgm:t>
    </dgm:pt>
    <dgm:pt modelId="{CE6949D2-4BDB-40FC-8FBF-7286EE9E5A79}">
      <dgm:prSet/>
      <dgm:spPr/>
      <dgm:t>
        <a:bodyPr/>
        <a:lstStyle/>
        <a:p>
          <a:r>
            <a:rPr lang="pt-BR" dirty="0" smtClean="0"/>
            <a:t>Menor exposição a riscos:</a:t>
          </a:r>
        </a:p>
      </dgm:t>
    </dgm:pt>
    <dgm:pt modelId="{B4B0A5C4-28BA-4347-A4E9-C24128A312B5}" type="parTrans" cxnId="{DC806289-F8A9-4138-ABC0-43FC7AFD9588}">
      <dgm:prSet/>
      <dgm:spPr/>
      <dgm:t>
        <a:bodyPr/>
        <a:lstStyle/>
        <a:p>
          <a:endParaRPr lang="pt-BR"/>
        </a:p>
      </dgm:t>
    </dgm:pt>
    <dgm:pt modelId="{49DD9D40-5F37-460B-8DB1-ACD28047A188}" type="sibTrans" cxnId="{DC806289-F8A9-4138-ABC0-43FC7AFD9588}">
      <dgm:prSet/>
      <dgm:spPr/>
      <dgm:t>
        <a:bodyPr/>
        <a:lstStyle/>
        <a:p>
          <a:endParaRPr lang="pt-BR"/>
        </a:p>
      </dgm:t>
    </dgm:pt>
    <dgm:pt modelId="{F1548263-A7BD-45A2-A2CE-4DF632285F52}">
      <dgm:prSet/>
      <dgm:spPr/>
      <dgm:t>
        <a:bodyPr/>
        <a:lstStyle/>
        <a:p>
          <a:r>
            <a:rPr lang="pt-BR" dirty="0" smtClean="0"/>
            <a:t>Funcionalidades de configuração: Uso exclusivo do DTI</a:t>
          </a:r>
        </a:p>
      </dgm:t>
    </dgm:pt>
    <dgm:pt modelId="{E613DEA1-8A80-46D5-802F-0C31DC0C8F59}" type="parTrans" cxnId="{10D5F8A6-AA6F-4BE0-9770-A002D6C42CAE}">
      <dgm:prSet/>
      <dgm:spPr/>
      <dgm:t>
        <a:bodyPr/>
        <a:lstStyle/>
        <a:p>
          <a:endParaRPr lang="pt-BR"/>
        </a:p>
      </dgm:t>
    </dgm:pt>
    <dgm:pt modelId="{C2399D6B-CD40-4B19-9DFD-AD752FD75A67}" type="sibTrans" cxnId="{10D5F8A6-AA6F-4BE0-9770-A002D6C42CAE}">
      <dgm:prSet/>
      <dgm:spPr/>
      <dgm:t>
        <a:bodyPr/>
        <a:lstStyle/>
        <a:p>
          <a:endParaRPr lang="pt-BR"/>
        </a:p>
      </dgm:t>
    </dgm:pt>
    <dgm:pt modelId="{A0311960-ECA9-41C7-A647-EC8257F16EB7}">
      <dgm:prSet/>
      <dgm:spPr/>
      <dgm:t>
        <a:bodyPr/>
        <a:lstStyle/>
        <a:p>
          <a:r>
            <a:rPr lang="pt-BR" dirty="0" smtClean="0"/>
            <a:t>Ex.: BIOS, </a:t>
          </a:r>
          <a:r>
            <a:rPr lang="en-US" dirty="0" smtClean="0"/>
            <a:t>Prompt</a:t>
          </a:r>
          <a:r>
            <a:rPr lang="pt-BR" dirty="0" smtClean="0"/>
            <a:t> do DOS, painel de controle, função executar e pesquisar, instalação e uso de softwares arriscados (editores gráficos, jogos, etc.), configuração de: rede, Windows, Internet, impressoras, etc.</a:t>
          </a:r>
        </a:p>
      </dgm:t>
    </dgm:pt>
    <dgm:pt modelId="{E494E958-B776-4622-A25D-52F155E7C172}" type="parTrans" cxnId="{6BA4CFA6-9226-4A44-957C-A683F28875A6}">
      <dgm:prSet/>
      <dgm:spPr/>
      <dgm:t>
        <a:bodyPr/>
        <a:lstStyle/>
        <a:p>
          <a:endParaRPr lang="pt-BR"/>
        </a:p>
      </dgm:t>
    </dgm:pt>
    <dgm:pt modelId="{9CABED3D-BB7F-46F7-9DEF-8C9921B99EA9}" type="sibTrans" cxnId="{6BA4CFA6-9226-4A44-957C-A683F28875A6}">
      <dgm:prSet/>
      <dgm:spPr/>
      <dgm:t>
        <a:bodyPr/>
        <a:lstStyle/>
        <a:p>
          <a:endParaRPr lang="pt-BR"/>
        </a:p>
      </dgm:t>
    </dgm:pt>
    <dgm:pt modelId="{F87D9B6B-555F-4857-8A0B-2194FC7A1791}">
      <dgm:prSet/>
      <dgm:spPr/>
      <dgm:t>
        <a:bodyPr/>
        <a:lstStyle/>
        <a:p>
          <a:r>
            <a:rPr lang="pt-BR" dirty="0" smtClean="0"/>
            <a:t>Após o uso, desligue os equipamentos.</a:t>
          </a:r>
        </a:p>
      </dgm:t>
    </dgm:pt>
    <dgm:pt modelId="{BA16EDF9-0C84-42E3-9C18-36F669891BC2}" type="parTrans" cxnId="{489FACCC-7EE3-4535-B87F-C10425313292}">
      <dgm:prSet/>
      <dgm:spPr/>
      <dgm:t>
        <a:bodyPr/>
        <a:lstStyle/>
        <a:p>
          <a:endParaRPr lang="pt-BR"/>
        </a:p>
      </dgm:t>
    </dgm:pt>
    <dgm:pt modelId="{966B07B1-D714-4328-AF0A-1C1BDC06B2D1}" type="sibTrans" cxnId="{489FACCC-7EE3-4535-B87F-C10425313292}">
      <dgm:prSet/>
      <dgm:spPr/>
      <dgm:t>
        <a:bodyPr/>
        <a:lstStyle/>
        <a:p>
          <a:endParaRPr lang="pt-BR"/>
        </a:p>
      </dgm:t>
    </dgm:pt>
    <dgm:pt modelId="{5886DB72-5BEB-4BA1-9FE2-DDE499221F1F}">
      <dgm:prSet/>
      <dgm:spPr/>
      <dgm:t>
        <a:bodyPr/>
        <a:lstStyle/>
        <a:p>
          <a:r>
            <a:rPr lang="pt-BR" dirty="0" smtClean="0"/>
            <a:t>Credenciais (usuário/senha) e equipamentos:</a:t>
          </a:r>
        </a:p>
      </dgm:t>
    </dgm:pt>
    <dgm:pt modelId="{463B42AB-30AB-4580-A368-AD2B542EAD1E}" type="parTrans" cxnId="{4F66EEC5-1278-4A5E-9D28-4893FDCB3F4A}">
      <dgm:prSet/>
      <dgm:spPr/>
      <dgm:t>
        <a:bodyPr/>
        <a:lstStyle/>
        <a:p>
          <a:endParaRPr lang="pt-BR"/>
        </a:p>
      </dgm:t>
    </dgm:pt>
    <dgm:pt modelId="{3A36216F-B16C-42A4-8855-E13DB4C82344}" type="sibTrans" cxnId="{4F66EEC5-1278-4A5E-9D28-4893FDCB3F4A}">
      <dgm:prSet/>
      <dgm:spPr/>
      <dgm:t>
        <a:bodyPr/>
        <a:lstStyle/>
        <a:p>
          <a:endParaRPr lang="pt-BR"/>
        </a:p>
      </dgm:t>
    </dgm:pt>
    <dgm:pt modelId="{3F7BC596-CE0A-412C-BD4E-5C3011D3EA76}">
      <dgm:prSet/>
      <dgm:spPr/>
      <dgm:t>
        <a:bodyPr/>
        <a:lstStyle/>
        <a:p>
          <a:r>
            <a:rPr lang="pt-BR" dirty="0" smtClean="0"/>
            <a:t>São pessoais e intransferíveis.</a:t>
          </a:r>
        </a:p>
      </dgm:t>
    </dgm:pt>
    <dgm:pt modelId="{74EF2A77-510E-4F47-A8AD-3C073B082540}" type="parTrans" cxnId="{D4B41C73-9723-4745-A9C3-372F37C1C0D6}">
      <dgm:prSet/>
      <dgm:spPr/>
      <dgm:t>
        <a:bodyPr/>
        <a:lstStyle/>
        <a:p>
          <a:endParaRPr lang="pt-BR"/>
        </a:p>
      </dgm:t>
    </dgm:pt>
    <dgm:pt modelId="{CA6FC337-3260-41C6-9C7B-95D2E7B5214C}" type="sibTrans" cxnId="{D4B41C73-9723-4745-A9C3-372F37C1C0D6}">
      <dgm:prSet/>
      <dgm:spPr/>
      <dgm:t>
        <a:bodyPr/>
        <a:lstStyle/>
        <a:p>
          <a:endParaRPr lang="pt-BR"/>
        </a:p>
      </dgm:t>
    </dgm:pt>
    <dgm:pt modelId="{28BEB61B-FDE3-4E77-9B08-D804D04C2B50}" type="pres">
      <dgm:prSet presAssocID="{94C5C1CE-FB31-499D-9D73-322EBF2AB85A}" presName="Name0" presStyleCnt="0">
        <dgm:presLayoutVars>
          <dgm:dir/>
        </dgm:presLayoutVars>
      </dgm:prSet>
      <dgm:spPr/>
      <dgm:t>
        <a:bodyPr/>
        <a:lstStyle/>
        <a:p>
          <a:endParaRPr lang="pt-BR"/>
        </a:p>
      </dgm:t>
    </dgm:pt>
    <dgm:pt modelId="{F9B9F61F-DE4D-4541-A178-AE634836D0EC}" type="pres">
      <dgm:prSet presAssocID="{B0B3B8A8-A779-488B-B233-B4945FB82EE6}" presName="composite" presStyleCnt="0"/>
      <dgm:spPr/>
    </dgm:pt>
    <dgm:pt modelId="{3DEBB26C-1E05-4BC8-B46A-7100C795D40E}" type="pres">
      <dgm:prSet presAssocID="{B0B3B8A8-A779-488B-B233-B4945FB82EE6}" presName="Accent" presStyleLbl="alignAcc1" presStyleIdx="0" presStyleCnt="3"/>
      <dgm:spPr/>
    </dgm:pt>
    <dgm:pt modelId="{D7BF08BB-22AC-4EB9-8C01-79E44A2B216C}" type="pres">
      <dgm:prSet presAssocID="{B0B3B8A8-A779-488B-B233-B4945FB82EE6}" presName="Image" presStyleLbl="nod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5EF71ED0-A1AE-478E-9E19-180DE6B5878A}" type="pres">
      <dgm:prSet presAssocID="{B0B3B8A8-A779-488B-B233-B4945FB82EE6}" presName="Child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7985FEA-D6FB-43AD-973B-9C96F09ECBDD}" type="pres">
      <dgm:prSet presAssocID="{B0B3B8A8-A779-488B-B233-B4945FB82EE6}" presName="Paren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C1E83DE-AB12-49CB-93F5-3F61A7261CC5}" type="pres">
      <dgm:prSet presAssocID="{CAF05550-9386-4515-9738-EB04BE1EF923}" presName="sibTrans" presStyleCnt="0"/>
      <dgm:spPr/>
    </dgm:pt>
    <dgm:pt modelId="{EEFB52C4-9181-429B-B676-086284909DDA}" type="pres">
      <dgm:prSet presAssocID="{CE6949D2-4BDB-40FC-8FBF-7286EE9E5A79}" presName="composite" presStyleCnt="0"/>
      <dgm:spPr/>
    </dgm:pt>
    <dgm:pt modelId="{DFBDEE76-1965-46A9-A29A-AB2EDCCF6E72}" type="pres">
      <dgm:prSet presAssocID="{CE6949D2-4BDB-40FC-8FBF-7286EE9E5A79}" presName="Accent" presStyleLbl="alignAcc1" presStyleIdx="1" presStyleCnt="3"/>
      <dgm:spPr/>
    </dgm:pt>
    <dgm:pt modelId="{FE5D74BA-37D7-47FE-A400-ECA11B54F888}" type="pres">
      <dgm:prSet presAssocID="{CE6949D2-4BDB-40FC-8FBF-7286EE9E5A79}" presName="Image" presStyleLbl="nod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9415CF6-F23F-4B8A-8AAA-F849AE759F83}" type="pres">
      <dgm:prSet presAssocID="{CE6949D2-4BDB-40FC-8FBF-7286EE9E5A79}" presName="Child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01A8116-4401-441D-BAE7-541F1E7D9C5A}" type="pres">
      <dgm:prSet presAssocID="{CE6949D2-4BDB-40FC-8FBF-7286EE9E5A79}" presName="Paren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861BD7D-2099-4C00-9CE9-41E364E0935D}" type="pres">
      <dgm:prSet presAssocID="{49DD9D40-5F37-460B-8DB1-ACD28047A188}" presName="sibTrans" presStyleCnt="0"/>
      <dgm:spPr/>
    </dgm:pt>
    <dgm:pt modelId="{D407FAED-1B8E-4264-9A43-9B00352F6DA3}" type="pres">
      <dgm:prSet presAssocID="{5886DB72-5BEB-4BA1-9FE2-DDE499221F1F}" presName="composite" presStyleCnt="0"/>
      <dgm:spPr/>
    </dgm:pt>
    <dgm:pt modelId="{A03705DF-21BB-4CF0-A49A-BF6B8BCB2880}" type="pres">
      <dgm:prSet presAssocID="{5886DB72-5BEB-4BA1-9FE2-DDE499221F1F}" presName="Accent" presStyleLbl="alignAcc1" presStyleIdx="2" presStyleCnt="3"/>
      <dgm:spPr/>
    </dgm:pt>
    <dgm:pt modelId="{10B943B4-20E8-408D-947B-D2D2BC304C0D}" type="pres">
      <dgm:prSet presAssocID="{5886DB72-5BEB-4BA1-9FE2-DDE499221F1F}" presName="Image" presStyleLbl="nod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1B354F70-3916-4507-8CD6-4CD7D6B12148}" type="pres">
      <dgm:prSet presAssocID="{5886DB72-5BEB-4BA1-9FE2-DDE499221F1F}" presName="Child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12AA00C-67C9-4F00-9984-51EF07968385}" type="pres">
      <dgm:prSet presAssocID="{5886DB72-5BEB-4BA1-9FE2-DDE499221F1F}" presName="Paren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8470F99-7E0E-46F3-8B5E-7BACE6D84419}" type="presOf" srcId="{CE6949D2-4BDB-40FC-8FBF-7286EE9E5A79}" destId="{301A8116-4401-441D-BAE7-541F1E7D9C5A}" srcOrd="0" destOrd="0" presId="urn:microsoft.com/office/officeart/2008/layout/TitlePictureLineup"/>
    <dgm:cxn modelId="{D5358CB8-22DE-491C-B3FD-01FFA1AF0AEF}" srcId="{B0B3B8A8-A779-488B-B233-B4945FB82EE6}" destId="{594C8CC8-0283-4613-B3B1-0C426D9A90B1}" srcOrd="1" destOrd="0" parTransId="{A5C1855F-D3E4-4FC8-B42F-F90FE45E0189}" sibTransId="{A85452B5-801F-4330-8912-CD0E0D0D62F0}"/>
    <dgm:cxn modelId="{FB1BD80F-62B4-461B-9E86-6271ADFB7983}" srcId="{B0B3B8A8-A779-488B-B233-B4945FB82EE6}" destId="{CD7F1440-7B7D-48E2-8F83-84960CC37A33}" srcOrd="0" destOrd="0" parTransId="{256BF68F-0826-4B17-A904-F706D59CBF9A}" sibTransId="{E055CC34-B86E-4D56-BEBE-805924272409}"/>
    <dgm:cxn modelId="{489FACCC-7EE3-4535-B87F-C10425313292}" srcId="{CE6949D2-4BDB-40FC-8FBF-7286EE9E5A79}" destId="{F87D9B6B-555F-4857-8A0B-2194FC7A1791}" srcOrd="1" destOrd="0" parTransId="{BA16EDF9-0C84-42E3-9C18-36F669891BC2}" sibTransId="{966B07B1-D714-4328-AF0A-1C1BDC06B2D1}"/>
    <dgm:cxn modelId="{3BB6CE78-F674-4BF3-B844-9D5FE1D41FC2}" type="presOf" srcId="{5886DB72-5BEB-4BA1-9FE2-DDE499221F1F}" destId="{B12AA00C-67C9-4F00-9984-51EF07968385}" srcOrd="0" destOrd="0" presId="urn:microsoft.com/office/officeart/2008/layout/TitlePictureLineup"/>
    <dgm:cxn modelId="{10D5F8A6-AA6F-4BE0-9770-A002D6C42CAE}" srcId="{CE6949D2-4BDB-40FC-8FBF-7286EE9E5A79}" destId="{F1548263-A7BD-45A2-A2CE-4DF632285F52}" srcOrd="0" destOrd="0" parTransId="{E613DEA1-8A80-46D5-802F-0C31DC0C8F59}" sibTransId="{C2399D6B-CD40-4B19-9DFD-AD752FD75A67}"/>
    <dgm:cxn modelId="{7F1E91F9-8D5C-4B4F-9B35-92A0D4FE1AB1}" type="presOf" srcId="{F1548263-A7BD-45A2-A2CE-4DF632285F52}" destId="{29415CF6-F23F-4B8A-8AAA-F849AE759F83}" srcOrd="0" destOrd="0" presId="urn:microsoft.com/office/officeart/2008/layout/TitlePictureLineup"/>
    <dgm:cxn modelId="{796521A9-69BC-4AD7-AF7F-4BDC19994F67}" type="presOf" srcId="{A0311960-ECA9-41C7-A647-EC8257F16EB7}" destId="{29415CF6-F23F-4B8A-8AAA-F849AE759F83}" srcOrd="0" destOrd="1" presId="urn:microsoft.com/office/officeart/2008/layout/TitlePictureLineup"/>
    <dgm:cxn modelId="{4F66EEC5-1278-4A5E-9D28-4893FDCB3F4A}" srcId="{94C5C1CE-FB31-499D-9D73-322EBF2AB85A}" destId="{5886DB72-5BEB-4BA1-9FE2-DDE499221F1F}" srcOrd="2" destOrd="0" parTransId="{463B42AB-30AB-4580-A368-AD2B542EAD1E}" sibTransId="{3A36216F-B16C-42A4-8855-E13DB4C82344}"/>
    <dgm:cxn modelId="{F0BF89C6-6178-40BB-82AD-31C11731EEE1}" type="presOf" srcId="{F87D9B6B-555F-4857-8A0B-2194FC7A1791}" destId="{29415CF6-F23F-4B8A-8AAA-F849AE759F83}" srcOrd="0" destOrd="2" presId="urn:microsoft.com/office/officeart/2008/layout/TitlePictureLineup"/>
    <dgm:cxn modelId="{B45F5D11-4D0B-4B48-8E4D-1DC5CB5DD301}" type="presOf" srcId="{3F7BC596-CE0A-412C-BD4E-5C3011D3EA76}" destId="{1B354F70-3916-4507-8CD6-4CD7D6B12148}" srcOrd="0" destOrd="0" presId="urn:microsoft.com/office/officeart/2008/layout/TitlePictureLineup"/>
    <dgm:cxn modelId="{4B677D46-3673-48EB-BAFF-215CF7B710B5}" srcId="{94C5C1CE-FB31-499D-9D73-322EBF2AB85A}" destId="{B0B3B8A8-A779-488B-B233-B4945FB82EE6}" srcOrd="0" destOrd="0" parTransId="{538042B7-29B3-4922-9F52-C6F91E894A1A}" sibTransId="{CAF05550-9386-4515-9738-EB04BE1EF923}"/>
    <dgm:cxn modelId="{1042290C-53DB-498E-97D5-D583D7DC72C1}" type="presOf" srcId="{CD7F1440-7B7D-48E2-8F83-84960CC37A33}" destId="{5EF71ED0-A1AE-478E-9E19-180DE6B5878A}" srcOrd="0" destOrd="0" presId="urn:microsoft.com/office/officeart/2008/layout/TitlePictureLineup"/>
    <dgm:cxn modelId="{6BA4CFA6-9226-4A44-957C-A683F28875A6}" srcId="{F1548263-A7BD-45A2-A2CE-4DF632285F52}" destId="{A0311960-ECA9-41C7-A647-EC8257F16EB7}" srcOrd="0" destOrd="0" parTransId="{E494E958-B776-4622-A25D-52F155E7C172}" sibTransId="{9CABED3D-BB7F-46F7-9DEF-8C9921B99EA9}"/>
    <dgm:cxn modelId="{DC806289-F8A9-4138-ABC0-43FC7AFD9588}" srcId="{94C5C1CE-FB31-499D-9D73-322EBF2AB85A}" destId="{CE6949D2-4BDB-40FC-8FBF-7286EE9E5A79}" srcOrd="1" destOrd="0" parTransId="{B4B0A5C4-28BA-4347-A4E9-C24128A312B5}" sibTransId="{49DD9D40-5F37-460B-8DB1-ACD28047A188}"/>
    <dgm:cxn modelId="{D4B41C73-9723-4745-A9C3-372F37C1C0D6}" srcId="{5886DB72-5BEB-4BA1-9FE2-DDE499221F1F}" destId="{3F7BC596-CE0A-412C-BD4E-5C3011D3EA76}" srcOrd="0" destOrd="0" parTransId="{74EF2A77-510E-4F47-A8AD-3C073B082540}" sibTransId="{CA6FC337-3260-41C6-9C7B-95D2E7B5214C}"/>
    <dgm:cxn modelId="{4E8EA199-C20C-4C51-A3DD-562B19815394}" type="presOf" srcId="{B0B3B8A8-A779-488B-B233-B4945FB82EE6}" destId="{57985FEA-D6FB-43AD-973B-9C96F09ECBDD}" srcOrd="0" destOrd="0" presId="urn:microsoft.com/office/officeart/2008/layout/TitlePictureLineup"/>
    <dgm:cxn modelId="{C5BA8845-47BC-4286-8E17-C5D7A6330AA4}" type="presOf" srcId="{594C8CC8-0283-4613-B3B1-0C426D9A90B1}" destId="{5EF71ED0-A1AE-478E-9E19-180DE6B5878A}" srcOrd="0" destOrd="1" presId="urn:microsoft.com/office/officeart/2008/layout/TitlePictureLineup"/>
    <dgm:cxn modelId="{3076BD74-BB0F-449C-9BFE-D43B73E18B73}" type="presOf" srcId="{94C5C1CE-FB31-499D-9D73-322EBF2AB85A}" destId="{28BEB61B-FDE3-4E77-9B08-D804D04C2B50}" srcOrd="0" destOrd="0" presId="urn:microsoft.com/office/officeart/2008/layout/TitlePictureLineup"/>
    <dgm:cxn modelId="{32238FFB-C9CE-4D85-A609-9A8B7DE3CB5A}" type="presParOf" srcId="{28BEB61B-FDE3-4E77-9B08-D804D04C2B50}" destId="{F9B9F61F-DE4D-4541-A178-AE634836D0EC}" srcOrd="0" destOrd="0" presId="urn:microsoft.com/office/officeart/2008/layout/TitlePictureLineup"/>
    <dgm:cxn modelId="{62BE1C24-C57C-4250-98CD-6A6E9416990D}" type="presParOf" srcId="{F9B9F61F-DE4D-4541-A178-AE634836D0EC}" destId="{3DEBB26C-1E05-4BC8-B46A-7100C795D40E}" srcOrd="0" destOrd="0" presId="urn:microsoft.com/office/officeart/2008/layout/TitlePictureLineup"/>
    <dgm:cxn modelId="{FD7729A8-D8F5-4408-9EEB-E4BA524826EA}" type="presParOf" srcId="{F9B9F61F-DE4D-4541-A178-AE634836D0EC}" destId="{D7BF08BB-22AC-4EB9-8C01-79E44A2B216C}" srcOrd="1" destOrd="0" presId="urn:microsoft.com/office/officeart/2008/layout/TitlePictureLineup"/>
    <dgm:cxn modelId="{2F37FE67-A5D0-4396-8552-755FC0AFA53B}" type="presParOf" srcId="{F9B9F61F-DE4D-4541-A178-AE634836D0EC}" destId="{5EF71ED0-A1AE-478E-9E19-180DE6B5878A}" srcOrd="2" destOrd="0" presId="urn:microsoft.com/office/officeart/2008/layout/TitlePictureLineup"/>
    <dgm:cxn modelId="{0BF65F90-381B-401C-BE84-6A0DCB0E0C5B}" type="presParOf" srcId="{F9B9F61F-DE4D-4541-A178-AE634836D0EC}" destId="{57985FEA-D6FB-43AD-973B-9C96F09ECBDD}" srcOrd="3" destOrd="0" presId="urn:microsoft.com/office/officeart/2008/layout/TitlePictureLineup"/>
    <dgm:cxn modelId="{FEECE3E6-0BDC-46AB-93B2-7F0ABEF5447B}" type="presParOf" srcId="{28BEB61B-FDE3-4E77-9B08-D804D04C2B50}" destId="{2C1E83DE-AB12-49CB-93F5-3F61A7261CC5}" srcOrd="1" destOrd="0" presId="urn:microsoft.com/office/officeart/2008/layout/TitlePictureLineup"/>
    <dgm:cxn modelId="{AE0163F0-C6CA-4141-8DE3-97D2D5654BB9}" type="presParOf" srcId="{28BEB61B-FDE3-4E77-9B08-D804D04C2B50}" destId="{EEFB52C4-9181-429B-B676-086284909DDA}" srcOrd="2" destOrd="0" presId="urn:microsoft.com/office/officeart/2008/layout/TitlePictureLineup"/>
    <dgm:cxn modelId="{2E8715F1-D194-4B80-B7CF-432EF6152243}" type="presParOf" srcId="{EEFB52C4-9181-429B-B676-086284909DDA}" destId="{DFBDEE76-1965-46A9-A29A-AB2EDCCF6E72}" srcOrd="0" destOrd="0" presId="urn:microsoft.com/office/officeart/2008/layout/TitlePictureLineup"/>
    <dgm:cxn modelId="{DE83BB49-4E9F-4513-AF79-F8209FE87089}" type="presParOf" srcId="{EEFB52C4-9181-429B-B676-086284909DDA}" destId="{FE5D74BA-37D7-47FE-A400-ECA11B54F888}" srcOrd="1" destOrd="0" presId="urn:microsoft.com/office/officeart/2008/layout/TitlePictureLineup"/>
    <dgm:cxn modelId="{829B3B0E-9AB7-4A03-A68D-7FBA7F196294}" type="presParOf" srcId="{EEFB52C4-9181-429B-B676-086284909DDA}" destId="{29415CF6-F23F-4B8A-8AAA-F849AE759F83}" srcOrd="2" destOrd="0" presId="urn:microsoft.com/office/officeart/2008/layout/TitlePictureLineup"/>
    <dgm:cxn modelId="{4D8A0272-1972-478C-9A12-6FA18DACC64C}" type="presParOf" srcId="{EEFB52C4-9181-429B-B676-086284909DDA}" destId="{301A8116-4401-441D-BAE7-541F1E7D9C5A}" srcOrd="3" destOrd="0" presId="urn:microsoft.com/office/officeart/2008/layout/TitlePictureLineup"/>
    <dgm:cxn modelId="{ACDDA9E4-27F0-4F65-8E57-99FFCA8615B1}" type="presParOf" srcId="{28BEB61B-FDE3-4E77-9B08-D804D04C2B50}" destId="{0861BD7D-2099-4C00-9CE9-41E364E0935D}" srcOrd="3" destOrd="0" presId="urn:microsoft.com/office/officeart/2008/layout/TitlePictureLineup"/>
    <dgm:cxn modelId="{ED0F5054-586A-435D-AFDB-1B1884CDEC90}" type="presParOf" srcId="{28BEB61B-FDE3-4E77-9B08-D804D04C2B50}" destId="{D407FAED-1B8E-4264-9A43-9B00352F6DA3}" srcOrd="4" destOrd="0" presId="urn:microsoft.com/office/officeart/2008/layout/TitlePictureLineup"/>
    <dgm:cxn modelId="{402AECA5-3E29-47F7-8F48-56C3F01CA933}" type="presParOf" srcId="{D407FAED-1B8E-4264-9A43-9B00352F6DA3}" destId="{A03705DF-21BB-4CF0-A49A-BF6B8BCB2880}" srcOrd="0" destOrd="0" presId="urn:microsoft.com/office/officeart/2008/layout/TitlePictureLineup"/>
    <dgm:cxn modelId="{93E08E20-4516-4827-BF3E-0BF0634165DF}" type="presParOf" srcId="{D407FAED-1B8E-4264-9A43-9B00352F6DA3}" destId="{10B943B4-20E8-408D-947B-D2D2BC304C0D}" srcOrd="1" destOrd="0" presId="urn:microsoft.com/office/officeart/2008/layout/TitlePictureLineup"/>
    <dgm:cxn modelId="{08A0D381-743B-4A27-87EC-34BA5A03955E}" type="presParOf" srcId="{D407FAED-1B8E-4264-9A43-9B00352F6DA3}" destId="{1B354F70-3916-4507-8CD6-4CD7D6B12148}" srcOrd="2" destOrd="0" presId="urn:microsoft.com/office/officeart/2008/layout/TitlePictureLineup"/>
    <dgm:cxn modelId="{BFC4FC61-2D6F-4E94-877B-0600CF08C9E9}" type="presParOf" srcId="{D407FAED-1B8E-4264-9A43-9B00352F6DA3}" destId="{B12AA00C-67C9-4F00-9984-51EF07968385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86A5B-F3A8-49BB-8152-AB0B59A20D8F}" type="datetimeFigureOut">
              <a:rPr lang="pt-BR" smtClean="0"/>
              <a:pPr/>
              <a:t>25/11/2013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130E5-1E58-4A9B-B22B-A63F968A42A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63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4" y="2"/>
            <a:ext cx="9143999" cy="5135431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0" name="Retângulo 9"/>
          <p:cNvSpPr/>
          <p:nvPr/>
        </p:nvSpPr>
        <p:spPr bwMode="invGray">
          <a:xfrm>
            <a:off x="0" y="512833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dirty="0" smtClean="0"/>
              <a:t>31/10/2013 – Márcio Moreira</a:t>
            </a:r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79512" y="1604797"/>
            <a:ext cx="4316288" cy="4896544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4797"/>
            <a:ext cx="4316288" cy="4896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  <p:sp>
        <p:nvSpPr>
          <p:cNvPr id="11" name="Títul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7"/>
            <a:ext cx="4317876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79512" y="2372883"/>
            <a:ext cx="4317876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8" y="1604797"/>
            <a:ext cx="431946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8" y="2372883"/>
            <a:ext cx="431946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11" name="Espaço Reservado para Data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 e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79512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131840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132000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179512" y="152402"/>
            <a:ext cx="8784976" cy="12510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11" name="Espaço Reservado para Data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  <p:sp>
        <p:nvSpPr>
          <p:cNvPr id="14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6084488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15" name="Espaço Reservado para Conteúdo 5"/>
          <p:cNvSpPr>
            <a:spLocks noGrp="1"/>
          </p:cNvSpPr>
          <p:nvPr>
            <p:ph sz="quarter" idx="14"/>
          </p:nvPr>
        </p:nvSpPr>
        <p:spPr>
          <a:xfrm>
            <a:off x="6084488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8282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tângulo 6"/>
          <p:cNvSpPr/>
          <p:nvPr/>
        </p:nvSpPr>
        <p:spPr bwMode="ltGray">
          <a:xfrm>
            <a:off x="4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79512" y="152402"/>
            <a:ext cx="8784976" cy="1251063"/>
          </a:xfrm>
          <a:prstGeom prst="rect">
            <a:avLst/>
          </a:prstGeom>
        </p:spPr>
        <p:txBody>
          <a:bodyPr vert="horz" lIns="72000" rIns="7200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9"/>
            <a:ext cx="8784976" cy="489654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179512" y="6593932"/>
            <a:ext cx="2133600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pt-BR" dirty="0" smtClean="0"/>
              <a:t>28/11/2013 – Márcio Moreira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411762" y="6593932"/>
            <a:ext cx="5184575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 algn="ctr"/>
            <a:r>
              <a:rPr lang="pt-BR" dirty="0" smtClean="0"/>
              <a:t>Segurança da Informação &amp; Política de Segurança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668344" y="6593932"/>
            <a:ext cx="1296144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pt-BR" dirty="0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dirty="0" smtClean="0"/>
              <a:t> de 30</a:t>
            </a:r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7" r:id="rId4"/>
    <p:sldLayoutId id="2147483679" r:id="rId5"/>
    <p:sldLayoutId id="2147483678" r:id="rId6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lnSpc>
          <a:spcPts val="3600"/>
        </a:lnSpc>
        <a:spcBef>
          <a:spcPct val="0"/>
        </a:spcBef>
        <a:buNone/>
        <a:defRPr kumimoji="0" sz="40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marcio.moreira@pitagoras.com.br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psecusa.org/p/capeccwe.pptx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i.lopesgazzani.com.br/docentes/marcio/SegApp/index.htm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cert.br/stats/incidentes/2013-apr-jun/total.html" TargetMode="External"/><Relationship Id="rId4" Type="http://schemas.openxmlformats.org/officeDocument/2006/relationships/hyperlink" Target="http://www.cert.br/stats/incidente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scm.symantec.com/resources/istr18_en.pd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scm.symantec.com/resources/istr18_en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scm.symantec.com/resources/istr18_en.pdf" TargetMode="External"/><Relationship Id="rId4" Type="http://schemas.openxmlformats.org/officeDocument/2006/relationships/hyperlink" Target="http://www.whitehatsec.com/home/resource/stats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cm.symantec.com/resources/istr18_en.pdf" TargetMode="Externa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taosecurity.blogspot.com/2009/05/insider-threat-myth-documentation.html" TargetMode="External"/><Relationship Id="rId4" Type="http://schemas.openxmlformats.org/officeDocument/2006/relationships/hyperlink" Target="http://www.nist.org/news.php?extend.25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64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si.lopesgazzani.com.br/docentes/marcio/marcio/2002_10_sbbd.pdf" TargetMode="External"/><Relationship Id="rId13" Type="http://schemas.openxmlformats.org/officeDocument/2006/relationships/hyperlink" Target="http://www.si.lopesgazzani.com.br/TFC/monografias/Monografia%20-%20Ataque%20SQL%20Injection%20-%20Ronaldo%20Gumerato.pdf" TargetMode="External"/><Relationship Id="rId3" Type="http://schemas.openxmlformats.org/officeDocument/2006/relationships/hyperlink" Target="http://www.redbooks.ibm.com/redpapers/pdfs/redp4530.pdf" TargetMode="External"/><Relationship Id="rId7" Type="http://schemas.openxmlformats.org/officeDocument/2006/relationships/hyperlink" Target="http://si.lopesgazzani.com.br/docentes/marcio/SegApp/index.htm" TargetMode="External"/><Relationship Id="rId12" Type="http://schemas.openxmlformats.org/officeDocument/2006/relationships/hyperlink" Target="http://si.lopesgazzani.com.br/docentes/marcio/marcio/20080606_5thCONTECSI_ITILNaGestaoDaSegurancaDaInformacao.pdf" TargetMode="External"/><Relationship Id="rId2" Type="http://schemas.openxmlformats.org/officeDocument/2006/relationships/hyperlink" Target="http://www.gartner.com/it/page.jsp?id=1526414" TargetMode="External"/><Relationship Id="rId16" Type="http://schemas.openxmlformats.org/officeDocument/2006/relationships/hyperlink" Target="https://scm.symantec.com/resources/istr18_en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.lopesgazzani.com.br/docentes/marcio/marcio/20110211_Uniube_WSInfoSec_Papel_da_Seguranca_na_Gestao_de_TI.zip" TargetMode="External"/><Relationship Id="rId11" Type="http://schemas.openxmlformats.org/officeDocument/2006/relationships/hyperlink" Target="http://www.websitedefender.com/web-security/owasp-top-10/" TargetMode="External"/><Relationship Id="rId5" Type="http://schemas.openxmlformats.org/officeDocument/2006/relationships/hyperlink" Target="http://isacahouston.org/meetings_files/Application%20Security_ISACA_Presentation.ppt" TargetMode="External"/><Relationship Id="rId15" Type="http://schemas.openxmlformats.org/officeDocument/2006/relationships/hyperlink" Target="http://www.blackhat.com/presentations/bh-asia-02/bh-asia-02-shah.pdf" TargetMode="External"/><Relationship Id="rId10" Type="http://schemas.openxmlformats.org/officeDocument/2006/relationships/hyperlink" Target="http://www.appsecusa.org/p/capeccwe.pptx" TargetMode="External"/><Relationship Id="rId4" Type="http://schemas.openxmlformats.org/officeDocument/2006/relationships/hyperlink" Target="http://www.computerweekly.com/Articles/2009/08/26/237455/Insiders-cause-most-IT-security-breaches-study-reveals.htm" TargetMode="External"/><Relationship Id="rId9" Type="http://schemas.openxmlformats.org/officeDocument/2006/relationships/hyperlink" Target="http://www.ponemon.org/local/upload/file/2012_US_Cost_of_Cyber_Crime_Study_FINAL6%20.pdf" TargetMode="External"/><Relationship Id="rId14" Type="http://schemas.openxmlformats.org/officeDocument/2006/relationships/hyperlink" Target="http://www.sans.org/top-cyber-security-risks/http-threats.ph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mailto:marcio.moreira@pitagoras.com.b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i.lopesgazzani.com.br/docentes/marcio/marcio/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br/url?sa=i&amp;rct=j&amp;q=&amp;esrc=s&amp;frm=1&amp;source=images&amp;cd=&amp;cad=rja&amp;docid=mQ5IboJsllHEXM&amp;tbnid=sQukhps66rBlBM:&amp;ved=0CAUQjRw&amp;url=http://mensagens.culturamix.com/frases/mensagens-sobre-autenticidade&amp;ei=BCpXUubhEObk4AOewYCYBg&amp;bvm=bv.53899372,d.dmg&amp;psig=AFQjCNGAbnwwDK9oteb5aLQwNvkQ3FS7BA&amp;ust=1381530492412056" TargetMode="External"/><Relationship Id="rId3" Type="http://schemas.openxmlformats.org/officeDocument/2006/relationships/diagramLayout" Target="../diagrams/layout3.xml"/><Relationship Id="rId7" Type="http://schemas.openxmlformats.org/officeDocument/2006/relationships/hyperlink" Target="http://si.lopesgazzani.com.br/docentes/marcio/SegApp/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hyperlink" Target="http://www.trustedbank.com/" TargetMode="External"/><Relationship Id="rId7" Type="http://schemas.openxmlformats.org/officeDocument/2006/relationships/image" Target="../media/image35.e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3212976"/>
            <a:ext cx="8496944" cy="1673352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 smtClean="0"/>
              <a:t>Segurança da Informação &amp; </a:t>
            </a:r>
            <a:r>
              <a:rPr lang="pt-BR" sz="3600" dirty="0" smtClean="0"/>
              <a:t>Política </a:t>
            </a:r>
            <a:r>
              <a:rPr lang="pt-BR" sz="3600" dirty="0" smtClean="0"/>
              <a:t>de </a:t>
            </a:r>
            <a:r>
              <a:rPr lang="pt-BR" sz="3600" dirty="0" smtClean="0"/>
              <a:t>Segurança da </a:t>
            </a:r>
            <a:r>
              <a:rPr lang="pt-BR" sz="3600" dirty="0" err="1" smtClean="0"/>
              <a:t>Coopa</a:t>
            </a:r>
            <a:endParaRPr lang="pt-BR" sz="3600" dirty="0"/>
          </a:p>
        </p:txBody>
      </p:sp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323528" y="274526"/>
            <a:ext cx="4083440" cy="2938452"/>
          </a:xfrm>
        </p:spPr>
        <p:txBody>
          <a:bodyPr anchor="t">
            <a:normAutofit/>
          </a:bodyPr>
          <a:lstStyle/>
          <a:p>
            <a:pPr lvl="0">
              <a:defRPr/>
            </a:pPr>
            <a:r>
              <a:rPr lang="pt-BR" sz="4500" dirty="0" smtClean="0"/>
              <a:t>Márcio Moreira</a:t>
            </a:r>
          </a:p>
          <a:p>
            <a:pPr lvl="0">
              <a:defRPr/>
            </a:pPr>
            <a:r>
              <a:rPr lang="pt-BR" dirty="0" smtClean="0">
                <a:solidFill>
                  <a:schemeClr val="accent6"/>
                </a:solidFill>
                <a:hlinkClick r:id="rId2"/>
              </a:rPr>
              <a:t>marcio.moreira@pitagoras.com.br</a:t>
            </a:r>
            <a:endParaRPr lang="pt-BR" dirty="0" smtClean="0">
              <a:solidFill>
                <a:schemeClr val="accent6"/>
              </a:solidFill>
            </a:endParaRPr>
          </a:p>
          <a:p>
            <a:pPr lvl="0">
              <a:defRPr/>
            </a:pPr>
            <a:endParaRPr lang="pt-BR" sz="1400" dirty="0" smtClean="0"/>
          </a:p>
          <a:p>
            <a:pPr lvl="0">
              <a:defRPr/>
            </a:pPr>
            <a:r>
              <a:rPr lang="pt-BR" sz="2300" dirty="0" smtClean="0"/>
              <a:t>COOPA – Departamento de TI</a:t>
            </a:r>
          </a:p>
          <a:p>
            <a:pPr lvl="0">
              <a:defRPr/>
            </a:pPr>
            <a:endParaRPr lang="pt-BR" sz="1400" dirty="0" smtClean="0"/>
          </a:p>
          <a:p>
            <a:pPr lvl="0">
              <a:defRPr/>
            </a:pPr>
            <a:r>
              <a:rPr lang="pt-BR" dirty="0" smtClean="0"/>
              <a:t>28/Novembro/2013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252788"/>
            <a:ext cx="1347539" cy="15192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968" y="274526"/>
            <a:ext cx="4413504" cy="293827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699" y="5253370"/>
            <a:ext cx="2036240" cy="1518036"/>
          </a:xfrm>
          <a:prstGeom prst="rect">
            <a:avLst/>
          </a:prstGeom>
        </p:spPr>
      </p:pic>
      <p:pic>
        <p:nvPicPr>
          <p:cNvPr id="9" name="Imagem 8" descr="E:\Intra\LogoDTI1.jpg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572" y="5254588"/>
            <a:ext cx="2755900" cy="151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04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Arquivos locais</a:t>
            </a:r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BR" dirty="0" smtClean="0"/>
              <a:t>Explorando o site: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  <a:p>
            <a:r>
              <a:rPr lang="pt-BR" dirty="0" smtClean="0"/>
              <a:t>No arquivo local achamos:</a:t>
            </a:r>
            <a:endParaRPr lang="pt-BR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Código de páginas</a:t>
            </a:r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dirty="0" smtClean="0"/>
              <a:t>Na página de acesso ao banco de dados temos: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Varredura de portas ou arquivos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Scan</a:t>
            </a:r>
            <a:r>
              <a:rPr lang="pt-BR" smtClean="0"/>
              <a:t>)</a:t>
            </a:r>
            <a:endParaRPr lang="pt-B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267" y="3933056"/>
            <a:ext cx="4899781" cy="224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720476" y="6381328"/>
            <a:ext cx="24833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pt-BR" sz="900" dirty="0"/>
              <a:t>Fontes: </a:t>
            </a:r>
            <a:r>
              <a:rPr lang="pt-BR" sz="900" dirty="0">
                <a:hlinkClick r:id="rId3"/>
              </a:rPr>
              <a:t>Ryan </a:t>
            </a:r>
            <a:r>
              <a:rPr lang="pt-BR" sz="900" dirty="0" err="1">
                <a:hlinkClick r:id="rId3"/>
              </a:rPr>
              <a:t>Stinson</a:t>
            </a:r>
            <a:r>
              <a:rPr lang="pt-BR" sz="900" dirty="0">
                <a:hlinkClick r:id="rId3"/>
              </a:rPr>
              <a:t>. </a:t>
            </a:r>
            <a:r>
              <a:rPr lang="pt-BR" sz="900" dirty="0" err="1">
                <a:hlinkClick r:id="rId3"/>
              </a:rPr>
              <a:t>AppSecUSA</a:t>
            </a:r>
            <a:r>
              <a:rPr lang="pt-BR" sz="900" dirty="0">
                <a:hlinkClick r:id="rId3"/>
              </a:rPr>
              <a:t>. OWASP. 2011</a:t>
            </a:r>
            <a:r>
              <a:rPr lang="pt-BR" sz="900" dirty="0"/>
              <a:t>.</a:t>
            </a:r>
          </a:p>
        </p:txBody>
      </p:sp>
      <p:pic>
        <p:nvPicPr>
          <p:cNvPr id="14" name="Picture 8" descr="LFI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7216" y="2881767"/>
            <a:ext cx="2615411" cy="56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319"/>
          <a:stretch/>
        </p:blipFill>
        <p:spPr bwMode="auto">
          <a:xfrm>
            <a:off x="5150829" y="3212975"/>
            <a:ext cx="3868615" cy="285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tângulo de cantos arredondados 15"/>
          <p:cNvSpPr/>
          <p:nvPr/>
        </p:nvSpPr>
        <p:spPr>
          <a:xfrm>
            <a:off x="5148065" y="4581128"/>
            <a:ext cx="3871379" cy="1152128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6665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SUPER SALÁRIOS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smtClean="0"/>
              <a:t>SELECT	COUNT(*)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SUM(Salario)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Nome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*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1/(Salario – 30000) &gt; 0</a:t>
            </a:r>
            <a:endParaRPr lang="pt-BR" dirty="0" smtClean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SQl injection</a:t>
            </a:r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SELECT	*</a:t>
            </a:r>
          </a:p>
          <a:p>
            <a:r>
              <a:rPr lang="pt-BR" dirty="0" smtClean="0"/>
              <a:t>FROM	</a:t>
            </a:r>
            <a:r>
              <a:rPr lang="pt-BR" dirty="0" err="1" smtClean="0"/>
              <a:t>Usuarios</a:t>
            </a:r>
            <a:endParaRPr lang="pt-BR" dirty="0" smtClean="0"/>
          </a:p>
          <a:p>
            <a:r>
              <a:rPr lang="pt-BR" dirty="0" smtClean="0"/>
              <a:t>WHERE	</a:t>
            </a:r>
            <a:r>
              <a:rPr lang="pt-BR" dirty="0" err="1" smtClean="0"/>
              <a:t>Usuario</a:t>
            </a:r>
            <a:r>
              <a:rPr lang="pt-BR" dirty="0" smtClean="0"/>
              <a:t> = '$</a:t>
            </a:r>
            <a:r>
              <a:rPr lang="pt-BR" dirty="0" err="1" smtClean="0"/>
              <a:t>usuario</a:t>
            </a:r>
            <a:r>
              <a:rPr lang="pt-BR" dirty="0" smtClean="0"/>
              <a:t>'</a:t>
            </a:r>
          </a:p>
          <a:p>
            <a:r>
              <a:rPr lang="pt-BR" dirty="0" smtClean="0"/>
              <a:t>AND		Senha = '$senha‘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Sintaxe SQL:</a:t>
            </a:r>
          </a:p>
          <a:p>
            <a:pPr lvl="1"/>
            <a:r>
              <a:rPr lang="pt-BR" dirty="0" smtClean="0"/>
              <a:t>' (apóstrofo)	Fim do texto</a:t>
            </a:r>
          </a:p>
          <a:p>
            <a:pPr lvl="1"/>
            <a:r>
              <a:rPr lang="pt-BR" dirty="0" smtClean="0"/>
              <a:t>-- (2 menos)	Comentários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Se digitarmos: x' OR 1=1 --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O que ocorre?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Ataques a banco de dados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SQL Injection or Explorer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19" name="Grupo 18"/>
          <p:cNvGrpSpPr/>
          <p:nvPr/>
        </p:nvGrpSpPr>
        <p:grpSpPr>
          <a:xfrm>
            <a:off x="5148064" y="4910910"/>
            <a:ext cx="3024336" cy="1182386"/>
            <a:chOff x="5244076" y="4910910"/>
            <a:chExt cx="3848637" cy="1038370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4076" y="4910910"/>
              <a:ext cx="3848637" cy="1038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CaixaDeTexto 17"/>
            <p:cNvSpPr txBox="1"/>
            <p:nvPr/>
          </p:nvSpPr>
          <p:spPr>
            <a:xfrm>
              <a:off x="5947904" y="5315497"/>
              <a:ext cx="713871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pt-BR" sz="900" dirty="0"/>
                <a:t>x' OR 1=1 --</a:t>
              </a:r>
            </a:p>
          </p:txBody>
        </p:sp>
      </p:grpSp>
      <p:sp>
        <p:nvSpPr>
          <p:cNvPr id="20" name="CaixaDeTexto 19"/>
          <p:cNvSpPr txBox="1"/>
          <p:nvPr/>
        </p:nvSpPr>
        <p:spPr>
          <a:xfrm>
            <a:off x="251520" y="6309320"/>
            <a:ext cx="28712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>
                <a:hlinkClick r:id="rId3"/>
              </a:rPr>
              <a:t>Moreira - Segurança em Aplicações - 2008</a:t>
            </a:r>
            <a:endParaRPr lang="pt-BR" sz="1050" dirty="0"/>
          </a:p>
        </p:txBody>
      </p:sp>
    </p:spTree>
    <p:extLst>
      <p:ext uri="{BB962C8B-B14F-4D97-AF65-F5344CB8AC3E}">
        <p14:creationId xmlns:p14="http://schemas.microsoft.com/office/powerpoint/2010/main" val="31962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528" y="1803796"/>
            <a:ext cx="3215640" cy="23241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Ataque do homem do meio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Man in the middle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11" name="Grupo 10"/>
          <p:cNvGrpSpPr/>
          <p:nvPr/>
        </p:nvGrpSpPr>
        <p:grpSpPr>
          <a:xfrm>
            <a:off x="1097614" y="1628803"/>
            <a:ext cx="1674186" cy="360040"/>
            <a:chOff x="1403648" y="2492896"/>
            <a:chExt cx="2232248" cy="360040"/>
          </a:xfrm>
        </p:grpSpPr>
        <p:cxnSp>
          <p:nvCxnSpPr>
            <p:cNvPr id="9" name="Conector de seta reta 8"/>
            <p:cNvCxnSpPr/>
            <p:nvPr/>
          </p:nvCxnSpPr>
          <p:spPr>
            <a:xfrm>
              <a:off x="1403648" y="2852936"/>
              <a:ext cx="2232248" cy="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aixaDeTexto 9"/>
            <p:cNvSpPr txBox="1"/>
            <p:nvPr/>
          </p:nvSpPr>
          <p:spPr>
            <a:xfrm>
              <a:off x="1691680" y="2492896"/>
              <a:ext cx="184366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350" dirty="0"/>
                <a:t>Conexão Original</a:t>
              </a:r>
            </a:p>
          </p:txBody>
        </p:sp>
      </p:grpSp>
      <p:grpSp>
        <p:nvGrpSpPr>
          <p:cNvPr id="15" name="Grupo 14"/>
          <p:cNvGrpSpPr/>
          <p:nvPr/>
        </p:nvGrpSpPr>
        <p:grpSpPr>
          <a:xfrm>
            <a:off x="1119444" y="2656904"/>
            <a:ext cx="1714091" cy="700088"/>
            <a:chOff x="1409700" y="3521000"/>
            <a:chExt cx="2285455" cy="700088"/>
          </a:xfrm>
        </p:grpSpPr>
        <p:sp>
          <p:nvSpPr>
            <p:cNvPr id="12" name="Forma livre 11"/>
            <p:cNvSpPr/>
            <p:nvPr/>
          </p:nvSpPr>
          <p:spPr>
            <a:xfrm>
              <a:off x="1409700" y="3521000"/>
              <a:ext cx="995363" cy="700088"/>
            </a:xfrm>
            <a:custGeom>
              <a:avLst/>
              <a:gdLst>
                <a:gd name="connsiteX0" fmla="*/ 0 w 995363"/>
                <a:gd name="connsiteY0" fmla="*/ 14288 h 700088"/>
                <a:gd name="connsiteX1" fmla="*/ 990600 w 995363"/>
                <a:gd name="connsiteY1" fmla="*/ 0 h 700088"/>
                <a:gd name="connsiteX2" fmla="*/ 995363 w 995363"/>
                <a:gd name="connsiteY2" fmla="*/ 700088 h 7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5363" h="700088">
                  <a:moveTo>
                    <a:pt x="0" y="14288"/>
                  </a:moveTo>
                  <a:lnTo>
                    <a:pt x="990600" y="0"/>
                  </a:lnTo>
                  <a:cubicBezTo>
                    <a:pt x="992188" y="233363"/>
                    <a:pt x="993775" y="466725"/>
                    <a:pt x="995363" y="700088"/>
                  </a:cubicBezTo>
                </a:path>
              </a:pathLst>
            </a:custGeom>
            <a:ln>
              <a:headEnd type="triangl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13" name="Forma livre 12"/>
            <p:cNvSpPr/>
            <p:nvPr/>
          </p:nvSpPr>
          <p:spPr>
            <a:xfrm flipH="1">
              <a:off x="2699792" y="3521000"/>
              <a:ext cx="995363" cy="700088"/>
            </a:xfrm>
            <a:custGeom>
              <a:avLst/>
              <a:gdLst>
                <a:gd name="connsiteX0" fmla="*/ 0 w 995363"/>
                <a:gd name="connsiteY0" fmla="*/ 14288 h 700088"/>
                <a:gd name="connsiteX1" fmla="*/ 990600 w 995363"/>
                <a:gd name="connsiteY1" fmla="*/ 0 h 700088"/>
                <a:gd name="connsiteX2" fmla="*/ 995363 w 995363"/>
                <a:gd name="connsiteY2" fmla="*/ 700088 h 7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5363" h="700088">
                  <a:moveTo>
                    <a:pt x="0" y="14288"/>
                  </a:moveTo>
                  <a:lnTo>
                    <a:pt x="990600" y="0"/>
                  </a:lnTo>
                  <a:cubicBezTo>
                    <a:pt x="992188" y="233363"/>
                    <a:pt x="993775" y="466725"/>
                    <a:pt x="995363" y="700088"/>
                  </a:cubicBezTo>
                </a:path>
              </a:pathLst>
            </a:custGeom>
            <a:ln>
              <a:headEnd type="triangl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1599641" y="3666272"/>
              <a:ext cx="2042952" cy="30008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r>
                <a:rPr lang="pt-BR" sz="1350" b="1" dirty="0">
                  <a:ln/>
                  <a:solidFill>
                    <a:schemeClr val="accent4"/>
                  </a:solidFill>
                </a:rPr>
                <a:t>Conexão do Espião</a:t>
              </a:r>
            </a:p>
          </p:txBody>
        </p:sp>
      </p:grpSp>
      <p:pic>
        <p:nvPicPr>
          <p:cNvPr id="4" name="Imagem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64" y="4221089"/>
            <a:ext cx="3596640" cy="244449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9482" y="1628800"/>
            <a:ext cx="531500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5568" y="4365104"/>
            <a:ext cx="5146243" cy="21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5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Espaço Reservado para Conteúdo 6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Outros ataques comuns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5093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_3011201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604962"/>
            <a:ext cx="6792292" cy="5094219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900" dirty="0" smtClean="0"/>
              <a:t>30/11/2010 – Globo – Jornal Nacional </a:t>
            </a:r>
            <a:r>
              <a:rPr lang="pt-BR" sz="3900" dirty="0" err="1" smtClean="0"/>
              <a:t>WikiLeaks</a:t>
            </a:r>
            <a:r>
              <a:rPr lang="pt-BR" sz="3900" dirty="0" smtClean="0"/>
              <a:t> espiona Estados Unidos</a:t>
            </a:r>
            <a:endParaRPr lang="pt-BR" sz="3900" dirty="0"/>
          </a:p>
        </p:txBody>
      </p:sp>
    </p:spTree>
    <p:extLst>
      <p:ext uri="{BB962C8B-B14F-4D97-AF65-F5344CB8AC3E}">
        <p14:creationId xmlns:p14="http://schemas.microsoft.com/office/powerpoint/2010/main" val="360840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Volume de ataques</a:t>
            </a:r>
            <a:endParaRPr lang="pt-BR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79388" y="2373313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Tipos de ataques</a:t>
            </a:r>
            <a:endParaRPr lang="pt-BR" dirty="0"/>
          </a:p>
        </p:txBody>
      </p:sp>
      <p:graphicFrame>
        <p:nvGraphicFramePr>
          <p:cNvPr id="10" name="Espaço Reservado para Conteúdo 9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Cenário atual no Brasil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620658" y="6442458"/>
            <a:ext cx="3735318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www.cert.br/stats/incidentes/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 	2013: até Jun.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5436097" y="6453338"/>
            <a:ext cx="2254143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Cert.Br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 - Dados </a:t>
            </a:r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Abr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 a </a:t>
            </a:r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Jun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/2013</a:t>
            </a:r>
          </a:p>
        </p:txBody>
      </p:sp>
    </p:spTree>
    <p:extLst>
      <p:ext uri="{BB962C8B-B14F-4D97-AF65-F5344CB8AC3E}">
        <p14:creationId xmlns:p14="http://schemas.microsoft.com/office/powerpoint/2010/main" val="266723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Quantidade X PLATAFORMA</a:t>
            </a:r>
            <a:endParaRPr lang="pt-BR" dirty="0"/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79388" y="2373313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Quantidade x browsers</a:t>
            </a:r>
            <a:endParaRPr lang="pt-BR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Vulnerabilidades mundiais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11761" y="6400975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18 - 2013</a:t>
            </a:r>
            <a:endParaRPr lang="pt-BR" sz="825" dirty="0"/>
          </a:p>
        </p:txBody>
      </p:sp>
      <p:sp>
        <p:nvSpPr>
          <p:cNvPr id="9" name="CaixaDeTexto 8"/>
          <p:cNvSpPr txBox="1"/>
          <p:nvPr/>
        </p:nvSpPr>
        <p:spPr>
          <a:xfrm>
            <a:off x="5333720" y="6309321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18 - 2013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4768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Quantidade x so móvel</a:t>
            </a:r>
            <a:endParaRPr lang="pt-BR" dirty="0"/>
          </a:p>
        </p:txBody>
      </p:sp>
      <p:graphicFrame>
        <p:nvGraphicFramePr>
          <p:cNvPr id="13" name="Espaço Reservado para Conteúdo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4041695"/>
              </p:ext>
            </p:extLst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Causas dos ataques</a:t>
            </a:r>
            <a:endParaRPr lang="pt-BR" dirty="0"/>
          </a:p>
        </p:txBody>
      </p:sp>
      <p:graphicFrame>
        <p:nvGraphicFramePr>
          <p:cNvPr id="3" name="Espaço Reservado para Conteúdo 2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4645025" y="2372785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Vulnerabilidades x causas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6079961" y="6455890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18 - 2013</a:t>
            </a:r>
            <a:endParaRPr lang="pt-BR" sz="825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493659" y="6487523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18 - 2013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19039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Por Indústria</a:t>
            </a:r>
            <a:endParaRPr lang="pt-BR" dirty="0"/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Por porte</a:t>
            </a:r>
            <a:endParaRPr lang="pt-BR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sz="quarter" idx="4"/>
          </p:nvPr>
        </p:nvGraphicFramePr>
        <p:xfrm>
          <a:off x="4645025" y="2372785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Ataques </a:t>
            </a:r>
            <a:r>
              <a:rPr lang="pt-BR" dirty="0"/>
              <a:t>m</a:t>
            </a:r>
            <a:r>
              <a:rPr lang="pt-BR" dirty="0" smtClean="0"/>
              <a:t>undiais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201334" y="6442458"/>
            <a:ext cx="3187091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www.whitehatsec.com/home/resource/stats.html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547665" y="6405331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5"/>
              </a:rPr>
              <a:t>Symantec – ISTR 18 - 2013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375980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smtClean="0"/>
              <a:t>Custo per capita com ataques em Us$</a:t>
            </a:r>
            <a:endParaRPr lang="pt-BR" dirty="0"/>
          </a:p>
        </p:txBody>
      </p:sp>
      <p:graphicFrame>
        <p:nvGraphicFramePr>
          <p:cNvPr id="10" name="Espaço Reservado para Conteúdo 2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Espaço Reservado para Texto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Outros fatos de ataques</a:t>
            </a:r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smtClean="0"/>
              <a:t>Uma única ameaça (OSX.Flashback Trojan) infectou 600.000 Macs em 2012.</a:t>
            </a:r>
          </a:p>
          <a:p>
            <a:r>
              <a:rPr lang="pt-BR" smtClean="0"/>
              <a:t>Um ataque (Watering Hole) infectou 500 empresas em um único dia:</a:t>
            </a:r>
          </a:p>
          <a:p>
            <a:pPr lvl="1"/>
            <a:r>
              <a:rPr lang="pt-BR" smtClean="0"/>
              <a:t>A Elderwood Gang contaminou o site da Human Rights e ficou esperando os visitantes para redireciona-los a um site malicioso.</a:t>
            </a:r>
          </a:p>
          <a:p>
            <a:r>
              <a:rPr lang="pt-BR" smtClean="0"/>
              <a:t>32% das ameaças a dispositivos móveis roubam dados.</a:t>
            </a:r>
          </a:p>
          <a:p>
            <a:r>
              <a:rPr lang="pt-BR" smtClean="0"/>
              <a:t>69% de todos os e-mails são spam e eles continuam crescendo.</a:t>
            </a:r>
          </a:p>
          <a:p>
            <a:r>
              <a:rPr lang="pt-BR" smtClean="0"/>
              <a:t>O número de sites de phishing (74 mil) que se passam por sites de redes sociais aumentou 125%.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Impactos dos ataques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493659" y="6442458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3"/>
              </a:rPr>
              <a:t>Symantec – ISTR 18 - 2013</a:t>
            </a:r>
            <a:endParaRPr lang="pt-BR" sz="825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025955" y="6453338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3"/>
              </a:rPr>
              <a:t>Symantec – ISTR 18 - 2013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40453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Introdução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Principais conceitos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Alguns ataques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Informações sobre segurança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Paradoxo do controle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Política de Segurança da </a:t>
            </a:r>
            <a:r>
              <a:rPr lang="pt-BR" dirty="0" err="1" smtClean="0"/>
              <a:t>Coopa</a:t>
            </a:r>
            <a:endParaRPr lang="pt-BR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Conclusões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Agenda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731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Prejuízos com fraudes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sz="half" idx="2"/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Fontes dos ataques</a:t>
            </a:r>
            <a:endParaRPr lang="pt-BR" dirty="0"/>
          </a:p>
        </p:txBody>
      </p:sp>
      <p:graphicFrame>
        <p:nvGraphicFramePr>
          <p:cNvPr id="15" name="Espaço Reservado para Conteúdo 14"/>
          <p:cNvGraphicFramePr>
            <a:graphicFrameLocks noGrp="1"/>
          </p:cNvGraphicFramePr>
          <p:nvPr>
            <p:ph sz="quarter" idx="4"/>
          </p:nvPr>
        </p:nvGraphicFramePr>
        <p:xfrm>
          <a:off x="4645025" y="2372785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Impactos gerados pelos ataques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1406118" y="6442458"/>
            <a:ext cx="2486578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www.nist.org/news.</a:t>
            </a:r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php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?</a:t>
            </a:r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extend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.254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095458" y="6062422"/>
            <a:ext cx="2428870" cy="473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CSI/FBI citado por:</a:t>
            </a:r>
          </a:p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http://taosecurity.blogspot.com/2009/05/</a:t>
            </a:r>
          </a:p>
          <a:p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insider-threat-myth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-documentation.html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o Explicativo 1 17"/>
          <p:cNvSpPr/>
          <p:nvPr/>
        </p:nvSpPr>
        <p:spPr>
          <a:xfrm>
            <a:off x="5112060" y="5427077"/>
            <a:ext cx="2538282" cy="415498"/>
          </a:xfrm>
          <a:prstGeom prst="borderCallout1">
            <a:avLst>
              <a:gd name="adj1" fmla="val -13025"/>
              <a:gd name="adj2" fmla="val 86231"/>
              <a:gd name="adj3" fmla="val -168182"/>
              <a:gd name="adj4" fmla="val 6400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Us$70M  de custos de resposta, sendo</a:t>
            </a:r>
          </a:p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Us$406K devido a acesso não autorizado</a:t>
            </a:r>
            <a:endParaRPr lang="pt-BR" sz="1050" dirty="0"/>
          </a:p>
        </p:txBody>
      </p:sp>
      <p:sp>
        <p:nvSpPr>
          <p:cNvPr id="19" name="Texto Explicativo 1 18"/>
          <p:cNvSpPr/>
          <p:nvPr/>
        </p:nvSpPr>
        <p:spPr>
          <a:xfrm>
            <a:off x="7020272" y="2564904"/>
            <a:ext cx="1296144" cy="415498"/>
          </a:xfrm>
          <a:prstGeom prst="borderCallout1">
            <a:avLst>
              <a:gd name="adj1" fmla="val 45230"/>
              <a:gd name="adj2" fmla="val -5536"/>
              <a:gd name="adj3" fmla="val 131035"/>
              <a:gd name="adj4" fmla="val -4614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Us$2,8M  de custos</a:t>
            </a:r>
          </a:p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de resposta</a:t>
            </a:r>
            <a:endParaRPr lang="pt-BR" sz="1050" dirty="0"/>
          </a:p>
        </p:txBody>
      </p:sp>
    </p:spTree>
    <p:extLst>
      <p:ext uri="{BB962C8B-B14F-4D97-AF65-F5344CB8AC3E}">
        <p14:creationId xmlns:p14="http://schemas.microsoft.com/office/powerpoint/2010/main" val="49035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2284" y="1583010"/>
            <a:ext cx="6896100" cy="5086350"/>
          </a:xfr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 ambiente abaixo é seguro?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831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556792"/>
            <a:ext cx="7724775" cy="51816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Jogo dos 7 erros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64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Paradoxo do controle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6981634" y="6481597"/>
            <a:ext cx="17668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00" dirty="0"/>
              <a:t>Fonte: FGV – Jaci Correa Leite – TI</a:t>
            </a:r>
          </a:p>
        </p:txBody>
      </p:sp>
    </p:spTree>
    <p:extLst>
      <p:ext uri="{BB962C8B-B14F-4D97-AF65-F5344CB8AC3E}">
        <p14:creationId xmlns:p14="http://schemas.microsoft.com/office/powerpoint/2010/main" val="32860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7952245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Política de Segurança da Coopa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518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405476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Visão geral de riscos cobertos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3170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Organização das pastas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720713"/>
              </p:ext>
            </p:extLst>
          </p:nvPr>
        </p:nvGraphicFramePr>
        <p:xfrm>
          <a:off x="323528" y="836712"/>
          <a:ext cx="849694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5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Espaço Reservado para Conteúdo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4285523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Princípios gerais 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9487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Espaço Reservado para Conteúdo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6524761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Princípios gerais 2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987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271629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Política de senhas: elas devem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6332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_2013090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134" y="1604963"/>
            <a:ext cx="8703733" cy="489585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01/09/2013 – Globo – Fantástico NSA espiona Dilma &amp; Petrobrás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20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3002815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Política de acesso a Internet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2792408"/>
            <a:ext cx="792088" cy="78060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2400" y="1916833"/>
            <a:ext cx="723208" cy="698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073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Espaço Reservado para Conteúdo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679047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Política de e-mail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948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66684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Política de impressão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0797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0114120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Segurança física &amp; lógica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92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4633321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Violações à política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525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Fatos:</a:t>
            </a:r>
          </a:p>
          <a:p>
            <a:pPr lvl="1"/>
            <a:r>
              <a:rPr lang="pt-BR" dirty="0" smtClean="0"/>
              <a:t>A segurança da informação é necessária</a:t>
            </a:r>
          </a:p>
          <a:p>
            <a:pPr lvl="1"/>
            <a:r>
              <a:rPr lang="pt-BR" dirty="0" smtClean="0"/>
              <a:t>Para ter segurança é preciso de mais controle</a:t>
            </a:r>
          </a:p>
          <a:p>
            <a:pPr lvl="1"/>
            <a:r>
              <a:rPr lang="pt-BR" dirty="0" smtClean="0"/>
              <a:t>Para ter mais controle é preciso menos privacidade</a:t>
            </a:r>
          </a:p>
          <a:p>
            <a:r>
              <a:rPr lang="pt-BR" dirty="0" smtClean="0"/>
              <a:t>Política de Segurança da </a:t>
            </a:r>
            <a:r>
              <a:rPr lang="pt-BR" dirty="0" err="1" smtClean="0"/>
              <a:t>Coopa</a:t>
            </a:r>
            <a:r>
              <a:rPr lang="pt-BR" dirty="0" smtClean="0"/>
              <a:t>:</a:t>
            </a:r>
          </a:p>
          <a:p>
            <a:pPr lvl="1"/>
            <a:r>
              <a:rPr lang="pt-BR" dirty="0" smtClean="0"/>
              <a:t>A política de segurança da </a:t>
            </a:r>
            <a:r>
              <a:rPr lang="pt-BR" dirty="0" err="1" smtClean="0"/>
              <a:t>Coopa</a:t>
            </a:r>
            <a:r>
              <a:rPr lang="pt-BR" dirty="0" smtClean="0"/>
              <a:t> é necessária</a:t>
            </a:r>
          </a:p>
          <a:p>
            <a:pPr lvl="1"/>
            <a:r>
              <a:rPr lang="pt-BR" dirty="0" smtClean="0"/>
              <a:t>Ela está adequada às necessidades corporativas atuais e deve ser respeitada, pois é um passo importante em direção à Segurança da Informação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Conclusões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154821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ts val="1500"/>
              </a:lnSpc>
            </a:pPr>
            <a:r>
              <a:rPr lang="pt-BR" sz="1600" dirty="0" err="1" smtClean="0"/>
              <a:t>Christy</a:t>
            </a:r>
            <a:r>
              <a:rPr lang="pt-BR" sz="1600" dirty="0" smtClean="0"/>
              <a:t> </a:t>
            </a:r>
            <a:r>
              <a:rPr lang="pt-BR" sz="1600" dirty="0" err="1" smtClean="0"/>
              <a:t>Pettey</a:t>
            </a:r>
            <a:r>
              <a:rPr lang="pt-BR" sz="1600" dirty="0" smtClean="0"/>
              <a:t> &amp; Laurence </a:t>
            </a:r>
            <a:r>
              <a:rPr lang="pt-BR" sz="1600" dirty="0" err="1" smtClean="0"/>
              <a:t>Goasduff</a:t>
            </a:r>
            <a:r>
              <a:rPr lang="pt-BR" sz="1600" dirty="0" smtClean="0"/>
              <a:t>. </a:t>
            </a:r>
            <a:r>
              <a:rPr lang="en-US" sz="1600" dirty="0" smtClean="0">
                <a:hlinkClick r:id="rId2"/>
              </a:rPr>
              <a:t>Gartner Executive Programs Worldwide Survey of More Than 2,000 CIOs Identifies Cloud Computing as Top Technology Priority for CIOs in 2011</a:t>
            </a:r>
            <a:r>
              <a:rPr lang="en-US" sz="1600" dirty="0" smtClean="0"/>
              <a:t>. Gartner. Stamford. 2011.</a:t>
            </a:r>
          </a:p>
          <a:p>
            <a:pPr>
              <a:lnSpc>
                <a:spcPts val="1500"/>
              </a:lnSpc>
            </a:pPr>
            <a:r>
              <a:rPr lang="en-US" sz="1600" dirty="0" err="1" smtClean="0"/>
              <a:t>Frederik</a:t>
            </a:r>
            <a:r>
              <a:rPr lang="en-US" sz="1600" dirty="0" smtClean="0"/>
              <a:t> De </a:t>
            </a:r>
            <a:r>
              <a:rPr lang="en-US" sz="1600" dirty="0" err="1" smtClean="0"/>
              <a:t>Keukelaere</a:t>
            </a:r>
            <a:r>
              <a:rPr lang="en-US" sz="1600" dirty="0" smtClean="0"/>
              <a:t>, Danny Allan &amp; Axel </a:t>
            </a:r>
            <a:r>
              <a:rPr lang="en-US" sz="1600" dirty="0" err="1" smtClean="0"/>
              <a:t>Buecker</a:t>
            </a:r>
            <a:r>
              <a:rPr lang="en-US" sz="1600" dirty="0" smtClean="0"/>
              <a:t>. </a:t>
            </a:r>
            <a:r>
              <a:rPr lang="en-US" sz="1600" dirty="0" smtClean="0">
                <a:hlinkClick r:id="rId3"/>
              </a:rPr>
              <a:t>Improving Your Web Application Software Development Life Cycle’s Security Posture with IBM Rational </a:t>
            </a:r>
            <a:r>
              <a:rPr lang="en-US" sz="1600" dirty="0" err="1" smtClean="0">
                <a:hlinkClick r:id="rId3"/>
              </a:rPr>
              <a:t>AppScan</a:t>
            </a:r>
            <a:r>
              <a:rPr lang="en-US" sz="1600" dirty="0" smtClean="0"/>
              <a:t>. IBM Rational. 2009.</a:t>
            </a:r>
          </a:p>
          <a:p>
            <a:pPr>
              <a:lnSpc>
                <a:spcPts val="1500"/>
              </a:lnSpc>
            </a:pPr>
            <a:r>
              <a:rPr lang="en-US" sz="1600" dirty="0" smtClean="0"/>
              <a:t>Ian Grant. </a:t>
            </a:r>
            <a:r>
              <a:rPr lang="en-US" sz="1600" dirty="0" smtClean="0">
                <a:hlinkClick r:id="rId4"/>
              </a:rPr>
              <a:t>Insiders cause most IT security breaches, study reveals</a:t>
            </a:r>
            <a:r>
              <a:rPr lang="en-US" sz="1600" dirty="0" smtClean="0"/>
              <a:t>. Computer Week. 26/08/2009.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Jaci Correa Leite. Tecnologia da Informação. FGV. 2013.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John </a:t>
            </a:r>
            <a:r>
              <a:rPr lang="pt-BR" sz="1600" dirty="0" err="1" smtClean="0"/>
              <a:t>Dickson</a:t>
            </a:r>
            <a:r>
              <a:rPr lang="pt-BR" sz="1600" dirty="0" smtClean="0"/>
              <a:t>. </a:t>
            </a:r>
            <a:r>
              <a:rPr lang="en-US" sz="1600" dirty="0" smtClean="0">
                <a:hlinkClick r:id="rId5"/>
              </a:rPr>
              <a:t>Application Security:  What Does it Take to Build and Test a “Trusted” App?</a:t>
            </a:r>
            <a:r>
              <a:rPr lang="en-US" sz="1600" dirty="0" smtClean="0"/>
              <a:t> Denim Group. ISACA Houston. 2004.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smtClean="0"/>
              <a:t>Márcio Moreira. </a:t>
            </a:r>
            <a:r>
              <a:rPr lang="pt-BR" sz="1600" dirty="0" smtClean="0">
                <a:hlinkClick r:id="rId6"/>
              </a:rPr>
              <a:t>Papel da Segurança da Informação na Gestão de TI</a:t>
            </a:r>
            <a:r>
              <a:rPr lang="pt-BR" sz="1600" dirty="0" smtClean="0"/>
              <a:t>. </a:t>
            </a:r>
            <a:r>
              <a:rPr lang="pt-BR" sz="1600" dirty="0" err="1" smtClean="0"/>
              <a:t>Uniube</a:t>
            </a:r>
            <a:r>
              <a:rPr lang="pt-BR" sz="1600" dirty="0" smtClean="0"/>
              <a:t>. 2011.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Márcio Moreira. </a:t>
            </a:r>
            <a:r>
              <a:rPr lang="pt-BR" sz="1600" dirty="0" smtClean="0">
                <a:hlinkClick r:id="rId7"/>
              </a:rPr>
              <a:t>Segurança em Aplicações</a:t>
            </a:r>
            <a:r>
              <a:rPr lang="pt-BR" sz="1600" dirty="0" smtClean="0"/>
              <a:t>. Pitágoras. 2008.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Márcio Moreira, João Nunes &amp; </a:t>
            </a:r>
            <a:r>
              <a:rPr lang="pt-BR" sz="1600" dirty="0" err="1" smtClean="0"/>
              <a:t>Ilmério</a:t>
            </a:r>
            <a:r>
              <a:rPr lang="pt-BR" sz="1600" dirty="0" smtClean="0"/>
              <a:t> Silva. </a:t>
            </a:r>
            <a:r>
              <a:rPr lang="en-US" sz="1600" dirty="0" smtClean="0">
                <a:hlinkClick r:id="rId8"/>
              </a:rPr>
              <a:t>A Multi-User Key and Data Exchange Protocol to Manage a Secure Database</a:t>
            </a:r>
            <a:r>
              <a:rPr lang="en-US" sz="1600" dirty="0" smtClean="0"/>
              <a:t>. SBBD. 2002.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err="1" smtClean="0"/>
              <a:t>Ponemon</a:t>
            </a:r>
            <a:r>
              <a:rPr lang="pt-BR" sz="1600" dirty="0" smtClean="0"/>
              <a:t> </a:t>
            </a:r>
            <a:r>
              <a:rPr lang="pt-BR" sz="1600" dirty="0" err="1" smtClean="0"/>
              <a:t>Institute</a:t>
            </a:r>
            <a:r>
              <a:rPr lang="pt-BR" sz="1600" dirty="0" smtClean="0"/>
              <a:t>. </a:t>
            </a:r>
            <a:r>
              <a:rPr lang="en-US" sz="1600" dirty="0" smtClean="0">
                <a:hlinkClick r:id="rId9"/>
              </a:rPr>
              <a:t>Cost of Cyber Crime Study: United States</a:t>
            </a:r>
            <a:r>
              <a:rPr lang="en-US" sz="1600" dirty="0" smtClean="0"/>
              <a:t>. </a:t>
            </a:r>
            <a:r>
              <a:rPr lang="en-US" sz="1600" dirty="0" err="1" smtClean="0"/>
              <a:t>Ponemon</a:t>
            </a:r>
            <a:r>
              <a:rPr lang="en-US" sz="1600" dirty="0" smtClean="0"/>
              <a:t>. 2012.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smtClean="0"/>
              <a:t>Ryan </a:t>
            </a:r>
            <a:r>
              <a:rPr lang="pt-BR" sz="1600" dirty="0" err="1" smtClean="0"/>
              <a:t>Stinson</a:t>
            </a:r>
            <a:r>
              <a:rPr lang="pt-BR" sz="1600" dirty="0" smtClean="0"/>
              <a:t>. </a:t>
            </a:r>
            <a:r>
              <a:rPr lang="en-US" sz="1600" dirty="0" smtClean="0">
                <a:hlinkClick r:id="rId10"/>
              </a:rPr>
              <a:t>Threat-driven Software Development Planning: Using CAPEC &amp; CWE to Improve SDLC</a:t>
            </a:r>
            <a:r>
              <a:rPr lang="en-US" sz="1600" dirty="0" smtClean="0"/>
              <a:t>. KCG. </a:t>
            </a:r>
            <a:r>
              <a:rPr lang="en-US" sz="1600" dirty="0" err="1" smtClean="0"/>
              <a:t>AppSecUSA</a:t>
            </a:r>
            <a:r>
              <a:rPr lang="en-US" sz="1600" dirty="0" smtClean="0"/>
              <a:t>. OWASP.  2011.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smtClean="0"/>
              <a:t>Robert </a:t>
            </a:r>
            <a:r>
              <a:rPr lang="pt-BR" sz="1600" dirty="0" err="1" smtClean="0"/>
              <a:t>Abela</a:t>
            </a:r>
            <a:r>
              <a:rPr lang="pt-BR" sz="1600" dirty="0" smtClean="0"/>
              <a:t>. </a:t>
            </a:r>
            <a:r>
              <a:rPr lang="en-US" sz="1600" dirty="0" smtClean="0">
                <a:hlinkClick r:id="rId11"/>
              </a:rPr>
              <a:t>Top 10 Most Critical Web Application Attacks</a:t>
            </a:r>
            <a:r>
              <a:rPr lang="en-US" sz="1600" dirty="0" smtClean="0"/>
              <a:t>. </a:t>
            </a:r>
            <a:r>
              <a:rPr lang="en-US" sz="1600" dirty="0" err="1" smtClean="0"/>
              <a:t>WebSiteDefender</a:t>
            </a:r>
            <a:r>
              <a:rPr lang="en-US" sz="1600" dirty="0" smtClean="0"/>
              <a:t>. 2011.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smtClean="0"/>
              <a:t>Rogério Mendes &amp; Márcio Moreira. </a:t>
            </a:r>
            <a:r>
              <a:rPr lang="pt-BR" sz="1600" dirty="0" smtClean="0">
                <a:hlinkClick r:id="rId12"/>
              </a:rPr>
              <a:t>ITIL na Gestão da Segurança da Informação</a:t>
            </a:r>
            <a:r>
              <a:rPr lang="pt-BR" sz="1600" dirty="0" smtClean="0"/>
              <a:t>. 5º CONTECSI. 2008.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Ronaldo </a:t>
            </a:r>
            <a:r>
              <a:rPr lang="pt-BR" sz="1600" dirty="0" err="1" smtClean="0"/>
              <a:t>Gumerato</a:t>
            </a:r>
            <a:r>
              <a:rPr lang="pt-BR" sz="1600" dirty="0" smtClean="0"/>
              <a:t>. </a:t>
            </a:r>
            <a:r>
              <a:rPr lang="pt-BR" sz="1600" dirty="0" smtClean="0">
                <a:hlinkClick r:id="rId13"/>
              </a:rPr>
              <a:t>SQL </a:t>
            </a:r>
            <a:r>
              <a:rPr lang="pt-BR" sz="1600" dirty="0" err="1" smtClean="0">
                <a:hlinkClick r:id="rId13"/>
              </a:rPr>
              <a:t>Injection</a:t>
            </a:r>
            <a:r>
              <a:rPr lang="pt-BR" sz="1600" dirty="0" smtClean="0">
                <a:hlinkClick r:id="rId13"/>
              </a:rPr>
              <a:t> em Aplicações Web</a:t>
            </a:r>
            <a:r>
              <a:rPr lang="pt-BR" sz="1600" dirty="0" smtClean="0"/>
              <a:t>. Pitágoras (</a:t>
            </a:r>
            <a:r>
              <a:rPr lang="pt-BR" sz="1600" dirty="0" err="1" smtClean="0"/>
              <a:t>Uniminas</a:t>
            </a:r>
            <a:r>
              <a:rPr lang="pt-BR" sz="1600" dirty="0" smtClean="0"/>
              <a:t>). 2009.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SANS. </a:t>
            </a:r>
            <a:r>
              <a:rPr lang="pt-BR" sz="1600" dirty="0" smtClean="0">
                <a:hlinkClick r:id="rId14"/>
              </a:rPr>
              <a:t>Top Cyber Security </a:t>
            </a:r>
            <a:r>
              <a:rPr lang="pt-BR" sz="1600" dirty="0" err="1" smtClean="0">
                <a:hlinkClick r:id="rId14"/>
              </a:rPr>
              <a:t>Risks</a:t>
            </a:r>
            <a:r>
              <a:rPr lang="pt-BR" sz="1600" dirty="0" smtClean="0"/>
              <a:t>. SANS. 2009.</a:t>
            </a:r>
          </a:p>
          <a:p>
            <a:pPr>
              <a:lnSpc>
                <a:spcPts val="1500"/>
              </a:lnSpc>
            </a:pPr>
            <a:r>
              <a:rPr lang="pt-BR" sz="1600" dirty="0" err="1" smtClean="0"/>
              <a:t>Saumil</a:t>
            </a:r>
            <a:r>
              <a:rPr lang="pt-BR" sz="1600" dirty="0" smtClean="0"/>
              <a:t> </a:t>
            </a:r>
            <a:r>
              <a:rPr lang="pt-BR" sz="1600" dirty="0" err="1" smtClean="0"/>
              <a:t>Shah</a:t>
            </a:r>
            <a:r>
              <a:rPr lang="pt-BR" sz="1600" dirty="0" smtClean="0"/>
              <a:t>. </a:t>
            </a:r>
            <a:r>
              <a:rPr lang="pt-BR" sz="1600" dirty="0" smtClean="0">
                <a:hlinkClick r:id="rId15"/>
              </a:rPr>
              <a:t>Top Tem Web </a:t>
            </a:r>
            <a:r>
              <a:rPr lang="pt-BR" sz="1600" dirty="0" err="1" smtClean="0">
                <a:hlinkClick r:id="rId15"/>
              </a:rPr>
              <a:t>Attacks</a:t>
            </a:r>
            <a:r>
              <a:rPr lang="pt-BR" sz="1600" dirty="0" smtClean="0"/>
              <a:t>. Net-Square. </a:t>
            </a:r>
            <a:r>
              <a:rPr lang="pt-BR" sz="1600" dirty="0" err="1" smtClean="0"/>
              <a:t>BlackHat</a:t>
            </a:r>
            <a:r>
              <a:rPr lang="pt-BR" sz="1600" dirty="0" smtClean="0"/>
              <a:t>. 2002.</a:t>
            </a:r>
          </a:p>
          <a:p>
            <a:pPr>
              <a:lnSpc>
                <a:spcPts val="1500"/>
              </a:lnSpc>
            </a:pPr>
            <a:r>
              <a:rPr lang="pt-BR" sz="1600" dirty="0" smtClean="0"/>
              <a:t>Symantec. </a:t>
            </a:r>
            <a:r>
              <a:rPr lang="en-US" sz="1600" dirty="0" smtClean="0">
                <a:hlinkClick r:id="rId16"/>
              </a:rPr>
              <a:t>Internet Security Threat Report – 2013</a:t>
            </a:r>
            <a:r>
              <a:rPr lang="en-US" sz="1600" dirty="0" smtClean="0"/>
              <a:t>. Symantec. 2013.</a:t>
            </a:r>
            <a:endParaRPr lang="pt-BR" sz="1600" dirty="0" smtClean="0"/>
          </a:p>
          <a:p>
            <a:pPr>
              <a:lnSpc>
                <a:spcPts val="1500"/>
              </a:lnSpc>
            </a:pPr>
            <a:r>
              <a:rPr lang="pt-BR" sz="1600" dirty="0" smtClean="0"/>
              <a:t>William </a:t>
            </a:r>
            <a:r>
              <a:rPr lang="pt-BR" sz="1600" dirty="0" err="1" smtClean="0"/>
              <a:t>Stallings</a:t>
            </a:r>
            <a:r>
              <a:rPr lang="pt-BR" sz="1600" dirty="0" smtClean="0"/>
              <a:t>. </a:t>
            </a:r>
            <a:r>
              <a:rPr lang="pt-BR" sz="1600" dirty="0" err="1" smtClean="0"/>
              <a:t>Cryptography</a:t>
            </a:r>
            <a:r>
              <a:rPr lang="pt-BR" sz="1600" dirty="0" smtClean="0"/>
              <a:t> </a:t>
            </a:r>
            <a:r>
              <a:rPr lang="pt-BR" sz="1600" dirty="0" err="1" smtClean="0"/>
              <a:t>and</a:t>
            </a:r>
            <a:r>
              <a:rPr lang="pt-BR" sz="1600" dirty="0" smtClean="0"/>
              <a:t> Network Security – </a:t>
            </a:r>
            <a:r>
              <a:rPr lang="pt-BR" sz="1600" dirty="0" err="1" smtClean="0"/>
              <a:t>Principles</a:t>
            </a:r>
            <a:r>
              <a:rPr lang="pt-BR" sz="1600" dirty="0" smtClean="0"/>
              <a:t> </a:t>
            </a:r>
            <a:r>
              <a:rPr lang="pt-BR" sz="1600" dirty="0" err="1" smtClean="0"/>
              <a:t>and</a:t>
            </a:r>
            <a:r>
              <a:rPr lang="pt-BR" sz="1600" dirty="0" smtClean="0"/>
              <a:t> </a:t>
            </a:r>
            <a:r>
              <a:rPr lang="pt-BR" sz="1600" dirty="0" err="1" smtClean="0"/>
              <a:t>Practice</a:t>
            </a:r>
            <a:r>
              <a:rPr lang="pt-BR" sz="1600" dirty="0" smtClean="0"/>
              <a:t>. 2nd </a:t>
            </a:r>
            <a:r>
              <a:rPr lang="pt-BR" sz="1600" dirty="0" err="1" smtClean="0"/>
              <a:t>Edition</a:t>
            </a:r>
            <a:r>
              <a:rPr lang="pt-BR" sz="1600" dirty="0" smtClean="0"/>
              <a:t>. Prentice Hall. 1998.</a:t>
            </a:r>
            <a:endParaRPr lang="pt-BR" sz="1600" dirty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Referências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50751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3212976"/>
            <a:ext cx="8496944" cy="1673352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 smtClean="0"/>
              <a:t>Segurança da Informação &amp; Política de </a:t>
            </a:r>
            <a:r>
              <a:rPr lang="pt-BR" sz="3600" dirty="0" smtClean="0"/>
              <a:t>Segurança da </a:t>
            </a:r>
            <a:r>
              <a:rPr lang="pt-BR" sz="3600" dirty="0" err="1" smtClean="0"/>
              <a:t>Coopa</a:t>
            </a:r>
            <a:endParaRPr lang="pt-BR" sz="36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252788"/>
            <a:ext cx="1347539" cy="15192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968" y="274526"/>
            <a:ext cx="4413504" cy="293827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699" y="5253370"/>
            <a:ext cx="2036240" cy="1518036"/>
          </a:xfrm>
          <a:prstGeom prst="rect">
            <a:avLst/>
          </a:prstGeom>
        </p:spPr>
      </p:pic>
      <p:pic>
        <p:nvPicPr>
          <p:cNvPr id="9" name="Imagem 8" descr="E:\Intra\LogoDTI1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4572" y="5254588"/>
            <a:ext cx="2755900" cy="151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ubtítulo 10"/>
          <p:cNvSpPr>
            <a:spLocks noGrp="1"/>
          </p:cNvSpPr>
          <p:nvPr>
            <p:ph type="subTitle" idx="1"/>
          </p:nvPr>
        </p:nvSpPr>
        <p:spPr>
          <a:xfrm>
            <a:off x="323528" y="274526"/>
            <a:ext cx="3960440" cy="2938272"/>
          </a:xfrm>
        </p:spPr>
        <p:txBody>
          <a:bodyPr anchor="t">
            <a:normAutofit fontScale="92500" lnSpcReduction="20000"/>
          </a:bodyPr>
          <a:lstStyle/>
          <a:p>
            <a:pPr lvl="0">
              <a:spcBef>
                <a:spcPct val="0"/>
              </a:spcBef>
              <a:buClrTx/>
              <a:buSzTx/>
              <a:defRPr/>
            </a:pPr>
            <a:r>
              <a:rPr lang="pt-BR" sz="4800" b="1" dirty="0" smtClean="0">
                <a:solidFill>
                  <a:schemeClr val="accent1">
                    <a:satMod val="150000"/>
                  </a:schemeClr>
                </a:solidFill>
              </a:rPr>
              <a:t>Obrigado!</a:t>
            </a:r>
          </a:p>
          <a:p>
            <a:pPr lvl="0">
              <a:defRPr/>
            </a:pPr>
            <a:endParaRPr lang="pt-BR" dirty="0" smtClean="0"/>
          </a:p>
          <a:p>
            <a:pPr lvl="0">
              <a:defRPr/>
            </a:pPr>
            <a:r>
              <a:rPr lang="pt-BR" dirty="0" smtClean="0"/>
              <a:t>Disponível em:</a:t>
            </a:r>
          </a:p>
          <a:p>
            <a:pPr lvl="0">
              <a:defRPr/>
            </a:pPr>
            <a:r>
              <a:rPr lang="pt-BR" sz="1900" dirty="0" smtClean="0">
                <a:hlinkClick r:id="rId6"/>
              </a:rPr>
              <a:t>http://si.lopesgazzani.com.br/docentes/marcio/marcio/</a:t>
            </a:r>
            <a:endParaRPr lang="pt-BR" sz="1900" dirty="0" smtClean="0"/>
          </a:p>
          <a:p>
            <a:pPr lvl="0">
              <a:defRPr/>
            </a:pPr>
            <a:endParaRPr lang="pt-BR" dirty="0" smtClean="0"/>
          </a:p>
          <a:p>
            <a:pPr lvl="0">
              <a:defRPr/>
            </a:pPr>
            <a:r>
              <a:rPr lang="pt-BR" dirty="0" smtClean="0"/>
              <a:t>Márcio Moreira - </a:t>
            </a:r>
            <a:r>
              <a:rPr lang="pt-BR" dirty="0" smtClean="0">
                <a:solidFill>
                  <a:schemeClr val="accent6"/>
                </a:solidFill>
                <a:hlinkClick r:id="rId7"/>
              </a:rPr>
              <a:t>marcio.moreira@pitagoras.com.br</a:t>
            </a:r>
            <a:endParaRPr lang="pt-BR" dirty="0" smtClean="0">
              <a:solidFill>
                <a:schemeClr val="accent6"/>
              </a:solidFill>
            </a:endParaRPr>
          </a:p>
          <a:p>
            <a:pPr lvl="0">
              <a:defRPr/>
            </a:pPr>
            <a:endParaRPr lang="pt-BR" dirty="0" smtClean="0"/>
          </a:p>
          <a:p>
            <a:pPr lvl="0">
              <a:defRPr/>
            </a:pPr>
            <a:r>
              <a:rPr lang="pt-BR" dirty="0" smtClean="0"/>
              <a:t>COOPA – Departamento de TI</a:t>
            </a:r>
          </a:p>
          <a:p>
            <a:pPr lvl="0">
              <a:defRPr/>
            </a:pPr>
            <a:r>
              <a:rPr lang="pt-BR" dirty="0" smtClean="0"/>
              <a:t>28/Novembro/2013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542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Espaço Reservado para Conteúdo 18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Principais conceitos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390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ço Reservado para Conteúdo 13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Tipos de espiões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398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Pilares da segurança</a:t>
            </a:r>
            <a:endParaRPr lang="pt-BR" dirty="0" smtClean="0"/>
          </a:p>
        </p:txBody>
      </p:sp>
      <p:sp>
        <p:nvSpPr>
          <p:cNvPr id="2" name="CaixaDeTexto 1"/>
          <p:cNvSpPr txBox="1"/>
          <p:nvPr/>
        </p:nvSpPr>
        <p:spPr>
          <a:xfrm>
            <a:off x="6564853" y="6433591"/>
            <a:ext cx="21836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00" dirty="0"/>
              <a:t>Fonte: </a:t>
            </a:r>
            <a:r>
              <a:rPr lang="pt-BR" sz="900" dirty="0">
                <a:hlinkClick r:id="rId7"/>
              </a:rPr>
              <a:t>Moreira – Segurança em Aplicações</a:t>
            </a:r>
            <a:endParaRPr lang="pt-BR" sz="900" dirty="0"/>
          </a:p>
        </p:txBody>
      </p:sp>
      <p:sp>
        <p:nvSpPr>
          <p:cNvPr id="3" name="AutoShape 7" descr="data:image/jpeg;base64,/9j/4AAQSkZJRgABAQAAAQABAAD/2wCEAAkGBhERERQUEhQWFBUVGBcYFhQYFxgVHhcWIRgYGB8YFRwXHiYgHxojGxgUIC8gIycpLSwsFx4xNTAqNSYsLSoBCQoKDgwOGg8PGiokHSUsLCksKTU0LSktLywvLCwqLDAvLC0tLC8sLCkvKiopLCotLC4qLCwsKi0sLCwtLCkrKf/AABEIAMIBAwMBIgACEQEDEQH/xAAbAAEAAwEBAQEAAAAAAAAAAAAABAUGAwECB//EAEsQAAIBAwIDBAcFBgQDAw0AAAECAwAEERIhEzFBBSJRYQYjMkJScYEUM2JykUNTY4KDknOhosFUZNGEk7UVFiQ0RHSUo6WxsrO0/8QAGgEBAAMBAQEAAAAAAAAAAAAAAAIDBAEFBv/EADYRAAIAAwUGBAUCBwEAAAAAAAABAhHwAyExQVESYYGRocEEcbHREyIy4fEFsiMzYoLC0vIU/9oADAMBAAIRAxEAPwD9xpSlAKUpQClKUApSlAKUpQClKUApSlAKUpQClKUApSlAKUpQClKUApSlAKUpQClKUApSlAKUpQClKUApSlAKUpQClKUApSlAKUpQClKUApSlAKUpQClKUApSlAKUpQClKUApSlAKUpQClKUApSlAKUpQClKidp3RjiZ10ZA24j8NefNmwcADJ+lHcShhcTSRLpmsUe0nn3+0Tyj4LKEqvy4rg5+eofSuUlmvvWUredxegH6gyNVXxNK5TN68DK6KK/gv3OE3WaVgo7VCe7YoD4pfAH/IitHF6QSDAe0uFz7yiOUf6HJ/yrqjnj39iu18I4fpc+MPaJl1SlKsMQpSlAKUpQClZvtXtpxI0YmiixyCKbiVvPQBhfqDUJodW7RX03nLKLdf7Q6/5rUdoyxeJU5QqdbpvobHNKw5to/+Ci+t4uas+zLt4QQlnJpJyQk6TfoHcY+lNojB4mbk1+7/AFRpaVFsL7ignRJHg4KyLpPjtzBHmDUqpGtNNTQpSlDopSlAKVVekPajW8WtTCpzgtPJw0UYPe2GWOcDSMZzzrKG9kn3M19cg+7aQ/ZY/kJHwT/3lWwWTiU8jkz9AzXma/OpbGMe12eW87jtBdX1zI+9fdjCqOrx9noGUhhwr9TuN9xqAPyNT+CtfT3OTP0OlUlp6RuzqklpcxFjjUVSRPmWidsDzIFXdUxQuHEkKUpUQKUpQClKUBD7V7SjgjLu4TopIJyx5AKN2PkNzWKu43OmW5dEPuyXQDt/2e1Q6V/m1NyzWh9Jrt00jirEh5FV4szvuNMCEEA497fGeQ51m0mCltAMbj29GLm5x/HmfMcPyJ235VntHNyquR7fgbPZg2li86XP6lqkS549aamS5lX47mYWcf0RcHHzSq7/ANFB3bsxPlE90f7yRn9K+oJlY6kgSVh77CXtF8+bDESnyD1IXt+4XYOyfhEVpH/pacmqpqqRuUMUNyu4y6fNDySIxFoec9hnwexCj9SRUuy7IzloVtZfO1uZbdh8lDMv6kVwu7m4kOt7iePbHeimhjx4loHdPqRiuAiYrrdY5lHKbQk6j+tbBJY/myH50u0rqTaicN0VbpKCfM13YnaiqwgkNwsjElROASQBkqkiDSwGCeZbxq+rC9m9pOuOHMY9WyJM/wBpt5D4RTjvKfwsc/hrcRk4GeeN8b7+VabOKaPB8bZbEc9aqTfmfVKUqwwisv2tevPIyQszxoMOFPBQNnfiz88AY7sYzzya0V47hGKadQG2olVz+IgHArFXVyrd53WYZ9uTMdsrZ5QxrvM2c+PzFQiZi8XHJKGq4NayPux04KRu8njHZRiNAfxTNuT56wa4XMMKnvpZxt1+0Tvcv9VB/wB68uLoEhZNch91ZWMCY/BbQgyMPzDfxrqt9LEBpRYR002qRD6GeVT/AKagedNSlpx9e0Ujhqtj+2sh+WyyP1Jr6S0t32STs5z0Ghrdj8ij/wC1dn7XuZVK8WbB5lIYnI+Rgm1D6VEAkJ0iXjH92xBf/urxMn6OKEXs6V5bT9C6tlkt2DOlwiDnwpTdRkeauOIB+UVprW6SRFdCGVhkEdRWEtn0NhVeJhuRBqhdfNrWTKuviY9VazsG7eRSTJHMu2mRAVJ8RIh9lht/0FThZ6HhbS/Zrt6cS0pSlTPQFU/pN2wIIsCTRLJ3YgIzMzNtnRGpBYgfQZGdquKyHpVeyCXQZSoI9XDbDVcyjA1ZZtoo8jGoeHtDlVllDtRHGUM8JjkV7iRIZT7LSj7bdt/hRKDHCPJFb/r3v7cMuqWKV1P7TtC8+zLnx4UZ2+WgfKoUd2qKxj9Wv7RbQqTnwur+bC6vEIc+deWs4Pfhtom/irBN2g/zM8xjjP0YgVvk8a9/VEDmrWYOOJ2Sn5LR7k/3sd/0r3RYsf8A1jssn+JYCP8Az1KR+tTE9KLobCZx+FYrIf6PtOr6VEvJ7hiZJLqaLV0mS4tY/DZlMsAztzH0qSnr3/xBPsOxHA1QRwyD95Y3ssR/sdih+WqtX6O9so/qGafjICxW4QJIVz7XcARgMgZXNYExFQHmjiI6Tsqqp/LeWIGn+pGo8av+wu1JQ6Ik7Atgi3uyJNaZ3a1uY/vBj83niqbWBxK+vXsjqN3SlKwExSlKAUpUTtTjcMiDTxDgBm5KCcF8dcDJx1xRkoVtNIqb2WKK4fgx8e7kUbFto4+Q1sdo4+uBuxzsazl6kMQ0HRM6MAV06LaFzyRIk3ll8F7zeJWrHtO4S1RreFm1bNcTjvSFm2Cr4zyHZR7o35AVwih+y42jFxoJ33isYerMTzY9W9qRs8gKyxXnvWC2YU73PDVyz3KWCWTvnNJxL2xdgpu5OGp9iNwZHfyjtojw1HkeIR1rvH2EMd23uiPHg2Mf+hwD9MV1gLIjTB+ArYBu5V1zzk8hFGR3FPurg7YwvWq+Vy7FcSu3wSST3EnzeG3ZI4/kzA1GSNEMUbuTuW65cLuPzNrNLA+J7YQNq0mI8svG1i30mtyYSfJ1xXeKMtLlNRlA1HTpguQvPUpT1Nynn1qLNLcW41GOeFerLxFXH4kleaIjyZk+dfK6HUFdIGRgrmOMyHkCN2tJz0Zco3mKjMvcLanOeU+12C3Tm87kyU+llkdioB7sk6xkIT8HaFsfZP8AEHzyK0HoldurNBI2MKrRxsdZ075MUn7SH2cE95c4PQ1UWlzxWXiMYrgHhpclQpLf8PeIDgsRy6ON1IO1drFWhmAEI1xnU1rsdIPdM9ix9w570e30POcNznVVfljt4duCKzeOPtJ6ZTulhKHCLcUrwUNaz5wgdtxwGIm4OIlIZskgHHINj2gTju9dqob5temWRfs8YAjiVFH2iUHkiberB+Fd/ErU+9TSzXN1usRxBCve3zgNj3pWJwB7ufHJqm0GZ5JbhtCIMSsD7I/4aEj6B3G7Huiq2zzbeOblKtXu0XPQ42scj6xbosKAnWVfSB48e43Z28Vj2HVq+bTsqJslOJcHq0MEYUn/ABbnUW+eo1NZmmZU4WdIBjs/ZjiXo92QMauoj3x4HnXLtC8OSGnaTSdLaHNrAh+BWTLyMPhUk/KomVwwpTdeWnlJ70jlddjYGTDMPz21vMP1tyHH0NRxKrIQzAovPVquYl/Osnr4Pny869+yy+0kMjD4lS5T9GacOfmEPyrjHfl20vqMi7KHbRKvlFNpU6v4cq97xNcKm0nhKfGfG7ksSdJG2Ejdc53jikk1q3nZ3PNW5YVjmvlLhonaWNyCuBKXU60Hw3iL7a45TLuPMZrnazFBp0rLFISrRFdCu/VdJ+5uRz0ey/TBxUyWIBElWRmiGQlxjMtt4xzg7vEDsQ246+NdLFfesq5dPJPaNpG4IBBBB3BG4I8RX1Vb2C7cLS0ax6NhowUcYyHix7pzy6cqsquR7cEW1CmeGsfcRxap7ezhWeaUn7TLKS6IG92ZjuxAOBCvIfCKvu3YLiRVjgYRhziSbPejjxuYx1c8gemc74rIdtXKBRZWiHgo3DZUYq1zOdzAH5hAO/NLzxtzJrRYwzr19gyuu5YQyCLFzICUSd49aBhsUsLZcISOr7KvvOaX/ZRZ1+2zZkbdLfT9umI8eGBwIx8oyPxVPaRbXWiSKJQFW6vNORAPdtrSP4+ixjlsSCTivpVeCIHL2aynuxqonvbpvF2bIVjzIwdPUryrVtaVWkt9xE4f+bnd7treY8TD2af9DDP0xVaIhbyALqhLHYBX7OkPyyTaSnyOnNfTAykhUeVxzXiXV+ynwkaOWOCNvIMccqj3N5Pbd2VLiFG2IYPLG2ejQ3DyRt+VJg3gM4qam7q79AWFnGVaR4tQZfvWgjEMyf8AvdmfVyr+OMZO+K5PCjRD7pUlYaWQt9knk8/ftLjPUY3+LcVHRclGi7rb8ERucEj2vsTvujj3rOXY9PGraxmFy2UMaXMgOQVIt79R7Syxn2Jl5Mp76fiWuO6+q9OoNL6G9pO6SRTOTLCwBRxiVFIGBKR3X64kXZgAdjkVo6wvozMY5wEiZgPVPE+DNZZOdOo7yWpIyrb46ZGQN1WG2hlFdVVqTQpSlUnRUDtrtLgRFwNTnCxp8cjHCr9Sd/AAmp9ZD0neSS4VFypGI4Tg/fSBtUo8eFCHOfF6hG5I0+FslaWiUWCvdeuivINj6scY+uYSMkA/f3jbSTH8C4KKfdRGPhUITqCrueIpcyszZxMUI4lzIBvw12SKPqcVMkg4rpFCdMeGt4SPcgTAnnHmxxEG8yeu8KWYuRIoAyEeJOgXVwrSP8urXOR+EeG2V1VXcT6GCTc3nw1kt2e7an/S199odovLKZJda6SUVFIDJtqMMZOyvp70sx9gd0YqJFdBlCaAVAyIV46ooO+rhW6mRs8+JMQW5gDO8G/nAVQpLalyCd/VaiVJHUyuHmYe8TEp54qbaW5WAyvLwkB2OZWLtk5KJC6ltw2ZWJLFWIwoFQm2zV8OGCBZZKXbOf3xJ9neGJDJCwjQHDMkkk8APw3EUgEkWfiHLrtXC8s1XXNAgj0jTdWzd5EDb522a2fc5Hs+0uMMK62izEo4YGQs0Su3ey4XWIJmODJDLGcqXGpSRzrpAMFGiB3VzDG3VR99YSeONymeWDjYVPFVVcs89mJtfnz635SbUkvm4JDrwApYsDGiyH2wu7Wdw37xfaik8MHPjbWUqzrFFK7Z3azuuThl2aOT+KmCGU7OAfA1S8OJcgO3AdEYP1EOrEco8JLaTCN10Fc8qsV0tkSjSJJBFcaduBeDHDuY/ASd058SvnXYaqveFsprPdqqzWeDviWzu0Gwzv516aj9nrKI1ExVpAMMy5AY+IB5ZGDjpXLtu4dIWMQLSHCpgZwzEKGPkM5PkK1zuPlrR7E3jIz3al09xcKsbYwzRw9RrA9bOf8ADU6F/ETUS4mBKJDhYodXBLbjKZ4l1J4qhyF+JyTXtqqiPEbaeKGhik6pax5Mk2fFzqbPiyVxmVVjBK4DqJWj+G2jIWGD+o5Unxy1VHiRRNzied7rk/KWjPU7QYQ8GNCodssdWJJC4yqOx5SuMu7ckQjrioIu1TBUjurjirhMLuMQF8iKLOQGwZJCCQOtez4UsGJfQH4hzjUdQ4pB8ZZmWEH4UaofZweWQYPeO+QeGBtu5b3FC6dxvpMaLjLVGZmijc0s8Kq/oWUAXWO4qyN7PrruGRj+B5lCs3zxmpNyUnBS4J7p0LOyhZInPKK6UbFG6OO6fI4NRljJkMSSiXJKFWEhjZ8OQrrKzZVjHIokQghl613jUsq4XWdDGNX3MsQOJbSU9XQ50nyB8a6WQ4Sl7dKyUmR4w+popVLSD1bIT9+oGrhs37wL34pOZAwdwandnXDxvrjzLrXVv/7TCNjkdLmPkR7w5+Ue5QMoOstoQMsg9qS1JyH/AMWBsH5A/Ea7RgudJYIzSDvjlHeAalkX+HMm+OuSOtdJQzhd3Cq1wnPT9hW8apqhcmF8NGnRM5yF6gZ908jn5VZ1QejoJZpEwiPq40J5x3IOG0eTcyPketX1WrA9iwc4FdVZZYFJ6V9rmGNY42CzTEpGx5RgDU8zfhjQFvngdayNiwghWWLuSSoyWvE34Fmvfkupc+8/3jZ5lo18ak9sarm8dHBRG1RZbK6bOLS88nkJZCkYPVVJ+UOSdLh2mmBWIxi4lX4LKMngQY6GZwZWHUKB8vQs4NmGXF1WmZNnCxu1gkhfh6wnfiibdlEmQjt8V5cP3t/YQNyqHe3xcvNOyyNIpBCsyrIqtpI1DvJZI+FAXvTv47Cvu7cgu0hKykniN1SWSPizsv8AgWoSJfBpPE1UdqXDBwmAjAIXUHSEYqNEQb3VhjZUB6EzvzXbTDDNzqqxvIln9rEgw6iQR7FW+0iOH8IhskKQgfxHL+OOQs7S9aNF4ekxSnQImmN1aTHrEskg1wSHoHGknYiq2O1aOGJjPwtZAhjDXAY5wQxWB1W3QhkIyrEB1LEk1Kt2cjWUMvFiZ3jYKDdRoxSaGYKApuoTusgALDY1GJJ1Vc10jXdgkXrIFZraZxHLbvs8UynaFzzSVT91L0OFJKspEg4cFizSalErMg0tPEpwLmL4L2A7Oo9oDBG9dwAmsn10RiUyHmbmwbZZ/wDHt+RPMjHXFcYYZY5OGHXiCRTHN0FyVzFNt+yuo8xvjbiBvGuTnVVLPAaPsxxdSRcR9F3EoeO4jA03VsSO8AdirDGpPcYgjpWzFfnNnCJOGsbGHis8tmx52t2ueNat+AkN3eo1gchX6HBq0jVgNgasZIzjfGemaxWyk1Ve8ySPulKVnJHhrJ+kJkM5Kgq2lbe3JH7WXJkkX8kajfyatbWd7fuo0leUli9tbvIiYGnU5Kg556iUK/Imq7TA2eCcrS5Turng9zZkO04cyaISQoH2eHBPshltwTjnmWWdj48LNde0hqabTsAZtHlw1SzhHy1ySt8xUhLDg3VtEeafY1Y+LYupGP1kyajwnCOTz7h/+qPn/asssT6NR/TK/Beai/Eyp7XQcSRl2A1BPIKJkj//AJEPmDVt6U2yx3Kpp1JFbL3CSMhI7g4JXB5a6rry3Jhj8ZLeE/zMt6n/AOUq1LhuAZhI51BW1HJz6kyEnn0EV7n5R+VRRfFO5rJNS5SLC9tmmkfhMRxZ5VjAOAJEt4JI2xyyHg5+DHxqTo4xJjGlriNbuAfBdR4Dr9coCPzeNVnZkzwCRGyWtZUmxzLIg+zyY/paH89QPWrS59Q7EHu28q3UZHW2lysoHkpMjfLTVivvqsTBGnC1Asldvwl1cHCe8iTyK2JI0ysitcxR+eNF1bn8yktj4gfCvbQoDofvROEt5H+OBwTaz/mGTGT448NpvaUZhklVBkxsL2AD3lPdnjX55Y4/iCo8nZJyUziIZQN42s3ejI84ZsYz0/z6051X2OQxwuHdlr+VNf3zeRsuyopVhRZmDSKMMwzhsbat+pGCfMmuXbxk4DrECXfCLgZ06iFLHyUEn6VNhUhQCckAAnlk+NRe2ZwkErMSoCN3lGSNsZUHrvWrI+Yt3tKJvfuMdfunDZh7D5ijH/KQAu5H52XHnqWuVsGWMNISW4ve5nUtvG0zKP6+rbyFTO2bIBZlXZIIoLdf55ELn+3hj9aj9pj1CnqRfn68Xf8Ay1VUeFGmom9F3k+s5biuvrcrGY/eOhWP5Ylcn6z3I/QV27OiH2W7cDfMKDyDOrkfo6j+QV17QPr7wn9mHf8A+bbn/wCyCoJjdDKgz7bjTnm3rlTP80Ef99RzM7Shjct69UT+yolaOGIDSzyQHWGOSDBK2c52wySDbFdrESGLbJk0JeRHxlXuTL/MRuP4tRJZOAYnGdMMhU/lDGeM/WCWYfQ1bCQQrkc7OYk431WsuTkeIAYH5xGpIvs0sHlXRbT80LiMJq4Qzgfa7cbYZD99CPIg5x+MeFQGijGVyRGVRdX/AC7nVBN84pe5noP87MRtFDnBLWMpK/itzvgeXCb9Y6i3ESIHUjMcJKnHvWU++R4iN/0CUZZHDVeTnuhSzLn0f1u5l7oLLw7hOouIyF1L0wVz9NFX5qh9FoiBIWYlwwjlX+Ig08QfnThtV/VkOB6fh/5adVm95ge1Uea5ljkBT7Q/C722mwgAaV89BJI5UHqGHhVDao13doTlUnkjdk5Dhd6ZVYDoILaD5GatP6RyIxvNDNxn4FkMgAJxMMeGevdl1HPwCoEUIW/kCjAX7UqgdAlpZooHyDH9a9OCL5eHZfbkWsplcS6Gf9o8bP8A9one5cf/AA1vGo8jVNaWxnnjEvO4kRn89Zt3Yf2XUq/Mipt0+m1yOY+zf+Dy4/1VJ7biEV0G5COZPLCCPs5yf7IpT9K0JyciJKuSv/lSd3UMqTxbEkADiWcWe6RnT6o4O2w8K520kkemZdR0rNeKmeWi9m4qqPFoJ2BxzKDwFRLCFmdo2JLSL9nZiTnitDwVYnnn7RYjfxkBq09Ge0FIglfZYppYpVPuxXXfGrwCz5j8sHwqESkuXp3Ok2aLhGUxDULRhdQgcnspgTLEB1HdlI/KlQb2wij1IW9TGqjUDz7PmbMbg+NvOMg9FHnirHs6X7PLArcreR7CXPWGTD27ny2jT5sa4vZrB3JN0tJDbyA+92fcY0E+SMVHlwmqpOTqv+jpzs4mlLwuwSSZj3hyi7TgAPEXwEsYSTzAbxNfo8GrSNeNWBq07jVjfGema/NrWz9ekUjlHEiQPJjcXEHrIJsH97b6kJ68vCv0wVn8RkdhPaUpWYkKyXb8ircy61DIY7PWCSMJ9plBbb4SVOK1tZn0nsg00erZLiOS1Y/CzYeNv7lIHmw8artMDb4JpWknp6X9rigvb52kW4kADIEZwucBoLpopMf05s1y7SUxS3CeAudPnvHeR4/tmH8prxpiRrkXbDSSJ44X7NdxjzxolA+fman2rrriacB9GLWcnxIIguB+F1dlz/F8qzYnvfRfLCdy1yS8sN7aRXywepj0bmNJ41Hi0Mq3MY+bRKf1qIDGjIzboNUUn4ogpXP81rLG4/wDUyKKSLKDvPEQwHxTW4wV/q2rKf5T518PbgZRSNB4YSQ7jQctbSt+HDPbv5EVFouhilNTuc35zx4XyWbauPZGkgmWQ+seMiKUfvMJgEePGtwCPxwgfK3tbZdC5OpIVYIQfvbCUDn1JTbz7nnvTxrxI9BV+JGpUJnvvCrZMQP/ABFu+GXxAU8mNTeyZjwSAVJBJiY7RksM6fKGbfb3GJXoKlDiU2ybh3q7hf7tLRN4xIuhOscAb2msjpbHeJhwN/rHpf8AlrgyO5aKMAmIjSNWOLZy9UJ5Mpzg+MY8apeze1BbyK2H0AGJ0YZbhAk8Jx1lgJP54myOVabsfsYBkIKyRR5NtKrEMsbfsmxs8Y2x5AZG2ashe1VUjDbQqwnFF5r25zunhFrCaBFwAPDxqB6QsBbSFuQAJ+QYGrEVH7QtBLFJGeTqyn6gitDwPn7ROKFpaGY7WmdlmjKjSxmZipJPEjMciYydtUYG2OYr5vwkqHfASWRD+W4iOkj+aRN/KuUt5gCRcs8ihypGMywdyVCPiaLUMfhr4V42Zo84SVUhL+GRrtph5EEpnxRRVZ5EUU29/wCV7vRHJIBLIWXldwlDn3WeBGXP80Mn1NfEfDaQEE5k0MpOMF2xIvyzLDKn9TzqbcTYWFokAYFo2UDTpuUJkUY6a/Wr/UHjUZjFs6k6AQ4OMaYZXEiP/SnBz4AkVwraXeurZ40OqM5O7FY87EAhi9vI/gCDwjUvs9oxgHJ4UfCkU+9bMSBnxMbZQ/zeNRmuk1sXQ6X1o8YG+QcvF+ZT61PEM2PPy5cQzmTUdQw2/syBgF4hPLhvhFf4XVW60OpqF7XCvXffMtLGQwtGsp1c7Z+oYbmGRvzLlfm1R1hSHaTcW2YZM767ST2CfynAJ/C1QLqVTGgUuykOmn3tOdRhPhPEQGT4guBzq7sbxbkZUo8qppdTss8RHMfhPjjY5BrqLoGovlWOWf5wT336lh2H2XwQ2cknSurOdaqNKsccm04B8dNWtcLG1WKNUUEBRgAsWwPDJ6Dl9K71Yj1LOHZhSRg+03aG5mIRXMl1qj1au7N9hXhbAjILoV/mFQ+z+01e8imONMskL46BLm14f/7rcL9atfSpG40iKO9JEs9ufG4t316B5shUfINWYaONtkbQjACN/ghnfj28nyhug0Z8A3hz9KBKKHhKvQMiz2uYnib2l4EbfOOaWxc/SOWA/JhXe/cTKHfYSw20jn4cCSxn/sMiMfyiraKOOdn1KEa+ikjyRvBfIAskflq4cbDxMPmKrY7pHXMq4QanlX4YJzwbleX7K5XX5DB8KtUU6rNHCNbqTKFc6PtC6S37q4LqM/072IfS4HTn9CdFmdp10RXKulyn7ttWJgPAxTlZgfgnYjlunsmIaNsmTU6lRsWuFQCVFPT7RCI50P7xPGvuefjRmXWCyhDM2nIYYKR3oT4SpaGZOgLg+yK7Ve/I4WdyxfKTHDkCzun8JM6rW6+TMRv4vj3anXE6zpBcyrhZFayv0+AklMnw0TbZ8Jc/LP202teGVy6q0XC1ZM0A7xtdXWaLIkhf31II5tiV2T21GGeO5ZZLe5QLM/shttC3WPd1ALHKOaSICcA1W4HlVZeSWp0s+z+yWneMMC0kLJBdjVobMTcSC5XPUjn4rKwHKt8Kz/o/2RIkheYB3RFjS5VzmeLJK8ZOWtdu9vnUSMZIrQ1itYpsmhSlKpOiqX0r7LkngIjJ1L3tAIHEx7uTyYHBVujAdM1dVwvrMSxsjEgMMZUlSPNSORBwajEpqRbY2nw7SGNZPzMGysVSbiLmRgdZUoIrxRw9Myn2VlTEbjlqwRsRUeFgO6FLKVaLgtzeLcvaN4Tw5LRn3lO1WMtpMJ3iISaVkzIMqEuoeQ4q5zHOMYD4IOOfhVXA2ZssyAhXL5Vkx7KXeO8kie5cjP4sisjqq5H01m1Fdy7acMOEU5eXk5GiQSZYBWSfG0iJnRMw+OPLRyrz0MT0rtGVcAKoIPEEcRPPV3prFz0PvxnrtjlUmKyWeP1bGSUd6e3YrE7N0nhK5US4x31yj9edRIGi4ejQNWBHnJiVyGyqTDnBdLvoY93J2ONhwntJqSxTrThlJ3SU9nxk1aSpdycaGzoeXRsME+zewjKkH21BG/SfaPBLE0TlI3lZ+HNg8KV2GGRlJ9W5I78JxvkrVe8uQxffJAlMnqwzD2Rchd4LkbaZh3WwN69MmdWSckDiakDkr0+2Qj71R0uIsnrROVVXVFA4l3r0lulelBwu43RjHOpSQKO8SzalX2eIU7zqvuTp305OPHceiABtw4AGo9NBzjbOqMlWzv3gFz1ANZZXJVFIDxsRw1dmli1ch9muk78TeCyDblmtz2TZiKJEwRgZOSCdR3OoqACck743q2yXzTPP/UbX+EoXjPhWE8VlPEmV4a9rw1pPBMS3ZcyTPEZMMx4sDsPvJVG242Dlco494d4dahFRyCHS2tBF1xnVJa+UsbesjPUbCtB6R9n6A8udURwZYy+gqwwFlgdjhHG22QD5dam7hbu6x3pQuJG9Wtzgd0MR91dL0bqR4bClo8S1s9htS/Drs70trjJMWDZYsXUa2TnLGp7lzEP30ZA1pz7vyrhaXRJ04VmGoqg9mVX3khX8Mg9bH55Xoa6Wbx62WZ3j3zxNIQxzdJJB+ykIyCwzHJ8819XFjwZMSxq2sY7p0LLvq12zckmz3uGdiclTvXCq9/NXfPrqzzSNgCZFZQVK7NNEnsun/NQciObAV92s2HQuvHUlnVV5OCCrSW465BPEtz13ArnJKCx095XbbB0FpRyYMccG8HUNhX+tc2lG+rSRq7+oGNWf4pQO9bXH4x3W8aCcnVVO9/V1vbEIplgImtmADbnugcllx3lKe7JjUmMMCNx72HbrJcpvq34neC6h11MARhjgetiJR/eGa+7d21Eo0glxkkBRMV/ix/d3C/jXf/e49F7QM5lCqAMgFCyqXJ7x4UgzE/jg4OetdSvLLOzUdopcvb2y1vNKK9pSrj3DKenfZc7pHNAzZgOsoBqIwciWMcy67gr76sy88Vmbq0ACaFSaOZXeEIcLNHINVxaLnk2oGWMHcEEdDX6H2z2Z9oj0h2jcEMkinBRxyOOTDxU7EEisEbaRnuIjDxNBDXMELDHE2IubM51Rz8mMbYz0JO522Mfyy0qqZBohLMCG1MXR1V3lX2mRMCO/iHPjREKsyc+7nFcb28dJdbKjud5IwRol4iiNmjPIwXSBcH3ZkUH2q+bkkBZAwYMxZZ09WGm5axnaC76PE+I5eWxqwvOxo54C1sTLGoPEgVAsttIR3zFEx+7Y5LW52Ocqc4rTcnfVVocI+FZRjU4EajUuzy2qNlJo+v2q1bZl5kA+NfJLaw4YaxmUtEuoFWGDd26/tIZBgTQcwcsN96+hPGyrw00yMQ6mJzh3VSDNY6+Vxy4kEmGYDBydzyE4IUjGGYleGeEpm6yWbt9xc59u3kwGOcZzuqq6IE4dnQXMUccQSC5CerUOTFcxhi6mCTnhScoR3ojsRjINPdyEs4mBjlQhpNWI8tjTrcgEQzEbGTBhlHtY6SuKpB1FNOrMmpGWIyfFcRr6yzuP4qdwnepwSSVkjcM7EHg8VtMoGMk2t7ECkq430yYJGxzRPZxqunQG19D7JYrSIKAuoa8BQg72/sqzKDjGdJ055YG1XVcbW2EaKi8lAUbAbAY5AAfoBXavLic22WClKVEClKUBC7T7HhuABKuSN1YEqynxRlwQfkazvafo9cqQ6MZimyyZWOdV+EnHDmX8LgfOtfSoRQKI02PirSyuV60dZ5yxzPzWXsdiutoZIcEkPHG5UN1LQg8SJs+9ExU89xy5213Kz6zwrrSpUtvLmM7aZeEBLp35SRNg9ep/Tq5C1QNrCrqxjVgZx4Z542FV/B0ZvX6pNNRQ9ad/nLcfnlp2dxl12ssayJkCATBmVPBHZQ2g7+qlVl8NPSHJZ5cRPE0UnNUTSve8UhlYLnzgkx5dK/R77sW3n+9iRz0LKCR8jzFdEsIwqLoBWPGgHvacciC2TkeNc+CTX6olfJ+3HPiuJV+j/o8sIV2xxcYLrrXWu2OKrMdTjxOavaUq9JJSR5FraxWsW1G7xSlK6VnjICMHcHpVFc+jAAYQMEVvagYa4W/kPs/NCPlV9SuNTK47OGP6kYOXsucERvCz4yEIckqN9objGQP4cwweWTyqDJG0OY1cBW9q3nVYs/ySeqb5xsn/AE/Sq5zQK4wyhh4EAj9DUdgxReBTwivrT8SyMCWVikcwSBtOniMzoWTGwlSYFJV5e+3kRXl52fNCAZFEkajuTKzd1fBZVy6L+GQOn4hW/eBWXSVBX4SARj5cqjWfY0ELFoo1jLDB090HryG31xXNg4/BPXj9s+hk/R/0eWU5IzCfdcKRk570LQPo1AjBYKpwa20MQVQozgADcknw3J3J868hgVBhVCjJOAANzzO3WulSSkarCwhsYZLEUpSpGgVV9rejkFwQ7BklX2J4zw5F+TDmPwnI8qtKV1NpzQMD2t6OXkTmRcTahh5I0QPIvw3UDERzjG2VKN4VRT9jMirLoltCBlJFErxKPJgBcW455RwyDw8f1ulaIfExLIjsn5Fb3jkSPJFBdK6hZZBl1bfIaR7UMA4xs8kKMPEcqkw9jPKnGtJY5ywxLDxY5308gkhfCTqBjAlCuOQfbf8ATobSNCzKiqW9ohQC35iOfM/rUHtD0ZtJzqlgjZvj0gMPk64YfrU//Sp4SrQbJ+YQ9ncaQRqssUybBUOoxg9RHM6Txr1PDkdPDPOv0zsD0fS2UkKqyOBxBHrWMsM95ULEAnqeZqxNohZWKqWT2WIBK5GDgncZFdqrtbdxqWR1KQpSlZzopSlAKUpQClKUApSlAKUpQClKUApSlAKUpQClKUApSlAKUpQClKUApSlAKUpQClKUApSlAKUpQClKUApSlAKUpQClKUApSlAKUpQClKUApSlAKUpQClKUApSlAKUpQClKUApSlAKUpQClKUApSlAKUpQClKUApSlAKUpQClKUApSlAKUpQClKUApSlAKUpQClKUApSlAKUpQClKUApSlAKUpQClKUApSlAf/Z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1259682" y="-1303339"/>
            <a:ext cx="2714625" cy="271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4" name="AutoShape 9" descr="data:image/jpeg;base64,/9j/4AAQSkZJRgABAQAAAQABAAD/2wCEAAkGBhERERQUEhQWFBUVGBcYFhQYFxgVHhcWIRgYGB8YFRwXHiYgHxojGxgUIC8gIycpLSwsFx4xNTAqNSYsLSoBCQoKDgwOGg8PGiokHSUsLCksKTU0LSktLywvLCwqLDAvLC0tLC8sLCkvKiopLCotLC4qLCwsKi0sLCwtLCkrKf/AABEIAMIBAwMBIgACEQEDEQH/xAAbAAEAAwEBAQEAAAAAAAAAAAAABAUGAwECB//EAEsQAAIBAwIDBAcFBgQDAw0AAAECAwAEERIhEzFBBSJRYQYjMkJScYEUM2JykUNTY4KDknOhosFUZNGEk7UVFiQ0RHSUo6WxsrO0/8QAGgEBAAMBAQEAAAAAAAAAAAAAAAIDBAEFBv/EADYRAAIAAwUGBAUCBwEAAAAAAAABAhHwAyExQVESYYGRocEEcbHREyIy4fEFsiMzYoLC0vIU/9oADAMBAAIRAxEAPwD9xpSlAKUpQClKUApSlAKUpQClKUApSlAKUpQClKUApSlAKUpQClKUApSlAKUpQClKUApSlAKUpQClKUApSlAKUpQClKUApSlAKUpQClKUApSlAKUpQClKUApSlAKUpQClKUApSlAKUpQClKUApSlAKUpQClKidp3RjiZ10ZA24j8NefNmwcADJ+lHcShhcTSRLpmsUe0nn3+0Tyj4LKEqvy4rg5+eofSuUlmvvWUredxegH6gyNVXxNK5TN68DK6KK/gv3OE3WaVgo7VCe7YoD4pfAH/IitHF6QSDAe0uFz7yiOUf6HJ/yrqjnj39iu18I4fpc+MPaJl1SlKsMQpSlAKUpQClZvtXtpxI0YmiixyCKbiVvPQBhfqDUJodW7RX03nLKLdf7Q6/5rUdoyxeJU5QqdbpvobHNKw5to/+Ci+t4uas+zLt4QQlnJpJyQk6TfoHcY+lNojB4mbk1+7/AFRpaVFsL7ignRJHg4KyLpPjtzBHmDUqpGtNNTQpSlDopSlAKVVekPajW8WtTCpzgtPJw0UYPe2GWOcDSMZzzrKG9kn3M19cg+7aQ/ZY/kJHwT/3lWwWTiU8jkz9AzXma/OpbGMe12eW87jtBdX1zI+9fdjCqOrx9noGUhhwr9TuN9xqAPyNT+CtfT3OTP0OlUlp6RuzqklpcxFjjUVSRPmWidsDzIFXdUxQuHEkKUpUQKUpQClKUBD7V7SjgjLu4TopIJyx5AKN2PkNzWKu43OmW5dEPuyXQDt/2e1Q6V/m1NyzWh9Jrt00jirEh5FV4szvuNMCEEA497fGeQ51m0mCltAMbj29GLm5x/HmfMcPyJ235VntHNyquR7fgbPZg2li86XP6lqkS549aamS5lX47mYWcf0RcHHzSq7/ANFB3bsxPlE90f7yRn9K+oJlY6kgSVh77CXtF8+bDESnyD1IXt+4XYOyfhEVpH/pacmqpqqRuUMUNyu4y6fNDySIxFoec9hnwexCj9SRUuy7IzloVtZfO1uZbdh8lDMv6kVwu7m4kOt7iePbHeimhjx4loHdPqRiuAiYrrdY5lHKbQk6j+tbBJY/myH50u0rqTaicN0VbpKCfM13YnaiqwgkNwsjElROASQBkqkiDSwGCeZbxq+rC9m9pOuOHMY9WyJM/wBpt5D4RTjvKfwsc/hrcRk4GeeN8b7+VabOKaPB8bZbEc9aqTfmfVKUqwwisv2tevPIyQszxoMOFPBQNnfiz88AY7sYzzya0V47hGKadQG2olVz+IgHArFXVyrd53WYZ9uTMdsrZ5QxrvM2c+PzFQiZi8XHJKGq4NayPux04KRu8njHZRiNAfxTNuT56wa4XMMKnvpZxt1+0Tvcv9VB/wB68uLoEhZNch91ZWMCY/BbQgyMPzDfxrqt9LEBpRYR002qRD6GeVT/AKagedNSlpx9e0Ujhqtj+2sh+WyyP1Jr6S0t32STs5z0Ghrdj8ij/wC1dn7XuZVK8WbB5lIYnI+Rgm1D6VEAkJ0iXjH92xBf/urxMn6OKEXs6V5bT9C6tlkt2DOlwiDnwpTdRkeauOIB+UVprW6SRFdCGVhkEdRWEtn0NhVeJhuRBqhdfNrWTKuviY9VazsG7eRSTJHMu2mRAVJ8RIh9lht/0FThZ6HhbS/Zrt6cS0pSlTPQFU/pN2wIIsCTRLJ3YgIzMzNtnRGpBYgfQZGdquKyHpVeyCXQZSoI9XDbDVcyjA1ZZtoo8jGoeHtDlVllDtRHGUM8JjkV7iRIZT7LSj7bdt/hRKDHCPJFb/r3v7cMuqWKV1P7TtC8+zLnx4UZ2+WgfKoUd2qKxj9Wv7RbQqTnwur+bC6vEIc+deWs4Pfhtom/irBN2g/zM8xjjP0YgVvk8a9/VEDmrWYOOJ2Sn5LR7k/3sd/0r3RYsf8A1jssn+JYCP8Az1KR+tTE9KLobCZx+FYrIf6PtOr6VEvJ7hiZJLqaLV0mS4tY/DZlMsAztzH0qSnr3/xBPsOxHA1QRwyD95Y3ssR/sdih+WqtX6O9so/qGafjICxW4QJIVz7XcARgMgZXNYExFQHmjiI6Tsqqp/LeWIGn+pGo8av+wu1JQ6Ik7Atgi3uyJNaZ3a1uY/vBj83niqbWBxK+vXsjqN3SlKwExSlKAUpUTtTjcMiDTxDgBm5KCcF8dcDJx1xRkoVtNIqb2WKK4fgx8e7kUbFto4+Q1sdo4+uBuxzsazl6kMQ0HRM6MAV06LaFzyRIk3ll8F7zeJWrHtO4S1RreFm1bNcTjvSFm2Cr4zyHZR7o35AVwih+y42jFxoJ33isYerMTzY9W9qRs8gKyxXnvWC2YU73PDVyz3KWCWTvnNJxL2xdgpu5OGp9iNwZHfyjtojw1HkeIR1rvH2EMd23uiPHg2Mf+hwD9MV1gLIjTB+ArYBu5V1zzk8hFGR3FPurg7YwvWq+Vy7FcSu3wSST3EnzeG3ZI4/kzA1GSNEMUbuTuW65cLuPzNrNLA+J7YQNq0mI8svG1i30mtyYSfJ1xXeKMtLlNRlA1HTpguQvPUpT1Nynn1qLNLcW41GOeFerLxFXH4kleaIjyZk+dfK6HUFdIGRgrmOMyHkCN2tJz0Zco3mKjMvcLanOeU+12C3Tm87kyU+llkdioB7sk6xkIT8HaFsfZP8AEHzyK0HoldurNBI2MKrRxsdZ075MUn7SH2cE95c4PQ1UWlzxWXiMYrgHhpclQpLf8PeIDgsRy6ON1IO1drFWhmAEI1xnU1rsdIPdM9ix9w570e30POcNznVVfljt4duCKzeOPtJ6ZTulhKHCLcUrwUNaz5wgdtxwGIm4OIlIZskgHHINj2gTju9dqob5temWRfs8YAjiVFH2iUHkiberB+Fd/ErU+9TSzXN1usRxBCve3zgNj3pWJwB7ufHJqm0GZ5JbhtCIMSsD7I/4aEj6B3G7Huiq2zzbeOblKtXu0XPQ42scj6xbosKAnWVfSB48e43Z28Vj2HVq+bTsqJslOJcHq0MEYUn/ABbnUW+eo1NZmmZU4WdIBjs/ZjiXo92QMauoj3x4HnXLtC8OSGnaTSdLaHNrAh+BWTLyMPhUk/KomVwwpTdeWnlJ70jlddjYGTDMPz21vMP1tyHH0NRxKrIQzAovPVquYl/Osnr4Pny869+yy+0kMjD4lS5T9GacOfmEPyrjHfl20vqMi7KHbRKvlFNpU6v4cq97xNcKm0nhKfGfG7ksSdJG2Ejdc53jikk1q3nZ3PNW5YVjmvlLhonaWNyCuBKXU60Hw3iL7a45TLuPMZrnazFBp0rLFISrRFdCu/VdJ+5uRz0ey/TBxUyWIBElWRmiGQlxjMtt4xzg7vEDsQ246+NdLFfesq5dPJPaNpG4IBBBB3BG4I8RX1Vb2C7cLS0ax6NhowUcYyHix7pzy6cqsquR7cEW1CmeGsfcRxap7ezhWeaUn7TLKS6IG92ZjuxAOBCvIfCKvu3YLiRVjgYRhziSbPejjxuYx1c8gemc74rIdtXKBRZWiHgo3DZUYq1zOdzAH5hAO/NLzxtzJrRYwzr19gyuu5YQyCLFzICUSd49aBhsUsLZcISOr7KvvOaX/ZRZ1+2zZkbdLfT9umI8eGBwIx8oyPxVPaRbXWiSKJQFW6vNORAPdtrSP4+ixjlsSCTivpVeCIHL2aynuxqonvbpvF2bIVjzIwdPUryrVtaVWkt9xE4f+bnd7treY8TD2af9DDP0xVaIhbyALqhLHYBX7OkPyyTaSnyOnNfTAykhUeVxzXiXV+ynwkaOWOCNvIMccqj3N5Pbd2VLiFG2IYPLG2ejQ3DyRt+VJg3gM4qam7q79AWFnGVaR4tQZfvWgjEMyf8AvdmfVyr+OMZO+K5PCjRD7pUlYaWQt9knk8/ftLjPUY3+LcVHRclGi7rb8ERucEj2vsTvujj3rOXY9PGraxmFy2UMaXMgOQVIt79R7Syxn2Jl5Mp76fiWuO6+q9OoNL6G9pO6SRTOTLCwBRxiVFIGBKR3X64kXZgAdjkVo6wvozMY5wEiZgPVPE+DNZZOdOo7yWpIyrb46ZGQN1WG2hlFdVVqTQpSlUnRUDtrtLgRFwNTnCxp8cjHCr9Sd/AAmp9ZD0neSS4VFypGI4Tg/fSBtUo8eFCHOfF6hG5I0+FslaWiUWCvdeuivINj6scY+uYSMkA/f3jbSTH8C4KKfdRGPhUITqCrueIpcyszZxMUI4lzIBvw12SKPqcVMkg4rpFCdMeGt4SPcgTAnnHmxxEG8yeu8KWYuRIoAyEeJOgXVwrSP8urXOR+EeG2V1VXcT6GCTc3nw1kt2e7an/S199odovLKZJda6SUVFIDJtqMMZOyvp70sx9gd0YqJFdBlCaAVAyIV46ooO+rhW6mRs8+JMQW5gDO8G/nAVQpLalyCd/VaiVJHUyuHmYe8TEp54qbaW5WAyvLwkB2OZWLtk5KJC6ltw2ZWJLFWIwoFQm2zV8OGCBZZKXbOf3xJ9neGJDJCwjQHDMkkk8APw3EUgEkWfiHLrtXC8s1XXNAgj0jTdWzd5EDb522a2fc5Hs+0uMMK62izEo4YGQs0Su3ey4XWIJmODJDLGcqXGpSRzrpAMFGiB3VzDG3VR99YSeONymeWDjYVPFVVcs89mJtfnz635SbUkvm4JDrwApYsDGiyH2wu7Wdw37xfaik8MHPjbWUqzrFFK7Z3azuuThl2aOT+KmCGU7OAfA1S8OJcgO3AdEYP1EOrEco8JLaTCN10Fc8qsV0tkSjSJJBFcaduBeDHDuY/ASd058SvnXYaqveFsprPdqqzWeDviWzu0Gwzv516aj9nrKI1ExVpAMMy5AY+IB5ZGDjpXLtu4dIWMQLSHCpgZwzEKGPkM5PkK1zuPlrR7E3jIz3al09xcKsbYwzRw9RrA9bOf8ADU6F/ETUS4mBKJDhYodXBLbjKZ4l1J4qhyF+JyTXtqqiPEbaeKGhik6pax5Mk2fFzqbPiyVxmVVjBK4DqJWj+G2jIWGD+o5Unxy1VHiRRNzied7rk/KWjPU7QYQ8GNCodssdWJJC4yqOx5SuMu7ckQjrioIu1TBUjurjirhMLuMQF8iKLOQGwZJCCQOtez4UsGJfQH4hzjUdQ4pB8ZZmWEH4UaofZweWQYPeO+QeGBtu5b3FC6dxvpMaLjLVGZmijc0s8Kq/oWUAXWO4qyN7PrruGRj+B5lCs3zxmpNyUnBS4J7p0LOyhZInPKK6UbFG6OO6fI4NRljJkMSSiXJKFWEhjZ8OQrrKzZVjHIokQghl613jUsq4XWdDGNX3MsQOJbSU9XQ50nyB8a6WQ4Sl7dKyUmR4w+popVLSD1bIT9+oGrhs37wL34pOZAwdwandnXDxvrjzLrXVv/7TCNjkdLmPkR7w5+Ue5QMoOstoQMsg9qS1JyH/AMWBsH5A/Ea7RgudJYIzSDvjlHeAalkX+HMm+OuSOtdJQzhd3Cq1wnPT9hW8apqhcmF8NGnRM5yF6gZ908jn5VZ1QejoJZpEwiPq40J5x3IOG0eTcyPketX1WrA9iwc4FdVZZYFJ6V9rmGNY42CzTEpGx5RgDU8zfhjQFvngdayNiwghWWLuSSoyWvE34Fmvfkupc+8/3jZ5lo18ak9sarm8dHBRG1RZbK6bOLS88nkJZCkYPVVJ+UOSdLh2mmBWIxi4lX4LKMngQY6GZwZWHUKB8vQs4NmGXF1WmZNnCxu1gkhfh6wnfiibdlEmQjt8V5cP3t/YQNyqHe3xcvNOyyNIpBCsyrIqtpI1DvJZI+FAXvTv47Cvu7cgu0hKykniN1SWSPizsv8AgWoSJfBpPE1UdqXDBwmAjAIXUHSEYqNEQb3VhjZUB6EzvzXbTDDNzqqxvIln9rEgw6iQR7FW+0iOH8IhskKQgfxHL+OOQs7S9aNF4ekxSnQImmN1aTHrEskg1wSHoHGknYiq2O1aOGJjPwtZAhjDXAY5wQxWB1W3QhkIyrEB1LEk1Kt2cjWUMvFiZ3jYKDdRoxSaGYKApuoTusgALDY1GJJ1Vc10jXdgkXrIFZraZxHLbvs8UynaFzzSVT91L0OFJKspEg4cFizSalErMg0tPEpwLmL4L2A7Oo9oDBG9dwAmsn10RiUyHmbmwbZZ/wDHt+RPMjHXFcYYZY5OGHXiCRTHN0FyVzFNt+yuo8xvjbiBvGuTnVVLPAaPsxxdSRcR9F3EoeO4jA03VsSO8AdirDGpPcYgjpWzFfnNnCJOGsbGHis8tmx52t2ueNat+AkN3eo1gchX6HBq0jVgNgasZIzjfGemaxWyk1Ve8ySPulKVnJHhrJ+kJkM5Kgq2lbe3JH7WXJkkX8kajfyatbWd7fuo0leUli9tbvIiYGnU5Kg556iUK/Imq7TA2eCcrS5Turng9zZkO04cyaISQoH2eHBPshltwTjnmWWdj48LNde0hqabTsAZtHlw1SzhHy1ySt8xUhLDg3VtEeafY1Y+LYupGP1kyajwnCOTz7h/+qPn/asssT6NR/TK/Beai/Eyp7XQcSRl2A1BPIKJkj//AJEPmDVt6U2yx3Kpp1JFbL3CSMhI7g4JXB5a6rry3Jhj8ZLeE/zMt6n/AOUq1LhuAZhI51BW1HJz6kyEnn0EV7n5R+VRRfFO5rJNS5SLC9tmmkfhMRxZ5VjAOAJEt4JI2xyyHg5+DHxqTo4xJjGlriNbuAfBdR4Dr9coCPzeNVnZkzwCRGyWtZUmxzLIg+zyY/paH89QPWrS59Q7EHu28q3UZHW2lysoHkpMjfLTVivvqsTBGnC1Asldvwl1cHCe8iTyK2JI0ysitcxR+eNF1bn8yktj4gfCvbQoDofvROEt5H+OBwTaz/mGTGT448NpvaUZhklVBkxsL2AD3lPdnjX55Y4/iCo8nZJyUziIZQN42s3ejI84ZsYz0/z6051X2OQxwuHdlr+VNf3zeRsuyopVhRZmDSKMMwzhsbat+pGCfMmuXbxk4DrECXfCLgZ06iFLHyUEn6VNhUhQCckAAnlk+NRe2ZwkErMSoCN3lGSNsZUHrvWrI+Yt3tKJvfuMdfunDZh7D5ijH/KQAu5H52XHnqWuVsGWMNISW4ve5nUtvG0zKP6+rbyFTO2bIBZlXZIIoLdf55ELn+3hj9aj9pj1CnqRfn68Xf8Ay1VUeFGmom9F3k+s5biuvrcrGY/eOhWP5Ylcn6z3I/QV27OiH2W7cDfMKDyDOrkfo6j+QV17QPr7wn9mHf8A+bbn/wCyCoJjdDKgz7bjTnm3rlTP80Ef99RzM7Shjct69UT+yolaOGIDSzyQHWGOSDBK2c52wySDbFdrESGLbJk0JeRHxlXuTL/MRuP4tRJZOAYnGdMMhU/lDGeM/WCWYfQ1bCQQrkc7OYk431WsuTkeIAYH5xGpIvs0sHlXRbT80LiMJq4Qzgfa7cbYZD99CPIg5x+MeFQGijGVyRGVRdX/AC7nVBN84pe5noP87MRtFDnBLWMpK/itzvgeXCb9Y6i3ESIHUjMcJKnHvWU++R4iN/0CUZZHDVeTnuhSzLn0f1u5l7oLLw7hOouIyF1L0wVz9NFX5qh9FoiBIWYlwwjlX+Ig08QfnThtV/VkOB6fh/5adVm95ge1Uea5ljkBT7Q/C722mwgAaV89BJI5UHqGHhVDao13doTlUnkjdk5Dhd6ZVYDoILaD5GatP6RyIxvNDNxn4FkMgAJxMMeGevdl1HPwCoEUIW/kCjAX7UqgdAlpZooHyDH9a9OCL5eHZfbkWsplcS6Gf9o8bP8A9one5cf/AA1vGo8jVNaWxnnjEvO4kRn89Zt3Yf2XUq/Mipt0+m1yOY+zf+Dy4/1VJ7biEV0G5COZPLCCPs5yf7IpT9K0JyciJKuSv/lSd3UMqTxbEkADiWcWe6RnT6o4O2w8K520kkemZdR0rNeKmeWi9m4qqPFoJ2BxzKDwFRLCFmdo2JLSL9nZiTnitDwVYnnn7RYjfxkBq09Ge0FIglfZYppYpVPuxXXfGrwCz5j8sHwqESkuXp3Ok2aLhGUxDULRhdQgcnspgTLEB1HdlI/KlQb2wij1IW9TGqjUDz7PmbMbg+NvOMg9FHnirHs6X7PLArcreR7CXPWGTD27ny2jT5sa4vZrB3JN0tJDbyA+92fcY0E+SMVHlwmqpOTqv+jpzs4mlLwuwSSZj3hyi7TgAPEXwEsYSTzAbxNfo8GrSNeNWBq07jVjfGema/NrWz9ekUjlHEiQPJjcXEHrIJsH97b6kJ68vCv0wVn8RkdhPaUpWYkKyXb8ircy61DIY7PWCSMJ9plBbb4SVOK1tZn0nsg00erZLiOS1Y/CzYeNv7lIHmw8artMDb4JpWknp6X9rigvb52kW4kADIEZwucBoLpopMf05s1y7SUxS3CeAudPnvHeR4/tmH8prxpiRrkXbDSSJ44X7NdxjzxolA+fman2rrriacB9GLWcnxIIguB+F1dlz/F8qzYnvfRfLCdy1yS8sN7aRXywepj0bmNJ41Hi0Mq3MY+bRKf1qIDGjIzboNUUn4ogpXP81rLG4/wDUyKKSLKDvPEQwHxTW4wV/q2rKf5T518PbgZRSNB4YSQ7jQctbSt+HDPbv5EVFouhilNTuc35zx4XyWbauPZGkgmWQ+seMiKUfvMJgEePGtwCPxwgfK3tbZdC5OpIVYIQfvbCUDn1JTbz7nnvTxrxI9BV+JGpUJnvvCrZMQP/ABFu+GXxAU8mNTeyZjwSAVJBJiY7RksM6fKGbfb3GJXoKlDiU2ybh3q7hf7tLRN4xIuhOscAb2msjpbHeJhwN/rHpf8AlrgyO5aKMAmIjSNWOLZy9UJ5Mpzg+MY8apeze1BbyK2H0AGJ0YZbhAk8Jx1lgJP54myOVabsfsYBkIKyRR5NtKrEMsbfsmxs8Y2x5AZG2ashe1VUjDbQqwnFF5r25zunhFrCaBFwAPDxqB6QsBbSFuQAJ+QYGrEVH7QtBLFJGeTqyn6gitDwPn7ROKFpaGY7WmdlmjKjSxmZipJPEjMciYydtUYG2OYr5vwkqHfASWRD+W4iOkj+aRN/KuUt5gCRcs8ihypGMywdyVCPiaLUMfhr4V42Zo84SVUhL+GRrtph5EEpnxRRVZ5EUU29/wCV7vRHJIBLIWXldwlDn3WeBGXP80Mn1NfEfDaQEE5k0MpOMF2xIvyzLDKn9TzqbcTYWFokAYFo2UDTpuUJkUY6a/Wr/UHjUZjFs6k6AQ4OMaYZXEiP/SnBz4AkVwraXeurZ40OqM5O7FY87EAhi9vI/gCDwjUvs9oxgHJ4UfCkU+9bMSBnxMbZQ/zeNRmuk1sXQ6X1o8YG+QcvF+ZT61PEM2PPy5cQzmTUdQw2/syBgF4hPLhvhFf4XVW60OpqF7XCvXffMtLGQwtGsp1c7Z+oYbmGRvzLlfm1R1hSHaTcW2YZM767ST2CfynAJ/C1QLqVTGgUuykOmn3tOdRhPhPEQGT4guBzq7sbxbkZUo8qppdTss8RHMfhPjjY5BrqLoGovlWOWf5wT336lh2H2XwQ2cknSurOdaqNKsccm04B8dNWtcLG1WKNUUEBRgAsWwPDJ6Dl9K71Yj1LOHZhSRg+03aG5mIRXMl1qj1au7N9hXhbAjILoV/mFQ+z+01e8imONMskL46BLm14f/7rcL9atfSpG40iKO9JEs9ufG4t316B5shUfINWYaONtkbQjACN/ghnfj28nyhug0Z8A3hz9KBKKHhKvQMiz2uYnib2l4EbfOOaWxc/SOWA/JhXe/cTKHfYSw20jn4cCSxn/sMiMfyiraKOOdn1KEa+ikjyRvBfIAskflq4cbDxMPmKrY7pHXMq4QanlX4YJzwbleX7K5XX5DB8KtUU6rNHCNbqTKFc6PtC6S37q4LqM/072IfS4HTn9CdFmdp10RXKulyn7ttWJgPAxTlZgfgnYjlunsmIaNsmTU6lRsWuFQCVFPT7RCI50P7xPGvuefjRmXWCyhDM2nIYYKR3oT4SpaGZOgLg+yK7Ve/I4WdyxfKTHDkCzun8JM6rW6+TMRv4vj3anXE6zpBcyrhZFayv0+AklMnw0TbZ8Jc/LP202teGVy6q0XC1ZM0A7xtdXWaLIkhf31II5tiV2T21GGeO5ZZLe5QLM/shttC3WPd1ALHKOaSICcA1W4HlVZeSWp0s+z+yWneMMC0kLJBdjVobMTcSC5XPUjn4rKwHKt8Kz/o/2RIkheYB3RFjS5VzmeLJK8ZOWtdu9vnUSMZIrQ1itYpsmhSlKpOiqX0r7LkngIjJ1L3tAIHEx7uTyYHBVujAdM1dVwvrMSxsjEgMMZUlSPNSORBwajEpqRbY2nw7SGNZPzMGysVSbiLmRgdZUoIrxRw9Myn2VlTEbjlqwRsRUeFgO6FLKVaLgtzeLcvaN4Tw5LRn3lO1WMtpMJ3iISaVkzIMqEuoeQ4q5zHOMYD4IOOfhVXA2ZssyAhXL5Vkx7KXeO8kie5cjP4sisjqq5H01m1Fdy7acMOEU5eXk5GiQSZYBWSfG0iJnRMw+OPLRyrz0MT0rtGVcAKoIPEEcRPPV3prFz0PvxnrtjlUmKyWeP1bGSUd6e3YrE7N0nhK5US4x31yj9edRIGi4ejQNWBHnJiVyGyqTDnBdLvoY93J2ONhwntJqSxTrThlJ3SU9nxk1aSpdycaGzoeXRsME+zewjKkH21BG/SfaPBLE0TlI3lZ+HNg8KV2GGRlJ9W5I78JxvkrVe8uQxffJAlMnqwzD2Rchd4LkbaZh3WwN69MmdWSckDiakDkr0+2Qj71R0uIsnrROVVXVFA4l3r0lulelBwu43RjHOpSQKO8SzalX2eIU7zqvuTp305OPHceiABtw4AGo9NBzjbOqMlWzv3gFz1ANZZXJVFIDxsRw1dmli1ch9muk78TeCyDblmtz2TZiKJEwRgZOSCdR3OoqACck743q2yXzTPP/UbX+EoXjPhWE8VlPEmV4a9rw1pPBMS3ZcyTPEZMMx4sDsPvJVG242Dlco494d4dahFRyCHS2tBF1xnVJa+UsbesjPUbCtB6R9n6A8udURwZYy+gqwwFlgdjhHG22QD5dam7hbu6x3pQuJG9Wtzgd0MR91dL0bqR4bClo8S1s9htS/Drs70trjJMWDZYsXUa2TnLGp7lzEP30ZA1pz7vyrhaXRJ04VmGoqg9mVX3khX8Mg9bH55Xoa6Wbx62WZ3j3zxNIQxzdJJB+ykIyCwzHJ8819XFjwZMSxq2sY7p0LLvq12zckmz3uGdiclTvXCq9/NXfPrqzzSNgCZFZQVK7NNEnsun/NQciObAV92s2HQuvHUlnVV5OCCrSW465BPEtz13ArnJKCx095XbbB0FpRyYMccG8HUNhX+tc2lG+rSRq7+oGNWf4pQO9bXH4x3W8aCcnVVO9/V1vbEIplgImtmADbnugcllx3lKe7JjUmMMCNx72HbrJcpvq34neC6h11MARhjgetiJR/eGa+7d21Eo0glxkkBRMV/ix/d3C/jXf/e49F7QM5lCqAMgFCyqXJ7x4UgzE/jg4OetdSvLLOzUdopcvb2y1vNKK9pSrj3DKenfZc7pHNAzZgOsoBqIwciWMcy67gr76sy88Vmbq0ACaFSaOZXeEIcLNHINVxaLnk2oGWMHcEEdDX6H2z2Z9oj0h2jcEMkinBRxyOOTDxU7EEisEbaRnuIjDxNBDXMELDHE2IubM51Rz8mMbYz0JO522Mfyy0qqZBohLMCG1MXR1V3lX2mRMCO/iHPjREKsyc+7nFcb28dJdbKjud5IwRol4iiNmjPIwXSBcH3ZkUH2q+bkkBZAwYMxZZ09WGm5axnaC76PE+I5eWxqwvOxo54C1sTLGoPEgVAsttIR3zFEx+7Y5LW52Ocqc4rTcnfVVocI+FZRjU4EajUuzy2qNlJo+v2q1bZl5kA+NfJLaw4YaxmUtEuoFWGDd26/tIZBgTQcwcsN96+hPGyrw00yMQ6mJzh3VSDNY6+Vxy4kEmGYDBydzyE4IUjGGYleGeEpm6yWbt9xc59u3kwGOcZzuqq6IE4dnQXMUccQSC5CerUOTFcxhi6mCTnhScoR3ojsRjINPdyEs4mBjlQhpNWI8tjTrcgEQzEbGTBhlHtY6SuKpB1FNOrMmpGWIyfFcRr6yzuP4qdwnepwSSVkjcM7EHg8VtMoGMk2t7ECkq430yYJGxzRPZxqunQG19D7JYrSIKAuoa8BQg72/sqzKDjGdJ055YG1XVcbW2EaKi8lAUbAbAY5AAfoBXavLic22WClKVEClKUBC7T7HhuABKuSN1YEqynxRlwQfkazvafo9cqQ6MZimyyZWOdV+EnHDmX8LgfOtfSoRQKI02PirSyuV60dZ5yxzPzWXsdiutoZIcEkPHG5UN1LQg8SJs+9ExU89xy5213Kz6zwrrSpUtvLmM7aZeEBLp35SRNg9ep/Tq5C1QNrCrqxjVgZx4Z542FV/B0ZvX6pNNRQ9ad/nLcfnlp2dxl12ssayJkCATBmVPBHZQ2g7+qlVl8NPSHJZ5cRPE0UnNUTSve8UhlYLnzgkx5dK/R77sW3n+9iRz0LKCR8jzFdEsIwqLoBWPGgHvacciC2TkeNc+CTX6olfJ+3HPiuJV+j/o8sIV2xxcYLrrXWu2OKrMdTjxOavaUq9JJSR5FraxWsW1G7xSlK6VnjICMHcHpVFc+jAAYQMEVvagYa4W/kPs/NCPlV9SuNTK47OGP6kYOXsucERvCz4yEIckqN9objGQP4cwweWTyqDJG0OY1cBW9q3nVYs/ySeqb5xsn/AE/Sq5zQK4wyhh4EAj9DUdgxReBTwivrT8SyMCWVikcwSBtOniMzoWTGwlSYFJV5e+3kRXl52fNCAZFEkajuTKzd1fBZVy6L+GQOn4hW/eBWXSVBX4SARj5cqjWfY0ELFoo1jLDB090HryG31xXNg4/BPXj9s+hk/R/0eWU5IzCfdcKRk570LQPo1AjBYKpwa20MQVQozgADcknw3J3J868hgVBhVCjJOAANzzO3WulSSkarCwhsYZLEUpSpGgVV9rejkFwQ7BklX2J4zw5F+TDmPwnI8qtKV1NpzQMD2t6OXkTmRcTahh5I0QPIvw3UDERzjG2VKN4VRT9jMirLoltCBlJFErxKPJgBcW455RwyDw8f1ulaIfExLIjsn5Fb3jkSPJFBdK6hZZBl1bfIaR7UMA4xs8kKMPEcqkw9jPKnGtJY5ywxLDxY5308gkhfCTqBjAlCuOQfbf8ATobSNCzKiqW9ohQC35iOfM/rUHtD0ZtJzqlgjZvj0gMPk64YfrU//Sp4SrQbJ+YQ9ncaQRqssUybBUOoxg9RHM6Txr1PDkdPDPOv0zsD0fS2UkKqyOBxBHrWMsM95ULEAnqeZqxNohZWKqWT2WIBK5GDgncZFdqrtbdxqWR1KQpSlZzopSlAKUpQClKUApSlAKUpQClKUApSlAKUpQClKUApSlAKUpQClKUApSlAKUpQClKUApSlAKUpQClKUApSlAKUpQClKUApSlAKUpQClKUApSlAKUpQClKUApSlAKUpQClKUApSlAKUpQClKUApSlAKUpQClKUApSlAKUpQClKUApSlAKUpQClKUApSlAKUpQClKUApSlAKUpQClKUApSlAKUpQClKUApSlAf/Z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1373982" y="-1150939"/>
            <a:ext cx="2714625" cy="271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1858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Alguns ataques</a:t>
            </a:r>
            <a:br>
              <a:rPr lang="pt-BR" dirty="0" smtClean="0"/>
            </a:br>
            <a:r>
              <a:rPr lang="pt-BR" dirty="0" smtClean="0"/>
              <a:t>Inspeção (</a:t>
            </a:r>
            <a:r>
              <a:rPr lang="pt-BR" dirty="0" err="1" smtClean="0"/>
              <a:t>Sniffing</a:t>
            </a:r>
            <a:r>
              <a:rPr lang="pt-BR" dirty="0" smtClean="0"/>
              <a:t>)</a:t>
            </a:r>
            <a:endParaRPr lang="pt-BR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3017520" cy="252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7622321" y="3717032"/>
            <a:ext cx="105413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70297"/>
            <a:r>
              <a:rPr lang="pt-BR" sz="1050" b="1" dirty="0"/>
              <a:t>Credenciais:</a:t>
            </a:r>
          </a:p>
          <a:p>
            <a:pPr defTabSz="470297"/>
            <a:r>
              <a:rPr lang="pt-BR" sz="1050" b="1" dirty="0"/>
              <a:t>Usuário:	marina</a:t>
            </a:r>
          </a:p>
          <a:p>
            <a:pPr defTabSz="470297"/>
            <a:r>
              <a:rPr lang="pt-BR" sz="1050" b="1" dirty="0"/>
              <a:t>Senha:	??????</a:t>
            </a:r>
          </a:p>
        </p:txBody>
      </p:sp>
      <p:pic>
        <p:nvPicPr>
          <p:cNvPr id="1026" name="Picture 2" descr="Ethereal Screensho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2490" y="1618882"/>
            <a:ext cx="7055814" cy="5050478"/>
          </a:xfrm>
        </p:spPr>
      </p:pic>
      <p:cxnSp>
        <p:nvCxnSpPr>
          <p:cNvPr id="12" name="Conector de seta reta 11"/>
          <p:cNvCxnSpPr>
            <a:stCxn id="10" idx="1"/>
          </p:cNvCxnSpPr>
          <p:nvPr/>
        </p:nvCxnSpPr>
        <p:spPr>
          <a:xfrm flipH="1" flipV="1">
            <a:off x="7028256" y="3951641"/>
            <a:ext cx="594065" cy="539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/>
          <p:nvPr/>
        </p:nvCxnSpPr>
        <p:spPr>
          <a:xfrm flipH="1">
            <a:off x="7055550" y="4149080"/>
            <a:ext cx="594066" cy="233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59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73344"/>
            <a:ext cx="3017520" cy="233172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Forjando acesso de usuário (</a:t>
            </a:r>
            <a:r>
              <a:rPr lang="en-US" smtClean="0"/>
              <a:t>Spoofing</a:t>
            </a:r>
            <a:r>
              <a:rPr lang="pt-BR" smtClean="0"/>
              <a:t>)</a:t>
            </a: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467544" y="1556794"/>
            <a:ext cx="561692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1907704" y="2276873"/>
            <a:ext cx="802292" cy="12824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067597"/>
              </p:ext>
            </p:extLst>
          </p:nvPr>
        </p:nvGraphicFramePr>
        <p:xfrm>
          <a:off x="323529" y="4509120"/>
          <a:ext cx="3187050" cy="2160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80119"/>
                <a:gridCol w="821373"/>
                <a:gridCol w="1285558"/>
              </a:tblGrid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Usuário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err="1" smtClean="0"/>
                        <a:t>Hostname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Rede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 </a:t>
                      </a:r>
                      <a:r>
                        <a:rPr lang="pt-BR" sz="1600" dirty="0" err="1" smtClean="0"/>
                        <a:t>Address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Placa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MAC </a:t>
                      </a:r>
                      <a:r>
                        <a:rPr lang="pt-BR" sz="1600" dirty="0" err="1" smtClean="0"/>
                        <a:t>Address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</a:tbl>
          </a:graphicData>
        </a:graphic>
      </p:graphicFrame>
      <p:pic>
        <p:nvPicPr>
          <p:cNvPr id="13" name="Imagem 12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5" y="5301208"/>
            <a:ext cx="788160" cy="578805"/>
          </a:xfrm>
          <a:prstGeom prst="rect">
            <a:avLst/>
          </a:prstGeom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427" y="6021288"/>
            <a:ext cx="950976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363" y="4581130"/>
            <a:ext cx="451104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CaixaDeTexto 19"/>
          <p:cNvSpPr txBox="1"/>
          <p:nvPr/>
        </p:nvSpPr>
        <p:spPr>
          <a:xfrm>
            <a:off x="323528" y="4232121"/>
            <a:ext cx="7938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Camadas:</a:t>
            </a:r>
          </a:p>
        </p:txBody>
      </p:sp>
      <p:grpSp>
        <p:nvGrpSpPr>
          <p:cNvPr id="25" name="Grupo 24"/>
          <p:cNvGrpSpPr/>
          <p:nvPr/>
        </p:nvGrpSpPr>
        <p:grpSpPr>
          <a:xfrm>
            <a:off x="3366563" y="1628801"/>
            <a:ext cx="5539012" cy="4967764"/>
            <a:chOff x="2254086" y="1628800"/>
            <a:chExt cx="7385349" cy="4967763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9824" y="5133523"/>
              <a:ext cx="3803904" cy="1463040"/>
            </a:xfrm>
            <a:prstGeom prst="rect">
              <a:avLst/>
            </a:prstGeom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7403" y="3109223"/>
              <a:ext cx="3812032" cy="1761744"/>
            </a:xfrm>
            <a:prstGeom prst="rect">
              <a:avLst/>
            </a:prstGeom>
          </p:spPr>
        </p:pic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7403" y="1628800"/>
              <a:ext cx="3812032" cy="1219200"/>
            </a:xfrm>
            <a:prstGeom prst="rect">
              <a:avLst/>
            </a:prstGeom>
          </p:spPr>
        </p:pic>
        <p:cxnSp>
          <p:nvCxnSpPr>
            <p:cNvPr id="12" name="Conector de seta reta 11"/>
            <p:cNvCxnSpPr>
              <a:endCxn id="10" idx="1"/>
            </p:cNvCxnSpPr>
            <p:nvPr/>
          </p:nvCxnSpPr>
          <p:spPr>
            <a:xfrm flipV="1">
              <a:off x="2254086" y="2238400"/>
              <a:ext cx="3573317" cy="263707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Conector de seta reta 18"/>
            <p:cNvCxnSpPr>
              <a:stCxn id="8" idx="3"/>
              <a:endCxn id="6" idx="1"/>
            </p:cNvCxnSpPr>
            <p:nvPr/>
          </p:nvCxnSpPr>
          <p:spPr>
            <a:xfrm flipV="1">
              <a:off x="2350097" y="3990095"/>
              <a:ext cx="3477307" cy="159914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Conector de seta reta 21"/>
            <p:cNvCxnSpPr>
              <a:endCxn id="4" idx="1"/>
            </p:cNvCxnSpPr>
            <p:nvPr/>
          </p:nvCxnSpPr>
          <p:spPr>
            <a:xfrm flipV="1">
              <a:off x="2446107" y="5865043"/>
              <a:ext cx="3383717" cy="44580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CaixaDeTexto 25"/>
            <p:cNvSpPr txBox="1"/>
            <p:nvPr/>
          </p:nvSpPr>
          <p:spPr>
            <a:xfrm>
              <a:off x="3779913" y="1938319"/>
              <a:ext cx="21027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</a:t>
              </a:r>
              <a:r>
                <a:rPr lang="pt-BR" sz="1200" dirty="0" err="1"/>
                <a:t>Hostname</a:t>
              </a:r>
              <a:r>
                <a:rPr lang="pt-BR" sz="1200" dirty="0"/>
                <a:t>:</a:t>
              </a:r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4250274" y="5517231"/>
              <a:ext cx="16482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MAC:</a:t>
              </a:r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4481773" y="3728972"/>
              <a:ext cx="14039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IP: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5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80965"/>
            <a:ext cx="2987040" cy="23241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Forjando um servidor falso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Phishing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47" name="Grupo 46"/>
          <p:cNvGrpSpPr/>
          <p:nvPr/>
        </p:nvGrpSpPr>
        <p:grpSpPr>
          <a:xfrm>
            <a:off x="1133618" y="1916832"/>
            <a:ext cx="1350150" cy="1570531"/>
            <a:chOff x="1043608" y="1916832"/>
            <a:chExt cx="1800200" cy="1570530"/>
          </a:xfrm>
        </p:grpSpPr>
        <p:cxnSp>
          <p:nvCxnSpPr>
            <p:cNvPr id="11" name="Conector de seta reta 10"/>
            <p:cNvCxnSpPr/>
            <p:nvPr/>
          </p:nvCxnSpPr>
          <p:spPr>
            <a:xfrm flipH="1" flipV="1">
              <a:off x="1043608" y="2276872"/>
              <a:ext cx="730478" cy="121049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/>
            <p:nvPr/>
          </p:nvCxnSpPr>
          <p:spPr>
            <a:xfrm>
              <a:off x="1043608" y="1916832"/>
              <a:ext cx="1800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Grupo 47"/>
          <p:cNvGrpSpPr/>
          <p:nvPr/>
        </p:nvGrpSpPr>
        <p:grpSpPr>
          <a:xfrm>
            <a:off x="395536" y="4293096"/>
            <a:ext cx="2167581" cy="2088232"/>
            <a:chOff x="260194" y="4050214"/>
            <a:chExt cx="2890108" cy="2088232"/>
          </a:xfrm>
        </p:grpSpPr>
        <p:sp>
          <p:nvSpPr>
            <p:cNvPr id="19" name="CaixaDeTexto 18"/>
            <p:cNvSpPr txBox="1"/>
            <p:nvPr/>
          </p:nvSpPr>
          <p:spPr>
            <a:xfrm>
              <a:off x="260194" y="4453369"/>
              <a:ext cx="2890108" cy="168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050" dirty="0"/>
                <a:t>Prezado cliente,</a:t>
              </a:r>
            </a:p>
            <a:p>
              <a:endParaRPr lang="pt-BR" sz="750" dirty="0"/>
            </a:p>
            <a:p>
              <a:r>
                <a:rPr lang="pt-BR" sz="1050" dirty="0"/>
                <a:t>Informamos que seu crédito pessoal</a:t>
              </a:r>
            </a:p>
            <a:p>
              <a:r>
                <a:rPr lang="pt-BR" sz="1050" dirty="0"/>
                <a:t>foi liberado. Para maiores detalhes</a:t>
              </a:r>
            </a:p>
            <a:p>
              <a:r>
                <a:rPr lang="pt-BR" sz="1050" dirty="0"/>
                <a:t>acesse sua conta:</a:t>
              </a:r>
            </a:p>
            <a:p>
              <a:endParaRPr lang="pt-BR" sz="750" dirty="0"/>
            </a:p>
            <a:p>
              <a:r>
                <a:rPr lang="pt-BR" sz="1050" dirty="0">
                  <a:hlinkClick r:id="rId3"/>
                </a:rPr>
                <a:t>www.trustedbank.com</a:t>
              </a:r>
              <a:endParaRPr lang="pt-BR" sz="1050" dirty="0"/>
            </a:p>
            <a:p>
              <a:endParaRPr lang="pt-BR" sz="750" dirty="0"/>
            </a:p>
            <a:p>
              <a:r>
                <a:rPr lang="pt-BR" sz="1050" dirty="0"/>
                <a:t>Obrigado,</a:t>
              </a:r>
            </a:p>
            <a:p>
              <a:endParaRPr lang="pt-BR" sz="750" dirty="0"/>
            </a:p>
            <a:p>
              <a:r>
                <a:rPr lang="pt-BR" sz="1050" dirty="0" err="1"/>
                <a:t>Trusted</a:t>
              </a:r>
              <a:r>
                <a:rPr lang="pt-BR" sz="1050" dirty="0"/>
                <a:t> Bank Inc.</a:t>
              </a:r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467" y="4050214"/>
              <a:ext cx="2316480" cy="353568"/>
            </a:xfrm>
            <a:prstGeom prst="rect">
              <a:avLst/>
            </a:prstGeom>
          </p:spPr>
        </p:pic>
      </p:grpSp>
      <p:grpSp>
        <p:nvGrpSpPr>
          <p:cNvPr id="50" name="Grupo 49"/>
          <p:cNvGrpSpPr/>
          <p:nvPr/>
        </p:nvGrpSpPr>
        <p:grpSpPr>
          <a:xfrm>
            <a:off x="2051720" y="1755343"/>
            <a:ext cx="6788634" cy="4787475"/>
            <a:chOff x="1211626" y="1755343"/>
            <a:chExt cx="9051513" cy="4787474"/>
          </a:xfrm>
        </p:grpSpPr>
        <p:grpSp>
          <p:nvGrpSpPr>
            <p:cNvPr id="30" name="Grupo 29"/>
            <p:cNvGrpSpPr/>
            <p:nvPr/>
          </p:nvGrpSpPr>
          <p:grpSpPr>
            <a:xfrm>
              <a:off x="3323860" y="1755343"/>
              <a:ext cx="6939279" cy="1313617"/>
              <a:chOff x="3323860" y="1825079"/>
              <a:chExt cx="6939279" cy="1313617"/>
            </a:xfrm>
          </p:grpSpPr>
          <p:pic>
            <p:nvPicPr>
              <p:cNvPr id="23" name="Imagem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3860" y="2132856"/>
                <a:ext cx="6939279" cy="1005840"/>
              </a:xfrm>
              <a:prstGeom prst="rect">
                <a:avLst/>
              </a:prstGeom>
            </p:spPr>
          </p:pic>
          <p:sp>
            <p:nvSpPr>
              <p:cNvPr id="24" name="CaixaDeTexto 23"/>
              <p:cNvSpPr txBox="1"/>
              <p:nvPr/>
            </p:nvSpPr>
            <p:spPr>
              <a:xfrm>
                <a:off x="3604810" y="1825079"/>
                <a:ext cx="88528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050" dirty="0"/>
                  <a:t>Site real:</a:t>
                </a:r>
              </a:p>
            </p:txBody>
          </p:sp>
          <p:sp>
            <p:nvSpPr>
              <p:cNvPr id="25" name="CaixaDeTexto 24"/>
              <p:cNvSpPr txBox="1"/>
              <p:nvPr/>
            </p:nvSpPr>
            <p:spPr>
              <a:xfrm>
                <a:off x="4442013" y="2187784"/>
                <a:ext cx="286446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dirty="0"/>
                  <a:t>http://www.trustedbank.com/home/inde</a:t>
                </a:r>
              </a:p>
            </p:txBody>
          </p:sp>
          <p:pic>
            <p:nvPicPr>
              <p:cNvPr id="27" name="Imagem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81668" y="2225048"/>
                <a:ext cx="195072" cy="146304"/>
              </a:xfrm>
              <a:prstGeom prst="rect">
                <a:avLst/>
              </a:prstGeom>
            </p:spPr>
          </p:pic>
          <p:pic>
            <p:nvPicPr>
              <p:cNvPr id="28" name="Imagem 2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85440" y="2245431"/>
                <a:ext cx="195072" cy="146304"/>
              </a:xfrm>
              <a:prstGeom prst="rect">
                <a:avLst/>
              </a:prstGeom>
            </p:spPr>
          </p:pic>
          <p:sp>
            <p:nvSpPr>
              <p:cNvPr id="29" name="CaixaDeTexto 28"/>
              <p:cNvSpPr txBox="1"/>
              <p:nvPr/>
            </p:nvSpPr>
            <p:spPr>
              <a:xfrm>
                <a:off x="9240499" y="2237635"/>
                <a:ext cx="1022640" cy="1500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pt-BR" sz="375" dirty="0"/>
              </a:p>
            </p:txBody>
          </p:sp>
        </p:grpSp>
        <p:grpSp>
          <p:nvGrpSpPr>
            <p:cNvPr id="31" name="Grupo 30"/>
            <p:cNvGrpSpPr/>
            <p:nvPr/>
          </p:nvGrpSpPr>
          <p:grpSpPr>
            <a:xfrm>
              <a:off x="3201337" y="5229200"/>
              <a:ext cx="6939281" cy="1313617"/>
              <a:chOff x="3201918" y="1825079"/>
              <a:chExt cx="6939281" cy="1313617"/>
            </a:xfrm>
          </p:grpSpPr>
          <p:pic>
            <p:nvPicPr>
              <p:cNvPr id="32" name="Imagem 3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01918" y="2132856"/>
                <a:ext cx="6939281" cy="1005840"/>
              </a:xfrm>
              <a:prstGeom prst="rect">
                <a:avLst/>
              </a:prstGeom>
            </p:spPr>
          </p:pic>
          <p:sp>
            <p:nvSpPr>
              <p:cNvPr id="33" name="CaixaDeTexto 32"/>
              <p:cNvSpPr txBox="1"/>
              <p:nvPr/>
            </p:nvSpPr>
            <p:spPr>
              <a:xfrm>
                <a:off x="3604810" y="1825079"/>
                <a:ext cx="113535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050" dirty="0"/>
                  <a:t>Site forjado:</a:t>
                </a:r>
              </a:p>
            </p:txBody>
          </p:sp>
          <p:sp>
            <p:nvSpPr>
              <p:cNvPr id="34" name="CaixaDeTexto 33"/>
              <p:cNvSpPr txBox="1"/>
              <p:nvPr/>
            </p:nvSpPr>
            <p:spPr>
              <a:xfrm>
                <a:off x="4290898" y="2179836"/>
                <a:ext cx="288583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dirty="0"/>
                  <a:t>http://www.trustedbank.com</a:t>
                </a:r>
                <a:r>
                  <a:rPr lang="pt-BR" sz="900" b="1" dirty="0">
                    <a:solidFill>
                      <a:srgbClr val="FF0000"/>
                    </a:solidFill>
                  </a:rPr>
                  <a:t>.ru</a:t>
                </a:r>
                <a:r>
                  <a:rPr lang="pt-BR" sz="900" dirty="0"/>
                  <a:t>/home/in</a:t>
                </a:r>
              </a:p>
            </p:txBody>
          </p:sp>
          <p:pic>
            <p:nvPicPr>
              <p:cNvPr id="35" name="Imagem 34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56033" y="2229811"/>
                <a:ext cx="195072" cy="146304"/>
              </a:xfrm>
              <a:prstGeom prst="rect">
                <a:avLst/>
              </a:prstGeom>
            </p:spPr>
          </p:pic>
          <p:pic>
            <p:nvPicPr>
              <p:cNvPr id="36" name="Imagem 35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64606" y="2250194"/>
                <a:ext cx="195072" cy="146304"/>
              </a:xfrm>
              <a:prstGeom prst="rect">
                <a:avLst/>
              </a:prstGeom>
            </p:spPr>
          </p:pic>
          <p:sp>
            <p:nvSpPr>
              <p:cNvPr id="37" name="CaixaDeTexto 36"/>
              <p:cNvSpPr txBox="1"/>
              <p:nvPr/>
            </p:nvSpPr>
            <p:spPr>
              <a:xfrm>
                <a:off x="9110482" y="2237635"/>
                <a:ext cx="1030716" cy="1500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pt-BR" sz="375" dirty="0"/>
              </a:p>
            </p:txBody>
          </p:sp>
        </p:grpSp>
        <p:cxnSp>
          <p:nvCxnSpPr>
            <p:cNvPr id="38" name="Conector de seta reta 37"/>
            <p:cNvCxnSpPr/>
            <p:nvPr/>
          </p:nvCxnSpPr>
          <p:spPr>
            <a:xfrm>
              <a:off x="1211626" y="5727467"/>
              <a:ext cx="198971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9" name="Grupo 48"/>
            <p:cNvGrpSpPr/>
            <p:nvPr/>
          </p:nvGrpSpPr>
          <p:grpSpPr>
            <a:xfrm>
              <a:off x="1211626" y="2420888"/>
              <a:ext cx="2112234" cy="3213045"/>
              <a:chOff x="1211626" y="2420888"/>
              <a:chExt cx="2112234" cy="3213045"/>
            </a:xfrm>
          </p:grpSpPr>
          <p:cxnSp>
            <p:nvCxnSpPr>
              <p:cNvPr id="40" name="Conector de seta reta 39"/>
              <p:cNvCxnSpPr/>
              <p:nvPr/>
            </p:nvCxnSpPr>
            <p:spPr>
              <a:xfrm flipV="1">
                <a:off x="1211626" y="2420888"/>
                <a:ext cx="2112234" cy="3213045"/>
              </a:xfrm>
              <a:prstGeom prst="straightConnector1">
                <a:avLst/>
              </a:prstGeom>
              <a:ln>
                <a:prstDash val="dash"/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43" name="Retângulo 42"/>
              <p:cNvSpPr/>
              <p:nvPr/>
            </p:nvSpPr>
            <p:spPr>
              <a:xfrm>
                <a:off x="1998876" y="3284984"/>
                <a:ext cx="748922" cy="99257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pt-BR" sz="6000" b="1" dirty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X</a:t>
                </a:r>
              </a:p>
            </p:txBody>
          </p:sp>
        </p:grpSp>
      </p:grpSp>
      <p:grpSp>
        <p:nvGrpSpPr>
          <p:cNvPr id="56" name="Grupo 55"/>
          <p:cNvGrpSpPr/>
          <p:nvPr/>
        </p:nvGrpSpPr>
        <p:grpSpPr>
          <a:xfrm>
            <a:off x="4466828" y="3137179"/>
            <a:ext cx="2481437" cy="2158680"/>
            <a:chOff x="4558553" y="3137179"/>
            <a:chExt cx="3308582" cy="2158680"/>
          </a:xfrm>
        </p:grpSpPr>
        <p:grpSp>
          <p:nvGrpSpPr>
            <p:cNvPr id="51" name="Grupo 50"/>
            <p:cNvGrpSpPr/>
            <p:nvPr/>
          </p:nvGrpSpPr>
          <p:grpSpPr>
            <a:xfrm>
              <a:off x="4558553" y="3137179"/>
              <a:ext cx="3276538" cy="2158680"/>
              <a:chOff x="4558553" y="3137179"/>
              <a:chExt cx="3276538" cy="2158680"/>
            </a:xfrm>
          </p:grpSpPr>
          <p:sp>
            <p:nvSpPr>
              <p:cNvPr id="44" name="Retângulo 43"/>
              <p:cNvSpPr/>
              <p:nvPr/>
            </p:nvSpPr>
            <p:spPr>
              <a:xfrm>
                <a:off x="4558553" y="3820398"/>
                <a:ext cx="3276538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73869"/>
                <a:r>
                  <a:rPr lang="pt-BR" sz="1350" dirty="0"/>
                  <a:t>Texto:	www.trustedbank.com</a:t>
                </a:r>
              </a:p>
              <a:p>
                <a:pPr defTabSz="473869"/>
                <a:r>
                  <a:rPr lang="pt-BR" sz="1350" dirty="0"/>
                  <a:t>Link:	www.trustedbank.com.ru</a:t>
                </a:r>
              </a:p>
            </p:txBody>
          </p:sp>
          <p:pic>
            <p:nvPicPr>
              <p:cNvPr id="45" name="Imagem 4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96993" y="3137179"/>
                <a:ext cx="641991" cy="615000"/>
              </a:xfrm>
              <a:prstGeom prst="rect">
                <a:avLst/>
              </a:prstGeom>
            </p:spPr>
          </p:pic>
          <p:pic>
            <p:nvPicPr>
              <p:cNvPr id="46" name="Imagem 4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03951" y="4538359"/>
                <a:ext cx="1019033" cy="757500"/>
              </a:xfrm>
              <a:prstGeom prst="rect">
                <a:avLst/>
              </a:prstGeom>
            </p:spPr>
          </p:pic>
        </p:grpSp>
        <p:sp>
          <p:nvSpPr>
            <p:cNvPr id="54" name="Forma livre 53"/>
            <p:cNvSpPr/>
            <p:nvPr/>
          </p:nvSpPr>
          <p:spPr>
            <a:xfrm>
              <a:off x="6426974" y="3356992"/>
              <a:ext cx="1344830" cy="535265"/>
            </a:xfrm>
            <a:custGeom>
              <a:avLst/>
              <a:gdLst>
                <a:gd name="connsiteX0" fmla="*/ 1116106 w 1344831"/>
                <a:gd name="connsiteY0" fmla="*/ 535265 h 535265"/>
                <a:gd name="connsiteX1" fmla="*/ 1344706 w 1344831"/>
                <a:gd name="connsiteY1" fmla="*/ 320113 h 535265"/>
                <a:gd name="connsiteX2" fmla="*/ 1089211 w 1344831"/>
                <a:gd name="connsiteY2" fmla="*/ 37724 h 535265"/>
                <a:gd name="connsiteX3" fmla="*/ 0 w 1344831"/>
                <a:gd name="connsiteY3" fmla="*/ 10830 h 53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4831" h="535265">
                  <a:moveTo>
                    <a:pt x="1116106" y="535265"/>
                  </a:moveTo>
                  <a:cubicBezTo>
                    <a:pt x="1232647" y="469150"/>
                    <a:pt x="1349189" y="403036"/>
                    <a:pt x="1344706" y="320113"/>
                  </a:cubicBezTo>
                  <a:cubicBezTo>
                    <a:pt x="1340224" y="237189"/>
                    <a:pt x="1313329" y="89271"/>
                    <a:pt x="1089211" y="37724"/>
                  </a:cubicBezTo>
                  <a:cubicBezTo>
                    <a:pt x="865093" y="-13823"/>
                    <a:pt x="432546" y="-1497"/>
                    <a:pt x="0" y="10830"/>
                  </a:cubicBezTo>
                </a:path>
              </a:pathLst>
            </a:cu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55" name="Forma livre 54"/>
            <p:cNvSpPr/>
            <p:nvPr/>
          </p:nvSpPr>
          <p:spPr>
            <a:xfrm>
              <a:off x="6454588" y="4289612"/>
              <a:ext cx="1412547" cy="591670"/>
            </a:xfrm>
            <a:custGeom>
              <a:avLst/>
              <a:gdLst>
                <a:gd name="connsiteX0" fmla="*/ 1237130 w 1412547"/>
                <a:gd name="connsiteY0" fmla="*/ 0 h 591670"/>
                <a:gd name="connsiteX1" fmla="*/ 1411941 w 1412547"/>
                <a:gd name="connsiteY1" fmla="*/ 255494 h 591670"/>
                <a:gd name="connsiteX2" fmla="*/ 1183341 w 1412547"/>
                <a:gd name="connsiteY2" fmla="*/ 457200 h 591670"/>
                <a:gd name="connsiteX3" fmla="*/ 0 w 1412547"/>
                <a:gd name="connsiteY3" fmla="*/ 591670 h 59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2547" h="591670">
                  <a:moveTo>
                    <a:pt x="1237130" y="0"/>
                  </a:moveTo>
                  <a:cubicBezTo>
                    <a:pt x="1329018" y="89647"/>
                    <a:pt x="1420906" y="179294"/>
                    <a:pt x="1411941" y="255494"/>
                  </a:cubicBezTo>
                  <a:cubicBezTo>
                    <a:pt x="1402976" y="331694"/>
                    <a:pt x="1418665" y="401171"/>
                    <a:pt x="1183341" y="457200"/>
                  </a:cubicBezTo>
                  <a:cubicBezTo>
                    <a:pt x="948017" y="513229"/>
                    <a:pt x="474008" y="552449"/>
                    <a:pt x="0" y="591670"/>
                  </a:cubicBezTo>
                </a:path>
              </a:pathLst>
            </a:custGeom>
            <a:ln>
              <a:headEnd type="non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</p:grpSp>
    </p:spTree>
    <p:extLst>
      <p:ext uri="{BB962C8B-B14F-4D97-AF65-F5344CB8AC3E}">
        <p14:creationId xmlns:p14="http://schemas.microsoft.com/office/powerpoint/2010/main" val="36691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Personalizada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C58C00"/>
      </a:accent3>
      <a:accent4>
        <a:srgbClr val="00ADDC"/>
      </a:accent4>
      <a:accent5>
        <a:srgbClr val="738AC8"/>
      </a:accent5>
      <a:accent6>
        <a:srgbClr val="1AB39F"/>
      </a:accent6>
      <a:hlink>
        <a:srgbClr val="1AB39F"/>
      </a:hlink>
      <a:folHlink>
        <a:srgbClr val="7FD13B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9032</TotalTime>
  <Words>2212</Words>
  <Application>Microsoft Office PowerPoint</Application>
  <PresentationFormat>Apresentação na tela (4:3)</PresentationFormat>
  <Paragraphs>381</Paragraphs>
  <Slides>37</Slides>
  <Notes>0</Notes>
  <HiddenSlides>0</HiddenSlides>
  <MMClips>2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5" baseType="lpstr">
      <vt:lpstr>Arial</vt:lpstr>
      <vt:lpstr>Calibri</vt:lpstr>
      <vt:lpstr>Cambria</vt:lpstr>
      <vt:lpstr>Verdana</vt:lpstr>
      <vt:lpstr>Wingdings</vt:lpstr>
      <vt:lpstr>Wingdings 2</vt:lpstr>
      <vt:lpstr>Wingdings 3</vt:lpstr>
      <vt:lpstr>Módulo</vt:lpstr>
      <vt:lpstr>Segurança da Informação &amp; Política de Segurança da Coopa</vt:lpstr>
      <vt:lpstr>Agenda</vt:lpstr>
      <vt:lpstr>01/09/2013 – Globo – Fantástico NSA espiona Dilma &amp; Petrobrás</vt:lpstr>
      <vt:lpstr>Principais conceitos</vt:lpstr>
      <vt:lpstr>Tipos de espiões</vt:lpstr>
      <vt:lpstr>Pilares da segurança</vt:lpstr>
      <vt:lpstr>Alguns ataques Inspeção (Sniffing)</vt:lpstr>
      <vt:lpstr>Forjando acesso de usuário (Spoofing)</vt:lpstr>
      <vt:lpstr>Forjando um servidor falso (Phishing)</vt:lpstr>
      <vt:lpstr>Varredura de portas ou arquivos (Scan)</vt:lpstr>
      <vt:lpstr>Ataques a banco de dados (SQL Injection or Explorer)</vt:lpstr>
      <vt:lpstr>Ataque do homem do meio (Man in the middle)</vt:lpstr>
      <vt:lpstr>Outros ataques comuns</vt:lpstr>
      <vt:lpstr>30/11/2010 – Globo – Jornal Nacional WikiLeaks espiona Estados Unidos</vt:lpstr>
      <vt:lpstr>Cenário atual no Brasil</vt:lpstr>
      <vt:lpstr>Vulnerabilidades mundiais</vt:lpstr>
      <vt:lpstr>Vulnerabilidades x causas</vt:lpstr>
      <vt:lpstr>Ataques mundiais</vt:lpstr>
      <vt:lpstr>Impactos dos ataques</vt:lpstr>
      <vt:lpstr>Impactos gerados pelos ataques</vt:lpstr>
      <vt:lpstr>O ambiente abaixo é seguro?</vt:lpstr>
      <vt:lpstr>Jogo dos 7 erros</vt:lpstr>
      <vt:lpstr>Paradoxo do controle</vt:lpstr>
      <vt:lpstr>Política de Segurança da Coopa</vt:lpstr>
      <vt:lpstr>Visão geral de riscos cobertos</vt:lpstr>
      <vt:lpstr>Organização das pastas</vt:lpstr>
      <vt:lpstr>Princípios gerais 1</vt:lpstr>
      <vt:lpstr>Princípios gerais 2</vt:lpstr>
      <vt:lpstr>Política de senhas: elas devem</vt:lpstr>
      <vt:lpstr>Política de acesso a Internet</vt:lpstr>
      <vt:lpstr>Política de e-mail</vt:lpstr>
      <vt:lpstr>Política de impressão</vt:lpstr>
      <vt:lpstr>Segurança física &amp; lógica</vt:lpstr>
      <vt:lpstr>Violações à política</vt:lpstr>
      <vt:lpstr>Conclusões</vt:lpstr>
      <vt:lpstr>Referências</vt:lpstr>
      <vt:lpstr>Segurança da Informação &amp; Política de Segurança da Coopa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o RUP pode melhorar o processo de Desenvolvimento de Software?</dc:title>
  <dc:creator>marciorm</dc:creator>
  <cp:lastModifiedBy>Marcio</cp:lastModifiedBy>
  <cp:revision>694</cp:revision>
  <dcterms:created xsi:type="dcterms:W3CDTF">2008-05-19T15:53:37Z</dcterms:created>
  <dcterms:modified xsi:type="dcterms:W3CDTF">2013-11-26T00:26:18Z</dcterms:modified>
</cp:coreProperties>
</file>