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381" r:id="rId2"/>
    <p:sldId id="481" r:id="rId3"/>
    <p:sldId id="461" r:id="rId4"/>
    <p:sldId id="462" r:id="rId5"/>
    <p:sldId id="478" r:id="rId6"/>
    <p:sldId id="479" r:id="rId7"/>
    <p:sldId id="477" r:id="rId8"/>
    <p:sldId id="484" r:id="rId9"/>
    <p:sldId id="485" r:id="rId10"/>
    <p:sldId id="465" r:id="rId11"/>
    <p:sldId id="466" r:id="rId12"/>
    <p:sldId id="467" r:id="rId13"/>
    <p:sldId id="468" r:id="rId14"/>
    <p:sldId id="469" r:id="rId15"/>
    <p:sldId id="470" r:id="rId16"/>
    <p:sldId id="486" r:id="rId17"/>
    <p:sldId id="480" r:id="rId18"/>
    <p:sldId id="482" r:id="rId19"/>
    <p:sldId id="483" r:id="rId20"/>
    <p:sldId id="471" r:id="rId21"/>
    <p:sldId id="487" r:id="rId22"/>
    <p:sldId id="488" r:id="rId23"/>
    <p:sldId id="489" r:id="rId24"/>
    <p:sldId id="490" r:id="rId25"/>
    <p:sldId id="463" r:id="rId26"/>
    <p:sldId id="475" r:id="rId27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0000CC"/>
    <a:srgbClr val="7FD13B"/>
    <a:srgbClr val="000000"/>
    <a:srgbClr val="FFF1CE"/>
    <a:srgbClr val="FFFFFF"/>
    <a:srgbClr val="FF3300"/>
    <a:srgbClr val="CCEDB1"/>
    <a:srgbClr val="FF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71" autoAdjust="0"/>
  </p:normalViewPr>
  <p:slideViewPr>
    <p:cSldViewPr>
      <p:cViewPr varScale="1">
        <p:scale>
          <a:sx n="93" d="100"/>
          <a:sy n="93" d="100"/>
        </p:scale>
        <p:origin x="642" y="90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9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Plan1!$A$2:$A$4</c:f>
              <c:strCache>
                <c:ptCount val="3"/>
                <c:pt idx="0">
                  <c:v>Pequena</c:v>
                </c:pt>
                <c:pt idx="1">
                  <c:v>Média</c:v>
                </c:pt>
                <c:pt idx="2">
                  <c:v>Grande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43</c:v>
                </c:pt>
                <c:pt idx="1">
                  <c:v>30</c:v>
                </c:pt>
                <c:pt idx="2">
                  <c:v>104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Plan1!$A$2:$A$4</c:f>
              <c:strCache>
                <c:ptCount val="3"/>
                <c:pt idx="0">
                  <c:v>De TI</c:v>
                </c:pt>
                <c:pt idx="1">
                  <c:v>TI Estratégica</c:v>
                </c:pt>
                <c:pt idx="2">
                  <c:v>Usuária de TI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88</c:v>
                </c:pt>
                <c:pt idx="1">
                  <c:v>58</c:v>
                </c:pt>
                <c:pt idx="2">
                  <c:v>31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Plan1!$A$2:$A$5</c:f>
              <c:strCache>
                <c:ptCount val="4"/>
                <c:pt idx="0">
                  <c:v>Alto Executivo</c:v>
                </c:pt>
                <c:pt idx="1">
                  <c:v>Gerente</c:v>
                </c:pt>
                <c:pt idx="2">
                  <c:v>Coordenador</c:v>
                </c:pt>
                <c:pt idx="3">
                  <c:v>Analista</c:v>
                </c:pt>
              </c:strCache>
            </c:strRef>
          </c:cat>
          <c:val>
            <c:numRef>
              <c:f>Plan1!$B$2:$B$5</c:f>
              <c:numCache>
                <c:formatCode>General</c:formatCode>
                <c:ptCount val="4"/>
                <c:pt idx="0">
                  <c:v>11</c:v>
                </c:pt>
                <c:pt idx="1">
                  <c:v>25</c:v>
                </c:pt>
                <c:pt idx="2">
                  <c:v>22</c:v>
                </c:pt>
                <c:pt idx="3">
                  <c:v>119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Plan1!$A$2:$A$3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118</c:v>
                </c:pt>
                <c:pt idx="1">
                  <c:v>59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640573318632856E-2"/>
          <c:y val="2.4615384615384615E-2"/>
          <c:w val="0.98235942668136711"/>
          <c:h val="0.64982257217847761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6"/>
              <c:layout>
                <c:manualLayout>
                  <c:x val="3.6558351925965071E-2"/>
                  <c:y val="4.94139309509388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Plan1!$A$2:$A$8</c:f>
              <c:strCache>
                <c:ptCount val="7"/>
                <c:pt idx="0">
                  <c:v>SCRUM</c:v>
                </c:pt>
                <c:pt idx="1">
                  <c:v>RUP</c:v>
                </c:pt>
                <c:pt idx="2">
                  <c:v>Outros Ágeis</c:v>
                </c:pt>
                <c:pt idx="3">
                  <c:v>Cascata</c:v>
                </c:pt>
                <c:pt idx="4">
                  <c:v>Outros</c:v>
                </c:pt>
                <c:pt idx="5">
                  <c:v>XP</c:v>
                </c:pt>
                <c:pt idx="6">
                  <c:v>Crystal</c:v>
                </c:pt>
              </c:strCache>
            </c:strRef>
          </c:cat>
          <c:val>
            <c:numRef>
              <c:f>Plan1!$B$2:$B$8</c:f>
              <c:numCache>
                <c:formatCode>General</c:formatCode>
                <c:ptCount val="7"/>
                <c:pt idx="0">
                  <c:v>41</c:v>
                </c:pt>
                <c:pt idx="1">
                  <c:v>27</c:v>
                </c:pt>
                <c:pt idx="2">
                  <c:v>13</c:v>
                </c:pt>
                <c:pt idx="3">
                  <c:v>11</c:v>
                </c:pt>
                <c:pt idx="4">
                  <c:v>11</c:v>
                </c:pt>
                <c:pt idx="5">
                  <c:v>9</c:v>
                </c:pt>
                <c:pt idx="6">
                  <c:v>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891421923968428E-2"/>
          <c:y val="0.69905334140924691"/>
          <c:w val="0.95421680889668281"/>
          <c:h val="0.2763312739753684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Plan1!$A$2:$A$5</c:f>
              <c:strCache>
                <c:ptCount val="4"/>
                <c:pt idx="0">
                  <c:v>Viabilidade $</c:v>
                </c:pt>
                <c:pt idx="1">
                  <c:v>Arquitetura</c:v>
                </c:pt>
                <c:pt idx="2">
                  <c:v>Testes Desenv</c:v>
                </c:pt>
                <c:pt idx="3">
                  <c:v>Testes Aceite</c:v>
                </c:pt>
              </c:strCache>
            </c:strRef>
          </c:cat>
          <c:val>
            <c:numRef>
              <c:f>Plan1!$B$2:$B$5</c:f>
              <c:numCache>
                <c:formatCode>0%</c:formatCode>
                <c:ptCount val="4"/>
                <c:pt idx="0">
                  <c:v>0.57062146892655363</c:v>
                </c:pt>
                <c:pt idx="1">
                  <c:v>0.4632768361581921</c:v>
                </c:pt>
                <c:pt idx="2">
                  <c:v>0.69491525423728817</c:v>
                </c:pt>
                <c:pt idx="3">
                  <c:v>0.67231638418079098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411809344"/>
        <c:axId val="-1411814240"/>
      </c:barChart>
      <c:valAx>
        <c:axId val="-141181424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1411809344"/>
        <c:crossBetween val="between"/>
      </c:valAx>
      <c:catAx>
        <c:axId val="-1411809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1411814240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8122159648728402E-2"/>
          <c:y val="4.5854674388691903E-2"/>
          <c:w val="0.94618942599648848"/>
          <c:h val="0.8310223970491156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Quantidade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20000"/>
                </a:prst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Plan1!$A$2:$A$9</c:f>
              <c:strCache>
                <c:ptCount val="8"/>
                <c:pt idx="0">
                  <c:v>M. de Negócios</c:v>
                </c:pt>
                <c:pt idx="1">
                  <c:v>Requisitos</c:v>
                </c:pt>
                <c:pt idx="2">
                  <c:v>Análise &amp; Projetos</c:v>
                </c:pt>
                <c:pt idx="3">
                  <c:v>Testes</c:v>
                </c:pt>
                <c:pt idx="4">
                  <c:v>Gestão de Projetos</c:v>
                </c:pt>
                <c:pt idx="5">
                  <c:v>Gestão C &amp; Mudança</c:v>
                </c:pt>
                <c:pt idx="6">
                  <c:v>Distribuição</c:v>
                </c:pt>
                <c:pt idx="7">
                  <c:v>Ambiente</c:v>
                </c:pt>
              </c:strCache>
            </c:strRef>
          </c:cat>
          <c:val>
            <c:numRef>
              <c:f>Plan1!$B$2:$B$9</c:f>
              <c:numCache>
                <c:formatCode>0%</c:formatCode>
                <c:ptCount val="8"/>
                <c:pt idx="0">
                  <c:v>0.63629943502824859</c:v>
                </c:pt>
                <c:pt idx="1">
                  <c:v>0.67796610169491522</c:v>
                </c:pt>
                <c:pt idx="2">
                  <c:v>0.47175141242937851</c:v>
                </c:pt>
                <c:pt idx="3">
                  <c:v>0.57627118644067798</c:v>
                </c:pt>
                <c:pt idx="4">
                  <c:v>0.60169491525423724</c:v>
                </c:pt>
                <c:pt idx="5">
                  <c:v>0.59039548022598876</c:v>
                </c:pt>
                <c:pt idx="6">
                  <c:v>0.56355932203389836</c:v>
                </c:pt>
                <c:pt idx="7">
                  <c:v>0.58968926553672318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-1411836544"/>
        <c:axId val="-1411835456"/>
        <c:axId val="-1473037936"/>
      </c:bar3DChart>
      <c:valAx>
        <c:axId val="-141183545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1411836544"/>
        <c:crosses val="autoZero"/>
        <c:crossBetween val="between"/>
      </c:valAx>
      <c:catAx>
        <c:axId val="-1411836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1411835456"/>
        <c:crosses val="autoZero"/>
        <c:auto val="1"/>
        <c:lblAlgn val="ctr"/>
        <c:lblOffset val="100"/>
        <c:noMultiLvlLbl val="0"/>
      </c:catAx>
      <c:serAx>
        <c:axId val="-1473037936"/>
        <c:scaling>
          <c:orientation val="minMax"/>
        </c:scaling>
        <c:delete val="1"/>
        <c:axPos val="b"/>
        <c:majorTickMark val="out"/>
        <c:minorTickMark val="none"/>
        <c:tickLblPos val="nextTo"/>
        <c:crossAx val="-1411835456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F48B14-0F90-4CE7-9506-2AB29A12D6C3}" type="doc">
      <dgm:prSet loTypeId="urn:microsoft.com/office/officeart/2005/8/layout/chevron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52C1AD7F-35D4-427A-856E-F54916B1807B}">
      <dgm:prSet phldrT="[Texto]"/>
      <dgm:spPr/>
      <dgm:t>
        <a:bodyPr/>
        <a:lstStyle/>
        <a:p>
          <a:r>
            <a:rPr lang="pt-BR" dirty="0" smtClean="0"/>
            <a:t>1</a:t>
          </a:r>
          <a:endParaRPr lang="pt-BR" dirty="0"/>
        </a:p>
      </dgm:t>
    </dgm:pt>
    <dgm:pt modelId="{AB4AF142-8124-4418-888D-291D58BD45B8}" type="parTrans" cxnId="{6A3C5059-44A1-4892-805F-36891FE29CC8}">
      <dgm:prSet/>
      <dgm:spPr/>
      <dgm:t>
        <a:bodyPr/>
        <a:lstStyle/>
        <a:p>
          <a:endParaRPr lang="pt-BR"/>
        </a:p>
      </dgm:t>
    </dgm:pt>
    <dgm:pt modelId="{F21A0AF0-2947-40FA-9872-54897CC93193}" type="sibTrans" cxnId="{6A3C5059-44A1-4892-805F-36891FE29CC8}">
      <dgm:prSet/>
      <dgm:spPr/>
      <dgm:t>
        <a:bodyPr/>
        <a:lstStyle/>
        <a:p>
          <a:endParaRPr lang="pt-BR"/>
        </a:p>
      </dgm:t>
    </dgm:pt>
    <dgm:pt modelId="{2FC0F563-62C1-4909-8741-1EFFA2AB8158}">
      <dgm:prSet phldrT="[Texto]"/>
      <dgm:spPr/>
      <dgm:t>
        <a:bodyPr/>
        <a:lstStyle/>
        <a:p>
          <a:r>
            <a:rPr lang="pt-BR" dirty="0" smtClean="0"/>
            <a:t>Desacoplamento das necessidades dos usuários e do negócio</a:t>
          </a:r>
          <a:endParaRPr lang="pt-BR" dirty="0"/>
        </a:p>
      </dgm:t>
    </dgm:pt>
    <dgm:pt modelId="{D24A123C-F7A2-402B-805D-34CB1EE188AA}" type="parTrans" cxnId="{8AAFE269-1287-421A-A376-E538E1D58072}">
      <dgm:prSet/>
      <dgm:spPr/>
      <dgm:t>
        <a:bodyPr/>
        <a:lstStyle/>
        <a:p>
          <a:endParaRPr lang="pt-BR"/>
        </a:p>
      </dgm:t>
    </dgm:pt>
    <dgm:pt modelId="{B22868DB-0498-41DD-807F-D64D4C2FDFBF}" type="sibTrans" cxnId="{8AAFE269-1287-421A-A376-E538E1D58072}">
      <dgm:prSet/>
      <dgm:spPr/>
      <dgm:t>
        <a:bodyPr/>
        <a:lstStyle/>
        <a:p>
          <a:endParaRPr lang="pt-BR"/>
        </a:p>
      </dgm:t>
    </dgm:pt>
    <dgm:pt modelId="{B38D2F89-48D5-49C4-95C9-F55EBCF462AA}">
      <dgm:prSet phldrT="[Texto]"/>
      <dgm:spPr/>
      <dgm:t>
        <a:bodyPr/>
        <a:lstStyle/>
        <a:p>
          <a:r>
            <a:rPr lang="pt-BR" dirty="0" smtClean="0"/>
            <a:t>2</a:t>
          </a:r>
          <a:endParaRPr lang="pt-BR" dirty="0"/>
        </a:p>
      </dgm:t>
    </dgm:pt>
    <dgm:pt modelId="{3AB35E25-97EE-416F-A7BE-D90BC92D61C4}" type="parTrans" cxnId="{E1399991-423D-494E-9FFD-E24C1078814D}">
      <dgm:prSet/>
      <dgm:spPr/>
      <dgm:t>
        <a:bodyPr/>
        <a:lstStyle/>
        <a:p>
          <a:endParaRPr lang="pt-BR"/>
        </a:p>
      </dgm:t>
    </dgm:pt>
    <dgm:pt modelId="{CAC24E1C-FC6C-438C-AC37-311368EDFFD3}" type="sibTrans" cxnId="{E1399991-423D-494E-9FFD-E24C1078814D}">
      <dgm:prSet/>
      <dgm:spPr/>
      <dgm:t>
        <a:bodyPr/>
        <a:lstStyle/>
        <a:p>
          <a:endParaRPr lang="pt-BR"/>
        </a:p>
      </dgm:t>
    </dgm:pt>
    <dgm:pt modelId="{78B267F5-EC7A-424C-A0DC-BEA6C180E069}">
      <dgm:prSet phldrT="[Texto]"/>
      <dgm:spPr/>
      <dgm:t>
        <a:bodyPr/>
        <a:lstStyle/>
        <a:p>
          <a:r>
            <a:rPr lang="pt-BR" dirty="0" smtClean="0"/>
            <a:t>Mudanças de requisitos</a:t>
          </a:r>
          <a:endParaRPr lang="pt-BR" dirty="0"/>
        </a:p>
      </dgm:t>
    </dgm:pt>
    <dgm:pt modelId="{34D9626A-1DF8-4F40-839F-6D8EDC50C8DC}" type="parTrans" cxnId="{FC3AE508-8F2D-4411-B703-95CE2FAEF54B}">
      <dgm:prSet/>
      <dgm:spPr/>
      <dgm:t>
        <a:bodyPr/>
        <a:lstStyle/>
        <a:p>
          <a:endParaRPr lang="pt-BR"/>
        </a:p>
      </dgm:t>
    </dgm:pt>
    <dgm:pt modelId="{F7B255E6-5B17-4CE9-9470-5608855766A2}" type="sibTrans" cxnId="{FC3AE508-8F2D-4411-B703-95CE2FAEF54B}">
      <dgm:prSet/>
      <dgm:spPr/>
      <dgm:t>
        <a:bodyPr/>
        <a:lstStyle/>
        <a:p>
          <a:endParaRPr lang="pt-BR"/>
        </a:p>
      </dgm:t>
    </dgm:pt>
    <dgm:pt modelId="{7168EDFF-1634-48B6-A64D-15A8E16643A0}">
      <dgm:prSet phldrT="[Texto]"/>
      <dgm:spPr/>
      <dgm:t>
        <a:bodyPr/>
        <a:lstStyle/>
        <a:p>
          <a:r>
            <a:rPr lang="pt-BR" dirty="0" smtClean="0"/>
            <a:t>3</a:t>
          </a:r>
          <a:endParaRPr lang="pt-BR" dirty="0"/>
        </a:p>
      </dgm:t>
    </dgm:pt>
    <dgm:pt modelId="{8C1C7EEB-D544-460D-AC35-5DCCF1426AF5}" type="parTrans" cxnId="{DD93E011-6A75-4C5D-B25B-B0BD516F43F4}">
      <dgm:prSet/>
      <dgm:spPr/>
      <dgm:t>
        <a:bodyPr/>
        <a:lstStyle/>
        <a:p>
          <a:endParaRPr lang="pt-BR"/>
        </a:p>
      </dgm:t>
    </dgm:pt>
    <dgm:pt modelId="{2B9379C9-CC3D-4C7F-B418-75183B4C5C31}" type="sibTrans" cxnId="{DD93E011-6A75-4C5D-B25B-B0BD516F43F4}">
      <dgm:prSet/>
      <dgm:spPr/>
      <dgm:t>
        <a:bodyPr/>
        <a:lstStyle/>
        <a:p>
          <a:endParaRPr lang="pt-BR"/>
        </a:p>
      </dgm:t>
    </dgm:pt>
    <dgm:pt modelId="{897139D1-DC1E-410B-AAFC-A2E579C83834}">
      <dgm:prSet phldrT="[Texto]"/>
      <dgm:spPr/>
      <dgm:t>
        <a:bodyPr/>
        <a:lstStyle/>
        <a:p>
          <a:r>
            <a:rPr lang="pt-BR" dirty="0" smtClean="0"/>
            <a:t>Os módulos não se integram</a:t>
          </a:r>
          <a:endParaRPr lang="pt-BR" dirty="0"/>
        </a:p>
      </dgm:t>
    </dgm:pt>
    <dgm:pt modelId="{3EABE061-E26E-44D9-9289-7CF41F246486}" type="parTrans" cxnId="{43B49A5A-4933-4562-BDD7-5F8E6C9C11CB}">
      <dgm:prSet/>
      <dgm:spPr/>
      <dgm:t>
        <a:bodyPr/>
        <a:lstStyle/>
        <a:p>
          <a:endParaRPr lang="pt-BR"/>
        </a:p>
      </dgm:t>
    </dgm:pt>
    <dgm:pt modelId="{988F60DD-AB83-479C-85E8-1E5E0FF247CD}" type="sibTrans" cxnId="{43B49A5A-4933-4562-BDD7-5F8E6C9C11CB}">
      <dgm:prSet/>
      <dgm:spPr/>
      <dgm:t>
        <a:bodyPr/>
        <a:lstStyle/>
        <a:p>
          <a:endParaRPr lang="pt-BR"/>
        </a:p>
      </dgm:t>
    </dgm:pt>
    <dgm:pt modelId="{EA9BA984-AE2A-4E02-B189-CBD899540E68}">
      <dgm:prSet phldrT="[Texto]"/>
      <dgm:spPr/>
      <dgm:t>
        <a:bodyPr/>
        <a:lstStyle/>
        <a:p>
          <a:r>
            <a:rPr lang="pt-BR" dirty="0" smtClean="0"/>
            <a:t>4</a:t>
          </a:r>
          <a:endParaRPr lang="pt-BR" dirty="0"/>
        </a:p>
      </dgm:t>
    </dgm:pt>
    <dgm:pt modelId="{965956F8-C927-4A91-89A7-9E2E2AA8EF52}" type="parTrans" cxnId="{2179588F-DD36-43D5-A2DA-BA997CC8D591}">
      <dgm:prSet/>
      <dgm:spPr/>
      <dgm:t>
        <a:bodyPr/>
        <a:lstStyle/>
        <a:p>
          <a:endParaRPr lang="pt-BR"/>
        </a:p>
      </dgm:t>
    </dgm:pt>
    <dgm:pt modelId="{999481C2-F428-452E-8862-61D39B0FA1DA}" type="sibTrans" cxnId="{2179588F-DD36-43D5-A2DA-BA997CC8D591}">
      <dgm:prSet/>
      <dgm:spPr/>
      <dgm:t>
        <a:bodyPr/>
        <a:lstStyle/>
        <a:p>
          <a:endParaRPr lang="pt-BR"/>
        </a:p>
      </dgm:t>
    </dgm:pt>
    <dgm:pt modelId="{046614C0-5325-4738-B628-F176A6EA2F07}">
      <dgm:prSet phldrT="[Texto]"/>
      <dgm:spPr/>
      <dgm:t>
        <a:bodyPr/>
        <a:lstStyle/>
        <a:p>
          <a:r>
            <a:rPr lang="pt-BR" dirty="0" smtClean="0"/>
            <a:t>Dificuldades de manutenção</a:t>
          </a:r>
          <a:endParaRPr lang="pt-BR" dirty="0"/>
        </a:p>
      </dgm:t>
    </dgm:pt>
    <dgm:pt modelId="{821B7D44-37BD-4ABB-89AF-99606A7EDAF7}" type="parTrans" cxnId="{503EA045-F353-4058-8308-3AE80BC2D792}">
      <dgm:prSet/>
      <dgm:spPr/>
      <dgm:t>
        <a:bodyPr/>
        <a:lstStyle/>
        <a:p>
          <a:endParaRPr lang="pt-BR"/>
        </a:p>
      </dgm:t>
    </dgm:pt>
    <dgm:pt modelId="{96547312-525D-453B-9756-4AFC138D5E37}" type="sibTrans" cxnId="{503EA045-F353-4058-8308-3AE80BC2D792}">
      <dgm:prSet/>
      <dgm:spPr/>
      <dgm:t>
        <a:bodyPr/>
        <a:lstStyle/>
        <a:p>
          <a:endParaRPr lang="pt-BR"/>
        </a:p>
      </dgm:t>
    </dgm:pt>
    <dgm:pt modelId="{874E3EBE-08C9-4AC5-AD9F-D40B0ADD1DA1}">
      <dgm:prSet phldrT="[Texto]"/>
      <dgm:spPr/>
      <dgm:t>
        <a:bodyPr/>
        <a:lstStyle/>
        <a:p>
          <a:r>
            <a:rPr lang="pt-BR" dirty="0" smtClean="0"/>
            <a:t>5</a:t>
          </a:r>
          <a:endParaRPr lang="pt-BR" dirty="0"/>
        </a:p>
      </dgm:t>
    </dgm:pt>
    <dgm:pt modelId="{A5CBAF06-4E1D-451F-8AD0-40CA6683DD02}" type="parTrans" cxnId="{1442844A-5F5E-4572-B7DB-8692A2A7458C}">
      <dgm:prSet/>
      <dgm:spPr/>
      <dgm:t>
        <a:bodyPr/>
        <a:lstStyle/>
        <a:p>
          <a:endParaRPr lang="pt-BR"/>
        </a:p>
      </dgm:t>
    </dgm:pt>
    <dgm:pt modelId="{361A23E0-3F4D-48F0-979D-E1733E3502F9}" type="sibTrans" cxnId="{1442844A-5F5E-4572-B7DB-8692A2A7458C}">
      <dgm:prSet/>
      <dgm:spPr/>
      <dgm:t>
        <a:bodyPr/>
        <a:lstStyle/>
        <a:p>
          <a:endParaRPr lang="pt-BR"/>
        </a:p>
      </dgm:t>
    </dgm:pt>
    <dgm:pt modelId="{1FB15C50-528B-4A43-B898-CDC7E7477EA4}">
      <dgm:prSet phldrT="[Texto]"/>
      <dgm:spPr/>
      <dgm:t>
        <a:bodyPr/>
        <a:lstStyle/>
        <a:p>
          <a:r>
            <a:rPr lang="pt-BR" dirty="0" smtClean="0"/>
            <a:t>Descoberta tardia de falhas</a:t>
          </a:r>
          <a:endParaRPr lang="pt-BR" dirty="0"/>
        </a:p>
      </dgm:t>
    </dgm:pt>
    <dgm:pt modelId="{B2A1EECC-9C4D-42DC-9F60-3519686BB4EF}" type="parTrans" cxnId="{9B66B85E-7A04-444E-9B0E-0457D4CF1ABA}">
      <dgm:prSet/>
      <dgm:spPr/>
      <dgm:t>
        <a:bodyPr/>
        <a:lstStyle/>
        <a:p>
          <a:endParaRPr lang="pt-BR"/>
        </a:p>
      </dgm:t>
    </dgm:pt>
    <dgm:pt modelId="{91D49F22-4E39-455D-BC39-25CC4C5641A9}" type="sibTrans" cxnId="{9B66B85E-7A04-444E-9B0E-0457D4CF1ABA}">
      <dgm:prSet/>
      <dgm:spPr/>
      <dgm:t>
        <a:bodyPr/>
        <a:lstStyle/>
        <a:p>
          <a:endParaRPr lang="pt-BR"/>
        </a:p>
      </dgm:t>
    </dgm:pt>
    <dgm:pt modelId="{E2C59FCA-F90C-4C6C-86E8-0C20A0D7C7F8}">
      <dgm:prSet phldrT="[Texto]"/>
      <dgm:spPr/>
      <dgm:t>
        <a:bodyPr/>
        <a:lstStyle/>
        <a:p>
          <a:r>
            <a:rPr lang="pt-BR" dirty="0" smtClean="0"/>
            <a:t>6</a:t>
          </a:r>
          <a:endParaRPr lang="pt-BR" dirty="0"/>
        </a:p>
      </dgm:t>
    </dgm:pt>
    <dgm:pt modelId="{1B56FBD5-C721-4820-8BBB-3C0C73AEB8A4}" type="parTrans" cxnId="{ADD7721E-A9C2-487F-9D9E-2B4DFC0DC0CA}">
      <dgm:prSet/>
      <dgm:spPr/>
      <dgm:t>
        <a:bodyPr/>
        <a:lstStyle/>
        <a:p>
          <a:endParaRPr lang="pt-BR"/>
        </a:p>
      </dgm:t>
    </dgm:pt>
    <dgm:pt modelId="{F3A9A007-9AA8-4001-8035-58252DFE2BB8}" type="sibTrans" cxnId="{ADD7721E-A9C2-487F-9D9E-2B4DFC0DC0CA}">
      <dgm:prSet/>
      <dgm:spPr/>
      <dgm:t>
        <a:bodyPr/>
        <a:lstStyle/>
        <a:p>
          <a:endParaRPr lang="pt-BR"/>
        </a:p>
      </dgm:t>
    </dgm:pt>
    <dgm:pt modelId="{E33F2C36-9527-4803-B7A0-7BC826605304}">
      <dgm:prSet phldrT="[Texto]"/>
      <dgm:spPr/>
      <dgm:t>
        <a:bodyPr/>
        <a:lstStyle/>
        <a:p>
          <a:r>
            <a:rPr lang="pt-BR" dirty="0" smtClean="0"/>
            <a:t>Baixa qualidade e experiência ruim do usuário</a:t>
          </a:r>
          <a:endParaRPr lang="pt-BR" dirty="0"/>
        </a:p>
      </dgm:t>
    </dgm:pt>
    <dgm:pt modelId="{680756ED-5B82-4B79-841E-06E38FF35BFD}" type="parTrans" cxnId="{CD85A9AB-9E15-42BA-9E2B-7BFBB93E93C0}">
      <dgm:prSet/>
      <dgm:spPr/>
      <dgm:t>
        <a:bodyPr/>
        <a:lstStyle/>
        <a:p>
          <a:endParaRPr lang="pt-BR"/>
        </a:p>
      </dgm:t>
    </dgm:pt>
    <dgm:pt modelId="{B0CA6DFE-D804-4A29-B015-FFC2065582C0}" type="sibTrans" cxnId="{CD85A9AB-9E15-42BA-9E2B-7BFBB93E93C0}">
      <dgm:prSet/>
      <dgm:spPr/>
      <dgm:t>
        <a:bodyPr/>
        <a:lstStyle/>
        <a:p>
          <a:endParaRPr lang="pt-BR"/>
        </a:p>
      </dgm:t>
    </dgm:pt>
    <dgm:pt modelId="{AB9D24B7-3427-4C36-94E2-E44959C9840D}">
      <dgm:prSet phldrT="[Texto]"/>
      <dgm:spPr/>
      <dgm:t>
        <a:bodyPr/>
        <a:lstStyle/>
        <a:p>
          <a:r>
            <a:rPr lang="pt-BR" dirty="0" smtClean="0"/>
            <a:t>7</a:t>
          </a:r>
          <a:endParaRPr lang="pt-BR" dirty="0"/>
        </a:p>
      </dgm:t>
    </dgm:pt>
    <dgm:pt modelId="{6B2FBB35-5765-4EF0-B381-5B3D27252C07}" type="parTrans" cxnId="{30355260-BEE1-4DFA-9D3F-FEE640C780C4}">
      <dgm:prSet/>
      <dgm:spPr/>
      <dgm:t>
        <a:bodyPr/>
        <a:lstStyle/>
        <a:p>
          <a:endParaRPr lang="pt-BR"/>
        </a:p>
      </dgm:t>
    </dgm:pt>
    <dgm:pt modelId="{CEB2F9D5-D4E0-4ED2-B623-40155CDAD8EF}" type="sibTrans" cxnId="{30355260-BEE1-4DFA-9D3F-FEE640C780C4}">
      <dgm:prSet/>
      <dgm:spPr/>
      <dgm:t>
        <a:bodyPr/>
        <a:lstStyle/>
        <a:p>
          <a:endParaRPr lang="pt-BR"/>
        </a:p>
      </dgm:t>
    </dgm:pt>
    <dgm:pt modelId="{59AD0C9B-02F8-42DF-AA6E-C709A9C0817F}">
      <dgm:prSet phldrT="[Texto]"/>
      <dgm:spPr/>
      <dgm:t>
        <a:bodyPr/>
        <a:lstStyle/>
        <a:p>
          <a:r>
            <a:rPr lang="pt-BR" dirty="0" smtClean="0"/>
            <a:t>Baixa performance para carga efetiva</a:t>
          </a:r>
          <a:endParaRPr lang="pt-BR" dirty="0"/>
        </a:p>
      </dgm:t>
    </dgm:pt>
    <dgm:pt modelId="{4A534BB2-5BC5-4459-8199-EC7C8A6FC4DB}" type="parTrans" cxnId="{8FCB2BB3-CEA4-4542-9B02-C487C33DB7F3}">
      <dgm:prSet/>
      <dgm:spPr/>
      <dgm:t>
        <a:bodyPr/>
        <a:lstStyle/>
        <a:p>
          <a:endParaRPr lang="pt-BR"/>
        </a:p>
      </dgm:t>
    </dgm:pt>
    <dgm:pt modelId="{7E44D3A2-B71E-4841-B0C0-1486B7F950FE}" type="sibTrans" cxnId="{8FCB2BB3-CEA4-4542-9B02-C487C33DB7F3}">
      <dgm:prSet/>
      <dgm:spPr/>
      <dgm:t>
        <a:bodyPr/>
        <a:lstStyle/>
        <a:p>
          <a:endParaRPr lang="pt-BR"/>
        </a:p>
      </dgm:t>
    </dgm:pt>
    <dgm:pt modelId="{67790297-B83F-40B2-9A52-91E3B75AEA0A}">
      <dgm:prSet phldrT="[Texto]"/>
      <dgm:spPr/>
      <dgm:t>
        <a:bodyPr/>
        <a:lstStyle/>
        <a:p>
          <a:r>
            <a:rPr lang="pt-BR" dirty="0" smtClean="0"/>
            <a:t>8</a:t>
          </a:r>
          <a:endParaRPr lang="pt-BR" dirty="0"/>
        </a:p>
      </dgm:t>
    </dgm:pt>
    <dgm:pt modelId="{BC3B0ECE-629D-48B7-A4D1-AF6EF0FC2D95}" type="parTrans" cxnId="{8EAA5C90-0C7D-44C7-8722-FAC397B48818}">
      <dgm:prSet/>
      <dgm:spPr/>
      <dgm:t>
        <a:bodyPr/>
        <a:lstStyle/>
        <a:p>
          <a:endParaRPr lang="pt-BR"/>
        </a:p>
      </dgm:t>
    </dgm:pt>
    <dgm:pt modelId="{A841C359-26B1-4B25-A1FB-D40FF3DD5F11}" type="sibTrans" cxnId="{8EAA5C90-0C7D-44C7-8722-FAC397B48818}">
      <dgm:prSet/>
      <dgm:spPr/>
      <dgm:t>
        <a:bodyPr/>
        <a:lstStyle/>
        <a:p>
          <a:endParaRPr lang="pt-BR"/>
        </a:p>
      </dgm:t>
    </dgm:pt>
    <dgm:pt modelId="{DD4F3187-0A76-4451-9D7E-9A5C3AA7B801}">
      <dgm:prSet phldrT="[Texto]"/>
      <dgm:spPr/>
      <dgm:t>
        <a:bodyPr/>
        <a:lstStyle/>
        <a:p>
          <a:r>
            <a:rPr lang="pt-BR" dirty="0" smtClean="0"/>
            <a:t>Dificuldades de gestão da equipe do projeto</a:t>
          </a:r>
          <a:endParaRPr lang="pt-BR" dirty="0"/>
        </a:p>
      </dgm:t>
    </dgm:pt>
    <dgm:pt modelId="{11A6D409-2DEC-46C7-8508-FE801508D968}" type="parTrans" cxnId="{E5679970-4228-4F94-9BDD-CD2EA7F6C3E7}">
      <dgm:prSet/>
      <dgm:spPr/>
      <dgm:t>
        <a:bodyPr/>
        <a:lstStyle/>
        <a:p>
          <a:endParaRPr lang="pt-BR"/>
        </a:p>
      </dgm:t>
    </dgm:pt>
    <dgm:pt modelId="{7473FB05-D6B7-439D-8888-B55D1CCF7C97}" type="sibTrans" cxnId="{E5679970-4228-4F94-9BDD-CD2EA7F6C3E7}">
      <dgm:prSet/>
      <dgm:spPr/>
      <dgm:t>
        <a:bodyPr/>
        <a:lstStyle/>
        <a:p>
          <a:endParaRPr lang="pt-BR"/>
        </a:p>
      </dgm:t>
    </dgm:pt>
    <dgm:pt modelId="{C09C87C4-F54F-432B-BBC9-B2FE39217232}">
      <dgm:prSet phldrT="[Texto]"/>
      <dgm:spPr/>
      <dgm:t>
        <a:bodyPr/>
        <a:lstStyle/>
        <a:p>
          <a:r>
            <a:rPr lang="pt-BR" dirty="0" smtClean="0"/>
            <a:t>9</a:t>
          </a:r>
          <a:endParaRPr lang="pt-BR" dirty="0"/>
        </a:p>
      </dgm:t>
    </dgm:pt>
    <dgm:pt modelId="{8EB209DB-E4FB-41C1-AEE8-C8C6A33C8BEF}" type="parTrans" cxnId="{7FCA6291-D015-4DA1-848C-323774411F6A}">
      <dgm:prSet/>
      <dgm:spPr/>
      <dgm:t>
        <a:bodyPr/>
        <a:lstStyle/>
        <a:p>
          <a:endParaRPr lang="pt-BR"/>
        </a:p>
      </dgm:t>
    </dgm:pt>
    <dgm:pt modelId="{53BA80B5-D00D-414B-9792-F9771BBAF676}" type="sibTrans" cxnId="{7FCA6291-D015-4DA1-848C-323774411F6A}">
      <dgm:prSet/>
      <dgm:spPr/>
      <dgm:t>
        <a:bodyPr/>
        <a:lstStyle/>
        <a:p>
          <a:endParaRPr lang="pt-BR"/>
        </a:p>
      </dgm:t>
    </dgm:pt>
    <dgm:pt modelId="{4B43ADDA-349F-48B2-A2C2-C356BE3575DF}">
      <dgm:prSet phldrT="[Texto]"/>
      <dgm:spPr/>
      <dgm:t>
        <a:bodyPr/>
        <a:lstStyle/>
        <a:p>
          <a:r>
            <a:rPr lang="pt-BR" dirty="0" smtClean="0"/>
            <a:t>Construção e liberação de problemas</a:t>
          </a:r>
          <a:endParaRPr lang="pt-BR" dirty="0"/>
        </a:p>
      </dgm:t>
    </dgm:pt>
    <dgm:pt modelId="{1D25928E-95A0-4D49-8B98-3E231577DE18}" type="parTrans" cxnId="{B0EFF41C-0769-4EA9-85D5-BEF3E6AC92F7}">
      <dgm:prSet/>
      <dgm:spPr/>
      <dgm:t>
        <a:bodyPr/>
        <a:lstStyle/>
        <a:p>
          <a:endParaRPr lang="pt-BR"/>
        </a:p>
      </dgm:t>
    </dgm:pt>
    <dgm:pt modelId="{BD804157-2279-42CE-908E-B10E32189954}" type="sibTrans" cxnId="{B0EFF41C-0769-4EA9-85D5-BEF3E6AC92F7}">
      <dgm:prSet/>
      <dgm:spPr/>
      <dgm:t>
        <a:bodyPr/>
        <a:lstStyle/>
        <a:p>
          <a:endParaRPr lang="pt-BR"/>
        </a:p>
      </dgm:t>
    </dgm:pt>
    <dgm:pt modelId="{E7113FDF-2A00-4AE9-A836-C6ED249634AF}" type="pres">
      <dgm:prSet presAssocID="{96F48B14-0F90-4CE7-9506-2AB29A12D6C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BD74789-8207-4D32-9DAE-3430A8D2EC1F}" type="pres">
      <dgm:prSet presAssocID="{52C1AD7F-35D4-427A-856E-F54916B1807B}" presName="composite" presStyleCnt="0"/>
      <dgm:spPr/>
    </dgm:pt>
    <dgm:pt modelId="{C23F9C9A-04C3-449D-BB9A-284B57E7BBF3}" type="pres">
      <dgm:prSet presAssocID="{52C1AD7F-35D4-427A-856E-F54916B1807B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FF476D-04DF-447A-A986-633088E255BA}" type="pres">
      <dgm:prSet presAssocID="{52C1AD7F-35D4-427A-856E-F54916B1807B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C1E523-4E19-48BF-996C-5850E96626E3}" type="pres">
      <dgm:prSet presAssocID="{F21A0AF0-2947-40FA-9872-54897CC93193}" presName="sp" presStyleCnt="0"/>
      <dgm:spPr/>
    </dgm:pt>
    <dgm:pt modelId="{CE5722BE-9C79-4A64-851B-95EF2188C037}" type="pres">
      <dgm:prSet presAssocID="{B38D2F89-48D5-49C4-95C9-F55EBCF462AA}" presName="composite" presStyleCnt="0"/>
      <dgm:spPr/>
    </dgm:pt>
    <dgm:pt modelId="{77239854-0621-4D6F-BDB3-1059EDCE73FA}" type="pres">
      <dgm:prSet presAssocID="{B38D2F89-48D5-49C4-95C9-F55EBCF462AA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18F00B-8ED5-42F9-8E9D-AC493475516E}" type="pres">
      <dgm:prSet presAssocID="{B38D2F89-48D5-49C4-95C9-F55EBCF462AA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B249EF-8F7B-4344-9192-EAD008624C70}" type="pres">
      <dgm:prSet presAssocID="{CAC24E1C-FC6C-438C-AC37-311368EDFFD3}" presName="sp" presStyleCnt="0"/>
      <dgm:spPr/>
    </dgm:pt>
    <dgm:pt modelId="{69854C71-BB92-4B0B-84A9-70E92223DFCD}" type="pres">
      <dgm:prSet presAssocID="{7168EDFF-1634-48B6-A64D-15A8E16643A0}" presName="composite" presStyleCnt="0"/>
      <dgm:spPr/>
    </dgm:pt>
    <dgm:pt modelId="{3A28AF51-5F1C-40EA-B367-F8C3EAD746BE}" type="pres">
      <dgm:prSet presAssocID="{7168EDFF-1634-48B6-A64D-15A8E16643A0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1D0406-625E-43CB-B5D5-19F338C3B9E4}" type="pres">
      <dgm:prSet presAssocID="{7168EDFF-1634-48B6-A64D-15A8E16643A0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2DFA59-032D-49C3-AD9E-CC3BC928EA91}" type="pres">
      <dgm:prSet presAssocID="{2B9379C9-CC3D-4C7F-B418-75183B4C5C31}" presName="sp" presStyleCnt="0"/>
      <dgm:spPr/>
    </dgm:pt>
    <dgm:pt modelId="{F27113B1-A1E9-4C82-A307-24DAD8B97ECE}" type="pres">
      <dgm:prSet presAssocID="{EA9BA984-AE2A-4E02-B189-CBD899540E68}" presName="composite" presStyleCnt="0"/>
      <dgm:spPr/>
    </dgm:pt>
    <dgm:pt modelId="{21DECEF1-D8EB-4074-9C70-30AA47410F91}" type="pres">
      <dgm:prSet presAssocID="{EA9BA984-AE2A-4E02-B189-CBD899540E68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4F2145-794A-444F-8776-D9E18E55F2BA}" type="pres">
      <dgm:prSet presAssocID="{EA9BA984-AE2A-4E02-B189-CBD899540E68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A7E0386-81F1-493C-AD36-6865036B2DA1}" type="pres">
      <dgm:prSet presAssocID="{999481C2-F428-452E-8862-61D39B0FA1DA}" presName="sp" presStyleCnt="0"/>
      <dgm:spPr/>
    </dgm:pt>
    <dgm:pt modelId="{3E81E1E9-C9E0-4C6F-9DAB-4F87573DC7F1}" type="pres">
      <dgm:prSet presAssocID="{874E3EBE-08C9-4AC5-AD9F-D40B0ADD1DA1}" presName="composite" presStyleCnt="0"/>
      <dgm:spPr/>
    </dgm:pt>
    <dgm:pt modelId="{C4BA9F6E-85A7-4354-8489-CDB19689E241}" type="pres">
      <dgm:prSet presAssocID="{874E3EBE-08C9-4AC5-AD9F-D40B0ADD1DA1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A3C381-AC0B-43D3-B0FE-703E87158AE7}" type="pres">
      <dgm:prSet presAssocID="{874E3EBE-08C9-4AC5-AD9F-D40B0ADD1DA1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8A3F180-88FD-47F3-8AB1-4EBE1CBA3C4A}" type="pres">
      <dgm:prSet presAssocID="{361A23E0-3F4D-48F0-979D-E1733E3502F9}" presName="sp" presStyleCnt="0"/>
      <dgm:spPr/>
    </dgm:pt>
    <dgm:pt modelId="{1577474C-1906-499D-AF00-A3A66271F487}" type="pres">
      <dgm:prSet presAssocID="{E2C59FCA-F90C-4C6C-86E8-0C20A0D7C7F8}" presName="composite" presStyleCnt="0"/>
      <dgm:spPr/>
    </dgm:pt>
    <dgm:pt modelId="{4074FB27-8957-487B-8821-9C112D000C06}" type="pres">
      <dgm:prSet presAssocID="{E2C59FCA-F90C-4C6C-86E8-0C20A0D7C7F8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B60887-7084-4B72-ABF4-AB09D7E764C7}" type="pres">
      <dgm:prSet presAssocID="{E2C59FCA-F90C-4C6C-86E8-0C20A0D7C7F8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17B007-6C89-4B6F-AC7D-ED9E9FC04F0E}" type="pres">
      <dgm:prSet presAssocID="{F3A9A007-9AA8-4001-8035-58252DFE2BB8}" presName="sp" presStyleCnt="0"/>
      <dgm:spPr/>
    </dgm:pt>
    <dgm:pt modelId="{CAE0B989-1F1B-4767-927D-FCC5B532BD4E}" type="pres">
      <dgm:prSet presAssocID="{AB9D24B7-3427-4C36-94E2-E44959C9840D}" presName="composite" presStyleCnt="0"/>
      <dgm:spPr/>
    </dgm:pt>
    <dgm:pt modelId="{90CB524C-123C-457F-9A60-5EAF2A249B2B}" type="pres">
      <dgm:prSet presAssocID="{AB9D24B7-3427-4C36-94E2-E44959C9840D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C8E86B-A9EF-4D17-A2A7-9D87AC128CA8}" type="pres">
      <dgm:prSet presAssocID="{AB9D24B7-3427-4C36-94E2-E44959C9840D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34C9ED-DC19-42BB-9543-9ED6E7D4C745}" type="pres">
      <dgm:prSet presAssocID="{CEB2F9D5-D4E0-4ED2-B623-40155CDAD8EF}" presName="sp" presStyleCnt="0"/>
      <dgm:spPr/>
    </dgm:pt>
    <dgm:pt modelId="{320B6B7C-1F91-465E-B45D-70194145F037}" type="pres">
      <dgm:prSet presAssocID="{67790297-B83F-40B2-9A52-91E3B75AEA0A}" presName="composite" presStyleCnt="0"/>
      <dgm:spPr/>
    </dgm:pt>
    <dgm:pt modelId="{9238EBE3-3C51-47B2-A0EC-BE22ECA4A619}" type="pres">
      <dgm:prSet presAssocID="{67790297-B83F-40B2-9A52-91E3B75AEA0A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0413F7E-AAF0-456D-A55A-816F93385D79}" type="pres">
      <dgm:prSet presAssocID="{67790297-B83F-40B2-9A52-91E3B75AEA0A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0981D6-273D-4BCB-90D2-11D90E3B72FE}" type="pres">
      <dgm:prSet presAssocID="{A841C359-26B1-4B25-A1FB-D40FF3DD5F11}" presName="sp" presStyleCnt="0"/>
      <dgm:spPr/>
    </dgm:pt>
    <dgm:pt modelId="{288E65B9-2627-4412-A739-CCFA3FF71E83}" type="pres">
      <dgm:prSet presAssocID="{C09C87C4-F54F-432B-BBC9-B2FE39217232}" presName="composite" presStyleCnt="0"/>
      <dgm:spPr/>
    </dgm:pt>
    <dgm:pt modelId="{966D98E4-C661-4782-8573-B422B554072C}" type="pres">
      <dgm:prSet presAssocID="{C09C87C4-F54F-432B-BBC9-B2FE39217232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AD5C10-68B0-4F79-84C5-60A682FA8391}" type="pres">
      <dgm:prSet presAssocID="{C09C87C4-F54F-432B-BBC9-B2FE39217232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01E297C-B8FC-4055-96B1-9221485D0031}" type="presOf" srcId="{C09C87C4-F54F-432B-BBC9-B2FE39217232}" destId="{966D98E4-C661-4782-8573-B422B554072C}" srcOrd="0" destOrd="0" presId="urn:microsoft.com/office/officeart/2005/8/layout/chevron2"/>
    <dgm:cxn modelId="{1442844A-5F5E-4572-B7DB-8692A2A7458C}" srcId="{96F48B14-0F90-4CE7-9506-2AB29A12D6C3}" destId="{874E3EBE-08C9-4AC5-AD9F-D40B0ADD1DA1}" srcOrd="4" destOrd="0" parTransId="{A5CBAF06-4E1D-451F-8AD0-40CA6683DD02}" sibTransId="{361A23E0-3F4D-48F0-979D-E1733E3502F9}"/>
    <dgm:cxn modelId="{CB8891E8-0271-4543-8405-F04F94CD455B}" type="presOf" srcId="{B38D2F89-48D5-49C4-95C9-F55EBCF462AA}" destId="{77239854-0621-4D6F-BDB3-1059EDCE73FA}" srcOrd="0" destOrd="0" presId="urn:microsoft.com/office/officeart/2005/8/layout/chevron2"/>
    <dgm:cxn modelId="{43B49A5A-4933-4562-BDD7-5F8E6C9C11CB}" srcId="{7168EDFF-1634-48B6-A64D-15A8E16643A0}" destId="{897139D1-DC1E-410B-AAFC-A2E579C83834}" srcOrd="0" destOrd="0" parTransId="{3EABE061-E26E-44D9-9289-7CF41F246486}" sibTransId="{988F60DD-AB83-479C-85E8-1E5E0FF247CD}"/>
    <dgm:cxn modelId="{8AAFE269-1287-421A-A376-E538E1D58072}" srcId="{52C1AD7F-35D4-427A-856E-F54916B1807B}" destId="{2FC0F563-62C1-4909-8741-1EFFA2AB8158}" srcOrd="0" destOrd="0" parTransId="{D24A123C-F7A2-402B-805D-34CB1EE188AA}" sibTransId="{B22868DB-0498-41DD-807F-D64D4C2FDFBF}"/>
    <dgm:cxn modelId="{FC3AE508-8F2D-4411-B703-95CE2FAEF54B}" srcId="{B38D2F89-48D5-49C4-95C9-F55EBCF462AA}" destId="{78B267F5-EC7A-424C-A0DC-BEA6C180E069}" srcOrd="0" destOrd="0" parTransId="{34D9626A-1DF8-4F40-839F-6D8EDC50C8DC}" sibTransId="{F7B255E6-5B17-4CE9-9470-5608855766A2}"/>
    <dgm:cxn modelId="{ADD7721E-A9C2-487F-9D9E-2B4DFC0DC0CA}" srcId="{96F48B14-0F90-4CE7-9506-2AB29A12D6C3}" destId="{E2C59FCA-F90C-4C6C-86E8-0C20A0D7C7F8}" srcOrd="5" destOrd="0" parTransId="{1B56FBD5-C721-4820-8BBB-3C0C73AEB8A4}" sibTransId="{F3A9A007-9AA8-4001-8035-58252DFE2BB8}"/>
    <dgm:cxn modelId="{6BFF6B39-0559-40F1-B13E-139FFCAA897D}" type="presOf" srcId="{4B43ADDA-349F-48B2-A2C2-C356BE3575DF}" destId="{EEAD5C10-68B0-4F79-84C5-60A682FA8391}" srcOrd="0" destOrd="0" presId="urn:microsoft.com/office/officeart/2005/8/layout/chevron2"/>
    <dgm:cxn modelId="{7FCA6291-D015-4DA1-848C-323774411F6A}" srcId="{96F48B14-0F90-4CE7-9506-2AB29A12D6C3}" destId="{C09C87C4-F54F-432B-BBC9-B2FE39217232}" srcOrd="8" destOrd="0" parTransId="{8EB209DB-E4FB-41C1-AEE8-C8C6A33C8BEF}" sibTransId="{53BA80B5-D00D-414B-9792-F9771BBAF676}"/>
    <dgm:cxn modelId="{13440298-A307-44BB-8D75-C8CF67DFD431}" type="presOf" srcId="{EA9BA984-AE2A-4E02-B189-CBD899540E68}" destId="{21DECEF1-D8EB-4074-9C70-30AA47410F91}" srcOrd="0" destOrd="0" presId="urn:microsoft.com/office/officeart/2005/8/layout/chevron2"/>
    <dgm:cxn modelId="{2179588F-DD36-43D5-A2DA-BA997CC8D591}" srcId="{96F48B14-0F90-4CE7-9506-2AB29A12D6C3}" destId="{EA9BA984-AE2A-4E02-B189-CBD899540E68}" srcOrd="3" destOrd="0" parTransId="{965956F8-C927-4A91-89A7-9E2E2AA8EF52}" sibTransId="{999481C2-F428-452E-8862-61D39B0FA1DA}"/>
    <dgm:cxn modelId="{682EF75A-DBFF-4FBC-9A54-FA6D82D77C50}" type="presOf" srcId="{59AD0C9B-02F8-42DF-AA6E-C709A9C0817F}" destId="{DAC8E86B-A9EF-4D17-A2A7-9D87AC128CA8}" srcOrd="0" destOrd="0" presId="urn:microsoft.com/office/officeart/2005/8/layout/chevron2"/>
    <dgm:cxn modelId="{6A3C5059-44A1-4892-805F-36891FE29CC8}" srcId="{96F48B14-0F90-4CE7-9506-2AB29A12D6C3}" destId="{52C1AD7F-35D4-427A-856E-F54916B1807B}" srcOrd="0" destOrd="0" parTransId="{AB4AF142-8124-4418-888D-291D58BD45B8}" sibTransId="{F21A0AF0-2947-40FA-9872-54897CC93193}"/>
    <dgm:cxn modelId="{051F95FA-4D0B-4EB8-B8F9-F6B4BDCF8AA2}" type="presOf" srcId="{2FC0F563-62C1-4909-8741-1EFFA2AB8158}" destId="{87FF476D-04DF-447A-A986-633088E255BA}" srcOrd="0" destOrd="0" presId="urn:microsoft.com/office/officeart/2005/8/layout/chevron2"/>
    <dgm:cxn modelId="{FA726976-DB9C-44DF-BA71-1DF24C2C6AEC}" type="presOf" srcId="{67790297-B83F-40B2-9A52-91E3B75AEA0A}" destId="{9238EBE3-3C51-47B2-A0EC-BE22ECA4A619}" srcOrd="0" destOrd="0" presId="urn:microsoft.com/office/officeart/2005/8/layout/chevron2"/>
    <dgm:cxn modelId="{E847BC9D-25C2-4A87-BA9F-248A11AF82EC}" type="presOf" srcId="{897139D1-DC1E-410B-AAFC-A2E579C83834}" destId="{F01D0406-625E-43CB-B5D5-19F338C3B9E4}" srcOrd="0" destOrd="0" presId="urn:microsoft.com/office/officeart/2005/8/layout/chevron2"/>
    <dgm:cxn modelId="{323179F3-2944-433A-94E6-95824BA3AEC0}" type="presOf" srcId="{7168EDFF-1634-48B6-A64D-15A8E16643A0}" destId="{3A28AF51-5F1C-40EA-B367-F8C3EAD746BE}" srcOrd="0" destOrd="0" presId="urn:microsoft.com/office/officeart/2005/8/layout/chevron2"/>
    <dgm:cxn modelId="{9B66B85E-7A04-444E-9B0E-0457D4CF1ABA}" srcId="{874E3EBE-08C9-4AC5-AD9F-D40B0ADD1DA1}" destId="{1FB15C50-528B-4A43-B898-CDC7E7477EA4}" srcOrd="0" destOrd="0" parTransId="{B2A1EECC-9C4D-42DC-9F60-3519686BB4EF}" sibTransId="{91D49F22-4E39-455D-BC39-25CC4C5641A9}"/>
    <dgm:cxn modelId="{C97AB8A4-551F-48D2-8203-617155C010F9}" type="presOf" srcId="{E2C59FCA-F90C-4C6C-86E8-0C20A0D7C7F8}" destId="{4074FB27-8957-487B-8821-9C112D000C06}" srcOrd="0" destOrd="0" presId="urn:microsoft.com/office/officeart/2005/8/layout/chevron2"/>
    <dgm:cxn modelId="{0F5CA251-B21E-4333-8C5B-80CFE776BF21}" type="presOf" srcId="{E33F2C36-9527-4803-B7A0-7BC826605304}" destId="{DEB60887-7084-4B72-ABF4-AB09D7E764C7}" srcOrd="0" destOrd="0" presId="urn:microsoft.com/office/officeart/2005/8/layout/chevron2"/>
    <dgm:cxn modelId="{5C31BCEC-F432-438B-8BBC-849896D52973}" type="presOf" srcId="{AB9D24B7-3427-4C36-94E2-E44959C9840D}" destId="{90CB524C-123C-457F-9A60-5EAF2A249B2B}" srcOrd="0" destOrd="0" presId="urn:microsoft.com/office/officeart/2005/8/layout/chevron2"/>
    <dgm:cxn modelId="{B0EFF41C-0769-4EA9-85D5-BEF3E6AC92F7}" srcId="{C09C87C4-F54F-432B-BBC9-B2FE39217232}" destId="{4B43ADDA-349F-48B2-A2C2-C356BE3575DF}" srcOrd="0" destOrd="0" parTransId="{1D25928E-95A0-4D49-8B98-3E231577DE18}" sibTransId="{BD804157-2279-42CE-908E-B10E32189954}"/>
    <dgm:cxn modelId="{ECB4A647-CDD0-48D6-AADD-966B31BEFD23}" type="presOf" srcId="{78B267F5-EC7A-424C-A0DC-BEA6C180E069}" destId="{F218F00B-8ED5-42F9-8E9D-AC493475516E}" srcOrd="0" destOrd="0" presId="urn:microsoft.com/office/officeart/2005/8/layout/chevron2"/>
    <dgm:cxn modelId="{23F7647B-B56B-4380-8E05-AF990614D5A5}" type="presOf" srcId="{046614C0-5325-4738-B628-F176A6EA2F07}" destId="{294F2145-794A-444F-8776-D9E18E55F2BA}" srcOrd="0" destOrd="0" presId="urn:microsoft.com/office/officeart/2005/8/layout/chevron2"/>
    <dgm:cxn modelId="{DD93E011-6A75-4C5D-B25B-B0BD516F43F4}" srcId="{96F48B14-0F90-4CE7-9506-2AB29A12D6C3}" destId="{7168EDFF-1634-48B6-A64D-15A8E16643A0}" srcOrd="2" destOrd="0" parTransId="{8C1C7EEB-D544-460D-AC35-5DCCF1426AF5}" sibTransId="{2B9379C9-CC3D-4C7F-B418-75183B4C5C31}"/>
    <dgm:cxn modelId="{7DDFD875-1E4D-4C55-9AE6-96BB4063896C}" type="presOf" srcId="{874E3EBE-08C9-4AC5-AD9F-D40B0ADD1DA1}" destId="{C4BA9F6E-85A7-4354-8489-CDB19689E241}" srcOrd="0" destOrd="0" presId="urn:microsoft.com/office/officeart/2005/8/layout/chevron2"/>
    <dgm:cxn modelId="{30355260-BEE1-4DFA-9D3F-FEE640C780C4}" srcId="{96F48B14-0F90-4CE7-9506-2AB29A12D6C3}" destId="{AB9D24B7-3427-4C36-94E2-E44959C9840D}" srcOrd="6" destOrd="0" parTransId="{6B2FBB35-5765-4EF0-B381-5B3D27252C07}" sibTransId="{CEB2F9D5-D4E0-4ED2-B623-40155CDAD8EF}"/>
    <dgm:cxn modelId="{D00D68AA-4F10-486A-969C-3F086B89F12D}" type="presOf" srcId="{96F48B14-0F90-4CE7-9506-2AB29A12D6C3}" destId="{E7113FDF-2A00-4AE9-A836-C6ED249634AF}" srcOrd="0" destOrd="0" presId="urn:microsoft.com/office/officeart/2005/8/layout/chevron2"/>
    <dgm:cxn modelId="{E5679970-4228-4F94-9BDD-CD2EA7F6C3E7}" srcId="{67790297-B83F-40B2-9A52-91E3B75AEA0A}" destId="{DD4F3187-0A76-4451-9D7E-9A5C3AA7B801}" srcOrd="0" destOrd="0" parTransId="{11A6D409-2DEC-46C7-8508-FE801508D968}" sibTransId="{7473FB05-D6B7-439D-8888-B55D1CCF7C97}"/>
    <dgm:cxn modelId="{BE11F9F1-4F5E-4423-A43A-28E7C6B0EB16}" type="presOf" srcId="{52C1AD7F-35D4-427A-856E-F54916B1807B}" destId="{C23F9C9A-04C3-449D-BB9A-284B57E7BBF3}" srcOrd="0" destOrd="0" presId="urn:microsoft.com/office/officeart/2005/8/layout/chevron2"/>
    <dgm:cxn modelId="{28E23FB8-C06A-4415-BEE4-652B33A85DD8}" type="presOf" srcId="{DD4F3187-0A76-4451-9D7E-9A5C3AA7B801}" destId="{C0413F7E-AAF0-456D-A55A-816F93385D79}" srcOrd="0" destOrd="0" presId="urn:microsoft.com/office/officeart/2005/8/layout/chevron2"/>
    <dgm:cxn modelId="{8EAA5C90-0C7D-44C7-8722-FAC397B48818}" srcId="{96F48B14-0F90-4CE7-9506-2AB29A12D6C3}" destId="{67790297-B83F-40B2-9A52-91E3B75AEA0A}" srcOrd="7" destOrd="0" parTransId="{BC3B0ECE-629D-48B7-A4D1-AF6EF0FC2D95}" sibTransId="{A841C359-26B1-4B25-A1FB-D40FF3DD5F11}"/>
    <dgm:cxn modelId="{AB5889FB-1CBD-4BA7-A79B-5113812F02E8}" type="presOf" srcId="{1FB15C50-528B-4A43-B898-CDC7E7477EA4}" destId="{0FA3C381-AC0B-43D3-B0FE-703E87158AE7}" srcOrd="0" destOrd="0" presId="urn:microsoft.com/office/officeart/2005/8/layout/chevron2"/>
    <dgm:cxn modelId="{503EA045-F353-4058-8308-3AE80BC2D792}" srcId="{EA9BA984-AE2A-4E02-B189-CBD899540E68}" destId="{046614C0-5325-4738-B628-F176A6EA2F07}" srcOrd="0" destOrd="0" parTransId="{821B7D44-37BD-4ABB-89AF-99606A7EDAF7}" sibTransId="{96547312-525D-453B-9756-4AFC138D5E37}"/>
    <dgm:cxn modelId="{E1399991-423D-494E-9FFD-E24C1078814D}" srcId="{96F48B14-0F90-4CE7-9506-2AB29A12D6C3}" destId="{B38D2F89-48D5-49C4-95C9-F55EBCF462AA}" srcOrd="1" destOrd="0" parTransId="{3AB35E25-97EE-416F-A7BE-D90BC92D61C4}" sibTransId="{CAC24E1C-FC6C-438C-AC37-311368EDFFD3}"/>
    <dgm:cxn modelId="{8FCB2BB3-CEA4-4542-9B02-C487C33DB7F3}" srcId="{AB9D24B7-3427-4C36-94E2-E44959C9840D}" destId="{59AD0C9B-02F8-42DF-AA6E-C709A9C0817F}" srcOrd="0" destOrd="0" parTransId="{4A534BB2-5BC5-4459-8199-EC7C8A6FC4DB}" sibTransId="{7E44D3A2-B71E-4841-B0C0-1486B7F950FE}"/>
    <dgm:cxn modelId="{CD85A9AB-9E15-42BA-9E2B-7BFBB93E93C0}" srcId="{E2C59FCA-F90C-4C6C-86E8-0C20A0D7C7F8}" destId="{E33F2C36-9527-4803-B7A0-7BC826605304}" srcOrd="0" destOrd="0" parTransId="{680756ED-5B82-4B79-841E-06E38FF35BFD}" sibTransId="{B0CA6DFE-D804-4A29-B015-FFC2065582C0}"/>
    <dgm:cxn modelId="{5D8E0E8D-597C-4872-B298-364E9F48CF07}" type="presParOf" srcId="{E7113FDF-2A00-4AE9-A836-C6ED249634AF}" destId="{5BD74789-8207-4D32-9DAE-3430A8D2EC1F}" srcOrd="0" destOrd="0" presId="urn:microsoft.com/office/officeart/2005/8/layout/chevron2"/>
    <dgm:cxn modelId="{DF889F1F-CE17-4AC7-82A8-D051BB9B4470}" type="presParOf" srcId="{5BD74789-8207-4D32-9DAE-3430A8D2EC1F}" destId="{C23F9C9A-04C3-449D-BB9A-284B57E7BBF3}" srcOrd="0" destOrd="0" presId="urn:microsoft.com/office/officeart/2005/8/layout/chevron2"/>
    <dgm:cxn modelId="{AB996E38-22BF-42B4-AAEC-4A218A371010}" type="presParOf" srcId="{5BD74789-8207-4D32-9DAE-3430A8D2EC1F}" destId="{87FF476D-04DF-447A-A986-633088E255BA}" srcOrd="1" destOrd="0" presId="urn:microsoft.com/office/officeart/2005/8/layout/chevron2"/>
    <dgm:cxn modelId="{36BCCDD3-F5A2-4BC8-8C64-7461D5008A2E}" type="presParOf" srcId="{E7113FDF-2A00-4AE9-A836-C6ED249634AF}" destId="{D9C1E523-4E19-48BF-996C-5850E96626E3}" srcOrd="1" destOrd="0" presId="urn:microsoft.com/office/officeart/2005/8/layout/chevron2"/>
    <dgm:cxn modelId="{9C8928D5-D8C2-47B1-8450-E04AE26BF7D7}" type="presParOf" srcId="{E7113FDF-2A00-4AE9-A836-C6ED249634AF}" destId="{CE5722BE-9C79-4A64-851B-95EF2188C037}" srcOrd="2" destOrd="0" presId="urn:microsoft.com/office/officeart/2005/8/layout/chevron2"/>
    <dgm:cxn modelId="{901BDE1B-AB9F-4FCD-84B1-94CF72337738}" type="presParOf" srcId="{CE5722BE-9C79-4A64-851B-95EF2188C037}" destId="{77239854-0621-4D6F-BDB3-1059EDCE73FA}" srcOrd="0" destOrd="0" presId="urn:microsoft.com/office/officeart/2005/8/layout/chevron2"/>
    <dgm:cxn modelId="{91467B05-37A0-4AD9-99B2-938E5DB07939}" type="presParOf" srcId="{CE5722BE-9C79-4A64-851B-95EF2188C037}" destId="{F218F00B-8ED5-42F9-8E9D-AC493475516E}" srcOrd="1" destOrd="0" presId="urn:microsoft.com/office/officeart/2005/8/layout/chevron2"/>
    <dgm:cxn modelId="{B76960B9-E941-4F7B-8FEF-F18A227EE7C7}" type="presParOf" srcId="{E7113FDF-2A00-4AE9-A836-C6ED249634AF}" destId="{EEB249EF-8F7B-4344-9192-EAD008624C70}" srcOrd="3" destOrd="0" presId="urn:microsoft.com/office/officeart/2005/8/layout/chevron2"/>
    <dgm:cxn modelId="{1E36D2E6-52DE-46EC-A46A-CDEBC14ADFA1}" type="presParOf" srcId="{E7113FDF-2A00-4AE9-A836-C6ED249634AF}" destId="{69854C71-BB92-4B0B-84A9-70E92223DFCD}" srcOrd="4" destOrd="0" presId="urn:microsoft.com/office/officeart/2005/8/layout/chevron2"/>
    <dgm:cxn modelId="{E1784F7E-5533-416C-A073-72431D7A50E3}" type="presParOf" srcId="{69854C71-BB92-4B0B-84A9-70E92223DFCD}" destId="{3A28AF51-5F1C-40EA-B367-F8C3EAD746BE}" srcOrd="0" destOrd="0" presId="urn:microsoft.com/office/officeart/2005/8/layout/chevron2"/>
    <dgm:cxn modelId="{127AF112-C1B9-4F84-B740-10FE1BB68FCF}" type="presParOf" srcId="{69854C71-BB92-4B0B-84A9-70E92223DFCD}" destId="{F01D0406-625E-43CB-B5D5-19F338C3B9E4}" srcOrd="1" destOrd="0" presId="urn:microsoft.com/office/officeart/2005/8/layout/chevron2"/>
    <dgm:cxn modelId="{C96CCE06-9625-453B-93D5-94B6C0FF7D2A}" type="presParOf" srcId="{E7113FDF-2A00-4AE9-A836-C6ED249634AF}" destId="{AE2DFA59-032D-49C3-AD9E-CC3BC928EA91}" srcOrd="5" destOrd="0" presId="urn:microsoft.com/office/officeart/2005/8/layout/chevron2"/>
    <dgm:cxn modelId="{3266E748-2462-49ED-B192-25B45FE118D3}" type="presParOf" srcId="{E7113FDF-2A00-4AE9-A836-C6ED249634AF}" destId="{F27113B1-A1E9-4C82-A307-24DAD8B97ECE}" srcOrd="6" destOrd="0" presId="urn:microsoft.com/office/officeart/2005/8/layout/chevron2"/>
    <dgm:cxn modelId="{642DC89F-B669-45C3-8E59-3E9412C4899A}" type="presParOf" srcId="{F27113B1-A1E9-4C82-A307-24DAD8B97ECE}" destId="{21DECEF1-D8EB-4074-9C70-30AA47410F91}" srcOrd="0" destOrd="0" presId="urn:microsoft.com/office/officeart/2005/8/layout/chevron2"/>
    <dgm:cxn modelId="{C49C4E9D-AEA3-4AAC-BE51-0D992BE9854B}" type="presParOf" srcId="{F27113B1-A1E9-4C82-A307-24DAD8B97ECE}" destId="{294F2145-794A-444F-8776-D9E18E55F2BA}" srcOrd="1" destOrd="0" presId="urn:microsoft.com/office/officeart/2005/8/layout/chevron2"/>
    <dgm:cxn modelId="{03CF8982-45FF-432A-BA45-9AA3934E8722}" type="presParOf" srcId="{E7113FDF-2A00-4AE9-A836-C6ED249634AF}" destId="{FA7E0386-81F1-493C-AD36-6865036B2DA1}" srcOrd="7" destOrd="0" presId="urn:microsoft.com/office/officeart/2005/8/layout/chevron2"/>
    <dgm:cxn modelId="{9446DB2F-590F-4114-AF9B-CD58951DC3AA}" type="presParOf" srcId="{E7113FDF-2A00-4AE9-A836-C6ED249634AF}" destId="{3E81E1E9-C9E0-4C6F-9DAB-4F87573DC7F1}" srcOrd="8" destOrd="0" presId="urn:microsoft.com/office/officeart/2005/8/layout/chevron2"/>
    <dgm:cxn modelId="{F092ECC4-6962-4BEC-B179-E852C6C9BF27}" type="presParOf" srcId="{3E81E1E9-C9E0-4C6F-9DAB-4F87573DC7F1}" destId="{C4BA9F6E-85A7-4354-8489-CDB19689E241}" srcOrd="0" destOrd="0" presId="urn:microsoft.com/office/officeart/2005/8/layout/chevron2"/>
    <dgm:cxn modelId="{124CDB11-AA39-438F-A0B3-39073EA22828}" type="presParOf" srcId="{3E81E1E9-C9E0-4C6F-9DAB-4F87573DC7F1}" destId="{0FA3C381-AC0B-43D3-B0FE-703E87158AE7}" srcOrd="1" destOrd="0" presId="urn:microsoft.com/office/officeart/2005/8/layout/chevron2"/>
    <dgm:cxn modelId="{FB68D80B-8259-4BBE-9545-FBCEE54E70AF}" type="presParOf" srcId="{E7113FDF-2A00-4AE9-A836-C6ED249634AF}" destId="{98A3F180-88FD-47F3-8AB1-4EBE1CBA3C4A}" srcOrd="9" destOrd="0" presId="urn:microsoft.com/office/officeart/2005/8/layout/chevron2"/>
    <dgm:cxn modelId="{86F68D9C-321B-46F0-A805-902B97D9CC7D}" type="presParOf" srcId="{E7113FDF-2A00-4AE9-A836-C6ED249634AF}" destId="{1577474C-1906-499D-AF00-A3A66271F487}" srcOrd="10" destOrd="0" presId="urn:microsoft.com/office/officeart/2005/8/layout/chevron2"/>
    <dgm:cxn modelId="{3BE10F2E-C07A-4EBE-AF42-6E796DF90954}" type="presParOf" srcId="{1577474C-1906-499D-AF00-A3A66271F487}" destId="{4074FB27-8957-487B-8821-9C112D000C06}" srcOrd="0" destOrd="0" presId="urn:microsoft.com/office/officeart/2005/8/layout/chevron2"/>
    <dgm:cxn modelId="{831FE986-FDAC-4268-9D6B-01D98BC672E0}" type="presParOf" srcId="{1577474C-1906-499D-AF00-A3A66271F487}" destId="{DEB60887-7084-4B72-ABF4-AB09D7E764C7}" srcOrd="1" destOrd="0" presId="urn:microsoft.com/office/officeart/2005/8/layout/chevron2"/>
    <dgm:cxn modelId="{112EB34F-E2A3-4311-96BB-46FAE465DF37}" type="presParOf" srcId="{E7113FDF-2A00-4AE9-A836-C6ED249634AF}" destId="{0D17B007-6C89-4B6F-AC7D-ED9E9FC04F0E}" srcOrd="11" destOrd="0" presId="urn:microsoft.com/office/officeart/2005/8/layout/chevron2"/>
    <dgm:cxn modelId="{D5704D77-4C03-4BA1-9E2B-FFA4219D89A9}" type="presParOf" srcId="{E7113FDF-2A00-4AE9-A836-C6ED249634AF}" destId="{CAE0B989-1F1B-4767-927D-FCC5B532BD4E}" srcOrd="12" destOrd="0" presId="urn:microsoft.com/office/officeart/2005/8/layout/chevron2"/>
    <dgm:cxn modelId="{E138F1BC-2A53-4D4E-A977-06C4D7943CBE}" type="presParOf" srcId="{CAE0B989-1F1B-4767-927D-FCC5B532BD4E}" destId="{90CB524C-123C-457F-9A60-5EAF2A249B2B}" srcOrd="0" destOrd="0" presId="urn:microsoft.com/office/officeart/2005/8/layout/chevron2"/>
    <dgm:cxn modelId="{0754A984-3B07-4A4E-8D78-0A58FB05A12B}" type="presParOf" srcId="{CAE0B989-1F1B-4767-927D-FCC5B532BD4E}" destId="{DAC8E86B-A9EF-4D17-A2A7-9D87AC128CA8}" srcOrd="1" destOrd="0" presId="urn:microsoft.com/office/officeart/2005/8/layout/chevron2"/>
    <dgm:cxn modelId="{3CF4911E-14F8-4EC5-BAC8-D35B9785D265}" type="presParOf" srcId="{E7113FDF-2A00-4AE9-A836-C6ED249634AF}" destId="{C934C9ED-DC19-42BB-9543-9ED6E7D4C745}" srcOrd="13" destOrd="0" presId="urn:microsoft.com/office/officeart/2005/8/layout/chevron2"/>
    <dgm:cxn modelId="{41C31E1F-FA64-4D1D-8E3F-8B1D46646D7E}" type="presParOf" srcId="{E7113FDF-2A00-4AE9-A836-C6ED249634AF}" destId="{320B6B7C-1F91-465E-B45D-70194145F037}" srcOrd="14" destOrd="0" presId="urn:microsoft.com/office/officeart/2005/8/layout/chevron2"/>
    <dgm:cxn modelId="{F5715344-4737-4415-BDAF-EC81103CC06C}" type="presParOf" srcId="{320B6B7C-1F91-465E-B45D-70194145F037}" destId="{9238EBE3-3C51-47B2-A0EC-BE22ECA4A619}" srcOrd="0" destOrd="0" presId="urn:microsoft.com/office/officeart/2005/8/layout/chevron2"/>
    <dgm:cxn modelId="{5941566A-747A-4536-8523-D1E300D2D810}" type="presParOf" srcId="{320B6B7C-1F91-465E-B45D-70194145F037}" destId="{C0413F7E-AAF0-456D-A55A-816F93385D79}" srcOrd="1" destOrd="0" presId="urn:microsoft.com/office/officeart/2005/8/layout/chevron2"/>
    <dgm:cxn modelId="{481E6DD5-F116-485B-9450-33498A6DAAFF}" type="presParOf" srcId="{E7113FDF-2A00-4AE9-A836-C6ED249634AF}" destId="{4D0981D6-273D-4BCB-90D2-11D90E3B72FE}" srcOrd="15" destOrd="0" presId="urn:microsoft.com/office/officeart/2005/8/layout/chevron2"/>
    <dgm:cxn modelId="{F76FA240-EFC1-4E66-BC21-90FF781C96AC}" type="presParOf" srcId="{E7113FDF-2A00-4AE9-A836-C6ED249634AF}" destId="{288E65B9-2627-4412-A739-CCFA3FF71E83}" srcOrd="16" destOrd="0" presId="urn:microsoft.com/office/officeart/2005/8/layout/chevron2"/>
    <dgm:cxn modelId="{82FE333D-30B2-4F73-885D-51B91532ECC6}" type="presParOf" srcId="{288E65B9-2627-4412-A739-CCFA3FF71E83}" destId="{966D98E4-C661-4782-8573-B422B554072C}" srcOrd="0" destOrd="0" presId="urn:microsoft.com/office/officeart/2005/8/layout/chevron2"/>
    <dgm:cxn modelId="{6AED0F5A-1C7C-454B-BBB8-3A7A8D6B9D3F}" type="presParOf" srcId="{288E65B9-2627-4412-A739-CCFA3FF71E83}" destId="{EEAD5C10-68B0-4F79-84C5-60A682FA839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A1BDFE1-97A3-4DDC-A41C-9D63D23F852A}" type="doc">
      <dgm:prSet loTypeId="urn:microsoft.com/office/officeart/2005/8/layout/hierarchy6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FC594216-AC49-4715-AE0B-49538D022FF6}">
      <dgm:prSet phldrT="[Texto]"/>
      <dgm:spPr/>
      <dgm:t>
        <a:bodyPr/>
        <a:lstStyle/>
        <a:p>
          <a:r>
            <a:rPr lang="pt-BR" b="1" dirty="0" smtClean="0">
              <a:solidFill>
                <a:srgbClr val="FF0000"/>
              </a:solidFill>
            </a:rPr>
            <a:t>RUP</a:t>
          </a:r>
          <a:r>
            <a:rPr lang="pt-BR" b="0" dirty="0" smtClean="0">
              <a:solidFill>
                <a:schemeClr val="tx1"/>
              </a:solidFill>
            </a:rPr>
            <a:t> 5.0 </a:t>
          </a:r>
          <a:r>
            <a:rPr lang="pt-BR" dirty="0" smtClean="0"/>
            <a:t>&amp; UML 1.2</a:t>
          </a:r>
          <a:endParaRPr lang="pt-BR" dirty="0"/>
        </a:p>
      </dgm:t>
    </dgm:pt>
    <dgm:pt modelId="{D5B88AAE-73C6-4AF8-9597-661775AFEC5C}" type="parTrans" cxnId="{A9BA91CE-0FBB-426A-8A55-0C64DAD43BDE}">
      <dgm:prSet/>
      <dgm:spPr/>
      <dgm:t>
        <a:bodyPr/>
        <a:lstStyle/>
        <a:p>
          <a:endParaRPr lang="pt-BR"/>
        </a:p>
      </dgm:t>
    </dgm:pt>
    <dgm:pt modelId="{E0BEB95E-27DF-4D93-9917-524F17E2BBAF}" type="sibTrans" cxnId="{A9BA91CE-0FBB-426A-8A55-0C64DAD43BDE}">
      <dgm:prSet/>
      <dgm:spPr/>
      <dgm:t>
        <a:bodyPr/>
        <a:lstStyle/>
        <a:p>
          <a:endParaRPr lang="pt-BR"/>
        </a:p>
      </dgm:t>
    </dgm:pt>
    <dgm:pt modelId="{0713C9BD-7D16-4551-91F2-7B2D63843462}">
      <dgm:prSet phldrT="[Texto]"/>
      <dgm:spPr/>
      <dgm:t>
        <a:bodyPr/>
        <a:lstStyle/>
        <a:p>
          <a:r>
            <a:rPr lang="pt-BR" dirty="0" smtClean="0"/>
            <a:t>ROP 4.1 &amp; UML 1.1</a:t>
          </a:r>
          <a:endParaRPr lang="pt-BR" dirty="0"/>
        </a:p>
      </dgm:t>
    </dgm:pt>
    <dgm:pt modelId="{E94FE3A1-0714-4474-897E-202C8143903F}" type="parTrans" cxnId="{BF502FEC-6931-4A04-A1EE-3EAFD0F56E1C}">
      <dgm:prSet/>
      <dgm:spPr/>
      <dgm:t>
        <a:bodyPr/>
        <a:lstStyle/>
        <a:p>
          <a:endParaRPr lang="pt-BR"/>
        </a:p>
      </dgm:t>
    </dgm:pt>
    <dgm:pt modelId="{0442174B-21D1-483C-B536-B61C57A57419}" type="sibTrans" cxnId="{BF502FEC-6931-4A04-A1EE-3EAFD0F56E1C}">
      <dgm:prSet/>
      <dgm:spPr/>
      <dgm:t>
        <a:bodyPr/>
        <a:lstStyle/>
        <a:p>
          <a:endParaRPr lang="pt-BR"/>
        </a:p>
      </dgm:t>
    </dgm:pt>
    <dgm:pt modelId="{BE09EB9A-AF46-41EE-AABB-A39FD009E866}">
      <dgm:prSet phldrT="[Texto]"/>
      <dgm:spPr/>
      <dgm:t>
        <a:bodyPr/>
        <a:lstStyle/>
        <a:p>
          <a:r>
            <a:rPr lang="pt-BR" b="1" dirty="0" smtClean="0">
              <a:solidFill>
                <a:srgbClr val="0000CC"/>
              </a:solidFill>
            </a:rPr>
            <a:t>ROP</a:t>
          </a:r>
          <a:r>
            <a:rPr lang="pt-BR" dirty="0" smtClean="0"/>
            <a:t> 4.0 &amp; UML 1.0</a:t>
          </a:r>
          <a:endParaRPr lang="pt-BR" dirty="0"/>
        </a:p>
      </dgm:t>
    </dgm:pt>
    <dgm:pt modelId="{C81E6C11-1C7A-46C4-B3FF-2525B8348515}" type="parTrans" cxnId="{FE3835F2-7E51-4D80-8286-4138D235F2B2}">
      <dgm:prSet/>
      <dgm:spPr/>
      <dgm:t>
        <a:bodyPr/>
        <a:lstStyle/>
        <a:p>
          <a:endParaRPr lang="pt-BR"/>
        </a:p>
      </dgm:t>
    </dgm:pt>
    <dgm:pt modelId="{DA21A509-2B3A-4748-B8D0-42B63A9222E4}" type="sibTrans" cxnId="{FE3835F2-7E51-4D80-8286-4138D235F2B2}">
      <dgm:prSet/>
      <dgm:spPr/>
      <dgm:t>
        <a:bodyPr/>
        <a:lstStyle/>
        <a:p>
          <a:endParaRPr lang="pt-BR"/>
        </a:p>
      </dgm:t>
    </dgm:pt>
    <dgm:pt modelId="{7026703C-DCAB-41F6-9EB0-8C446D568EE9}">
      <dgm:prSet phldrT="[Texto]"/>
      <dgm:spPr/>
      <dgm:t>
        <a:bodyPr/>
        <a:lstStyle/>
        <a:p>
          <a:r>
            <a:rPr lang="pt-BR" b="1" dirty="0" err="1" smtClean="0">
              <a:solidFill>
                <a:srgbClr val="0000CC"/>
              </a:solidFill>
            </a:rPr>
            <a:t>Rational</a:t>
          </a:r>
          <a:r>
            <a:rPr lang="pt-BR" dirty="0" smtClean="0"/>
            <a:t> Approach (</a:t>
          </a:r>
          <a:r>
            <a:rPr lang="pt-BR" dirty="0" err="1" smtClean="0"/>
            <a:t>Booch</a:t>
          </a:r>
          <a:r>
            <a:rPr lang="pt-BR" dirty="0" smtClean="0"/>
            <a:t>)</a:t>
          </a:r>
        </a:p>
      </dgm:t>
    </dgm:pt>
    <dgm:pt modelId="{EE5C7D50-3CCE-46CF-AD59-FE34D8461595}" type="parTrans" cxnId="{7B1CEE40-CE22-4184-A1B4-16A896A3CAED}">
      <dgm:prSet/>
      <dgm:spPr/>
      <dgm:t>
        <a:bodyPr/>
        <a:lstStyle/>
        <a:p>
          <a:endParaRPr lang="pt-BR"/>
        </a:p>
      </dgm:t>
    </dgm:pt>
    <dgm:pt modelId="{117F10A2-94CB-485D-9B91-73E9F03CDB67}" type="sibTrans" cxnId="{7B1CEE40-CE22-4184-A1B4-16A896A3CAED}">
      <dgm:prSet/>
      <dgm:spPr/>
      <dgm:t>
        <a:bodyPr/>
        <a:lstStyle/>
        <a:p>
          <a:endParaRPr lang="pt-BR"/>
        </a:p>
      </dgm:t>
    </dgm:pt>
    <dgm:pt modelId="{C042BB49-C221-4910-8DB3-2C5171FBC653}">
      <dgm:prSet phldrT="[Texto]" custT="1"/>
      <dgm:spPr/>
      <dgm:t>
        <a:bodyPr/>
        <a:lstStyle/>
        <a:p>
          <a:pPr algn="l"/>
          <a:r>
            <a:rPr lang="pt-BR" sz="1600" dirty="0" smtClean="0"/>
            <a:t>1998</a:t>
          </a:r>
          <a:endParaRPr lang="pt-BR" sz="1600" dirty="0"/>
        </a:p>
      </dgm:t>
    </dgm:pt>
    <dgm:pt modelId="{EA8208C0-A3B7-46F1-BB01-717D6A1D21FB}" type="parTrans" cxnId="{F4D235D8-DE9A-4DE5-854D-B1E3F3787AB3}">
      <dgm:prSet/>
      <dgm:spPr/>
      <dgm:t>
        <a:bodyPr/>
        <a:lstStyle/>
        <a:p>
          <a:endParaRPr lang="pt-BR"/>
        </a:p>
      </dgm:t>
    </dgm:pt>
    <dgm:pt modelId="{7D44FB43-B96A-474D-800F-BCB2B85A1095}" type="sibTrans" cxnId="{F4D235D8-DE9A-4DE5-854D-B1E3F3787AB3}">
      <dgm:prSet/>
      <dgm:spPr/>
      <dgm:t>
        <a:bodyPr/>
        <a:lstStyle/>
        <a:p>
          <a:endParaRPr lang="pt-BR"/>
        </a:p>
      </dgm:t>
    </dgm:pt>
    <dgm:pt modelId="{009AB2E8-7ABF-47E9-9453-5F2B9DF3C3D4}">
      <dgm:prSet phldrT="[Texto]" custT="1"/>
      <dgm:spPr/>
      <dgm:t>
        <a:bodyPr/>
        <a:lstStyle/>
        <a:p>
          <a:pPr algn="l"/>
          <a:r>
            <a:rPr lang="pt-BR" sz="1600" dirty="0" smtClean="0"/>
            <a:t>1997</a:t>
          </a:r>
          <a:endParaRPr lang="pt-BR" sz="1600" dirty="0"/>
        </a:p>
      </dgm:t>
    </dgm:pt>
    <dgm:pt modelId="{16BB7379-0C01-492E-9608-3C0D873EF92F}" type="parTrans" cxnId="{E69E4CD6-5AE6-4337-86A1-59C4DB98F2C8}">
      <dgm:prSet/>
      <dgm:spPr/>
      <dgm:t>
        <a:bodyPr/>
        <a:lstStyle/>
        <a:p>
          <a:endParaRPr lang="pt-BR"/>
        </a:p>
      </dgm:t>
    </dgm:pt>
    <dgm:pt modelId="{E2A75DA8-03FD-4CCE-BD2B-501D8BC42C89}" type="sibTrans" cxnId="{E69E4CD6-5AE6-4337-86A1-59C4DB98F2C8}">
      <dgm:prSet/>
      <dgm:spPr/>
      <dgm:t>
        <a:bodyPr/>
        <a:lstStyle/>
        <a:p>
          <a:endParaRPr lang="pt-BR"/>
        </a:p>
      </dgm:t>
    </dgm:pt>
    <dgm:pt modelId="{91C801E0-D57F-4E81-BE9B-BA8E80EF8D48}">
      <dgm:prSet phldrT="[Texto]" custT="1"/>
      <dgm:spPr/>
      <dgm:t>
        <a:bodyPr/>
        <a:lstStyle/>
        <a:p>
          <a:pPr algn="l"/>
          <a:r>
            <a:rPr lang="pt-BR" sz="1600" dirty="0" smtClean="0"/>
            <a:t>1996</a:t>
          </a:r>
          <a:endParaRPr lang="pt-BR" sz="1600" dirty="0"/>
        </a:p>
      </dgm:t>
    </dgm:pt>
    <dgm:pt modelId="{449F9CEA-C08E-46D3-8043-0022C65ADBC1}" type="parTrans" cxnId="{C7D6748D-AF9E-4D42-8A42-3C7580149C47}">
      <dgm:prSet/>
      <dgm:spPr/>
      <dgm:t>
        <a:bodyPr/>
        <a:lstStyle/>
        <a:p>
          <a:endParaRPr lang="pt-BR"/>
        </a:p>
      </dgm:t>
    </dgm:pt>
    <dgm:pt modelId="{FC30D721-7C60-4403-B8A1-84ADF4DF9144}" type="sibTrans" cxnId="{C7D6748D-AF9E-4D42-8A42-3C7580149C47}">
      <dgm:prSet/>
      <dgm:spPr/>
      <dgm:t>
        <a:bodyPr/>
        <a:lstStyle/>
        <a:p>
          <a:endParaRPr lang="pt-BR"/>
        </a:p>
      </dgm:t>
    </dgm:pt>
    <dgm:pt modelId="{A5082A16-7F85-494D-80D7-CE26E9E7CDE1}">
      <dgm:prSet phldrT="[Texto]" custT="1"/>
      <dgm:spPr/>
      <dgm:t>
        <a:bodyPr/>
        <a:lstStyle/>
        <a:p>
          <a:pPr algn="l"/>
          <a:r>
            <a:rPr lang="pt-BR" sz="1600" dirty="0" smtClean="0"/>
            <a:t>1995</a:t>
          </a:r>
          <a:endParaRPr lang="pt-BR" sz="1600" dirty="0"/>
        </a:p>
      </dgm:t>
    </dgm:pt>
    <dgm:pt modelId="{22A207B3-A5AD-44A5-8365-5A6B9E5946E6}" type="parTrans" cxnId="{46828C1C-6679-4A0E-83B0-940437FBC92B}">
      <dgm:prSet/>
      <dgm:spPr/>
      <dgm:t>
        <a:bodyPr/>
        <a:lstStyle/>
        <a:p>
          <a:endParaRPr lang="pt-BR"/>
        </a:p>
      </dgm:t>
    </dgm:pt>
    <dgm:pt modelId="{D3888F04-203F-48B0-842C-01DCB9D03E6E}" type="sibTrans" cxnId="{46828C1C-6679-4A0E-83B0-940437FBC92B}">
      <dgm:prSet/>
      <dgm:spPr/>
      <dgm:t>
        <a:bodyPr/>
        <a:lstStyle/>
        <a:p>
          <a:endParaRPr lang="pt-BR"/>
        </a:p>
      </dgm:t>
    </dgm:pt>
    <dgm:pt modelId="{48730589-E70C-404A-A771-B64BF9DBA557}">
      <dgm:prSet phldrT="[Texto]" custT="1"/>
      <dgm:spPr/>
      <dgm:t>
        <a:bodyPr/>
        <a:lstStyle/>
        <a:p>
          <a:r>
            <a:rPr lang="pt-BR" sz="880" dirty="0" smtClean="0"/>
            <a:t>OMT: </a:t>
          </a:r>
          <a:r>
            <a:rPr lang="pt-BR" sz="880" b="1" dirty="0" err="1" smtClean="0">
              <a:solidFill>
                <a:srgbClr val="0000CC"/>
              </a:solidFill>
            </a:rPr>
            <a:t>Objetory</a:t>
          </a:r>
          <a:r>
            <a:rPr lang="pt-BR" sz="880" b="1" dirty="0" smtClean="0">
              <a:solidFill>
                <a:srgbClr val="0000CC"/>
              </a:solidFill>
            </a:rPr>
            <a:t> </a:t>
          </a:r>
          <a:r>
            <a:rPr lang="pt-BR" sz="880" b="1" dirty="0" err="1" smtClean="0">
              <a:solidFill>
                <a:srgbClr val="0000CC"/>
              </a:solidFill>
            </a:rPr>
            <a:t>Process</a:t>
          </a:r>
          <a:r>
            <a:rPr lang="pt-BR" sz="880" dirty="0" smtClean="0"/>
            <a:t> 3.8 (</a:t>
          </a:r>
          <a:r>
            <a:rPr lang="pt-BR" sz="880" dirty="0" err="1" smtClean="0"/>
            <a:t>Rumbaugh</a:t>
          </a:r>
          <a:r>
            <a:rPr lang="pt-BR" sz="880" dirty="0" smtClean="0"/>
            <a:t>)</a:t>
          </a:r>
          <a:endParaRPr lang="pt-BR" sz="880" dirty="0"/>
        </a:p>
      </dgm:t>
    </dgm:pt>
    <dgm:pt modelId="{300DFCCC-65D4-4790-A061-028FB4528022}" type="parTrans" cxnId="{AF42E275-3D09-409A-B6F7-37FF52D0D501}">
      <dgm:prSet/>
      <dgm:spPr/>
      <dgm:t>
        <a:bodyPr/>
        <a:lstStyle/>
        <a:p>
          <a:endParaRPr lang="pt-BR"/>
        </a:p>
      </dgm:t>
    </dgm:pt>
    <dgm:pt modelId="{B1B7EF43-A37B-42C7-B6FC-CB5065550075}" type="sibTrans" cxnId="{AF42E275-3D09-409A-B6F7-37FF52D0D501}">
      <dgm:prSet/>
      <dgm:spPr/>
      <dgm:t>
        <a:bodyPr/>
        <a:lstStyle/>
        <a:p>
          <a:endParaRPr lang="pt-BR"/>
        </a:p>
      </dgm:t>
    </dgm:pt>
    <dgm:pt modelId="{8FCC9EB3-EFC1-45A9-88BD-BA1100D7B49B}">
      <dgm:prSet phldrT="[Texto]" custT="1"/>
      <dgm:spPr/>
      <dgm:t>
        <a:bodyPr/>
        <a:lstStyle/>
        <a:p>
          <a:pPr algn="l"/>
          <a:r>
            <a:rPr lang="pt-BR" sz="1600" dirty="0" smtClean="0"/>
            <a:t>1999</a:t>
          </a:r>
          <a:endParaRPr lang="pt-BR" sz="1600" dirty="0"/>
        </a:p>
      </dgm:t>
    </dgm:pt>
    <dgm:pt modelId="{BA85802D-0DF8-4D3B-9991-1186381F139D}" type="parTrans" cxnId="{D92EAE17-B346-43FF-B3BB-E59CB096764B}">
      <dgm:prSet/>
      <dgm:spPr/>
      <dgm:t>
        <a:bodyPr/>
        <a:lstStyle/>
        <a:p>
          <a:endParaRPr lang="pt-BR"/>
        </a:p>
      </dgm:t>
    </dgm:pt>
    <dgm:pt modelId="{C45BA2E5-3F69-4F1D-BBFD-A1A3B63A1DA7}" type="sibTrans" cxnId="{D92EAE17-B346-43FF-B3BB-E59CB096764B}">
      <dgm:prSet/>
      <dgm:spPr/>
      <dgm:t>
        <a:bodyPr/>
        <a:lstStyle/>
        <a:p>
          <a:endParaRPr lang="pt-BR"/>
        </a:p>
      </dgm:t>
    </dgm:pt>
    <dgm:pt modelId="{500501E7-DCAE-4D95-8263-919CA85BE1F8}">
      <dgm:prSet phldrT="[Texto]"/>
      <dgm:spPr/>
      <dgm:t>
        <a:bodyPr/>
        <a:lstStyle/>
        <a:p>
          <a:r>
            <a:rPr lang="pt-BR" dirty="0" smtClean="0"/>
            <a:t>RUP 5.5 &amp; UML 1.3</a:t>
          </a:r>
          <a:endParaRPr lang="pt-BR" dirty="0"/>
        </a:p>
      </dgm:t>
    </dgm:pt>
    <dgm:pt modelId="{77BE7D95-E0E6-4A22-9D5E-775DFC56E05E}" type="parTrans" cxnId="{01344866-AF1F-472E-A279-9FBA2385E2B6}">
      <dgm:prSet/>
      <dgm:spPr/>
      <dgm:t>
        <a:bodyPr/>
        <a:lstStyle/>
        <a:p>
          <a:endParaRPr lang="pt-BR"/>
        </a:p>
      </dgm:t>
    </dgm:pt>
    <dgm:pt modelId="{FDFEBE22-C757-41A6-82E1-B52BA05F0AB0}" type="sibTrans" cxnId="{01344866-AF1F-472E-A279-9FBA2385E2B6}">
      <dgm:prSet/>
      <dgm:spPr/>
      <dgm:t>
        <a:bodyPr/>
        <a:lstStyle/>
        <a:p>
          <a:endParaRPr lang="pt-BR"/>
        </a:p>
      </dgm:t>
    </dgm:pt>
    <dgm:pt modelId="{F2F6FC6A-EBA4-4B90-969E-B7B67298E26D}" type="pres">
      <dgm:prSet presAssocID="{FA1BDFE1-97A3-4DDC-A41C-9D63D23F852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AA43FE4-0F55-450B-99C1-F480F477F6FC}" type="pres">
      <dgm:prSet presAssocID="{FA1BDFE1-97A3-4DDC-A41C-9D63D23F852A}" presName="hierFlow" presStyleCnt="0"/>
      <dgm:spPr/>
    </dgm:pt>
    <dgm:pt modelId="{904ABB0A-D1E5-4499-B68B-2A6011E7D0C3}" type="pres">
      <dgm:prSet presAssocID="{FA1BDFE1-97A3-4DDC-A41C-9D63D23F852A}" presName="firstBuf" presStyleCnt="0"/>
      <dgm:spPr/>
    </dgm:pt>
    <dgm:pt modelId="{2E982374-E895-4FF7-8E3E-B18FBEB21037}" type="pres">
      <dgm:prSet presAssocID="{FA1BDFE1-97A3-4DDC-A41C-9D63D23F852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C21AD52-1354-4189-A4E5-76BF29F98068}" type="pres">
      <dgm:prSet presAssocID="{500501E7-DCAE-4D95-8263-919CA85BE1F8}" presName="Name14" presStyleCnt="0"/>
      <dgm:spPr/>
    </dgm:pt>
    <dgm:pt modelId="{81118E1A-535A-49FD-8E25-24472EDD0066}" type="pres">
      <dgm:prSet presAssocID="{500501E7-DCAE-4D95-8263-919CA85BE1F8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C6BE981-D3B3-4203-9319-7EFD9C9FD94B}" type="pres">
      <dgm:prSet presAssocID="{500501E7-DCAE-4D95-8263-919CA85BE1F8}" presName="hierChild2" presStyleCnt="0"/>
      <dgm:spPr/>
    </dgm:pt>
    <dgm:pt modelId="{A019FC58-E700-4C51-9D4E-DF899D1F5682}" type="pres">
      <dgm:prSet presAssocID="{D5B88AAE-73C6-4AF8-9597-661775AFEC5C}" presName="Name19" presStyleLbl="parChTrans1D2" presStyleIdx="0" presStyleCnt="1"/>
      <dgm:spPr/>
      <dgm:t>
        <a:bodyPr/>
        <a:lstStyle/>
        <a:p>
          <a:endParaRPr lang="pt-BR"/>
        </a:p>
      </dgm:t>
    </dgm:pt>
    <dgm:pt modelId="{2A850C95-4071-431F-AB27-AAE606565A46}" type="pres">
      <dgm:prSet presAssocID="{FC594216-AC49-4715-AE0B-49538D022FF6}" presName="Name21" presStyleCnt="0"/>
      <dgm:spPr/>
    </dgm:pt>
    <dgm:pt modelId="{80AE88AB-8FA6-4C36-B087-36DBE018B182}" type="pres">
      <dgm:prSet presAssocID="{FC594216-AC49-4715-AE0B-49538D022FF6}" presName="level2Shape" presStyleLbl="node2" presStyleIdx="0" presStyleCnt="1"/>
      <dgm:spPr/>
      <dgm:t>
        <a:bodyPr/>
        <a:lstStyle/>
        <a:p>
          <a:endParaRPr lang="pt-BR"/>
        </a:p>
      </dgm:t>
    </dgm:pt>
    <dgm:pt modelId="{518A9699-731E-4ECB-BBCD-779E8C50D051}" type="pres">
      <dgm:prSet presAssocID="{FC594216-AC49-4715-AE0B-49538D022FF6}" presName="hierChild3" presStyleCnt="0"/>
      <dgm:spPr/>
    </dgm:pt>
    <dgm:pt modelId="{BC196446-D980-4378-B0E9-82FC0D0E2BE3}" type="pres">
      <dgm:prSet presAssocID="{E94FE3A1-0714-4474-897E-202C8143903F}" presName="Name19" presStyleLbl="parChTrans1D3" presStyleIdx="0" presStyleCnt="1"/>
      <dgm:spPr/>
      <dgm:t>
        <a:bodyPr/>
        <a:lstStyle/>
        <a:p>
          <a:endParaRPr lang="pt-BR"/>
        </a:p>
      </dgm:t>
    </dgm:pt>
    <dgm:pt modelId="{132D4E9D-49A6-4739-B0ED-C6EFA8FC27F7}" type="pres">
      <dgm:prSet presAssocID="{0713C9BD-7D16-4551-91F2-7B2D63843462}" presName="Name21" presStyleCnt="0"/>
      <dgm:spPr/>
    </dgm:pt>
    <dgm:pt modelId="{7CBB9BAD-339C-4B04-B046-9823FC0CC7E3}" type="pres">
      <dgm:prSet presAssocID="{0713C9BD-7D16-4551-91F2-7B2D63843462}" presName="level2Shape" presStyleLbl="node3" presStyleIdx="0" presStyleCnt="1"/>
      <dgm:spPr/>
      <dgm:t>
        <a:bodyPr/>
        <a:lstStyle/>
        <a:p>
          <a:endParaRPr lang="pt-BR"/>
        </a:p>
      </dgm:t>
    </dgm:pt>
    <dgm:pt modelId="{CA396A8C-ECFB-41C8-8F7B-4F84CBAA1817}" type="pres">
      <dgm:prSet presAssocID="{0713C9BD-7D16-4551-91F2-7B2D63843462}" presName="hierChild3" presStyleCnt="0"/>
      <dgm:spPr/>
    </dgm:pt>
    <dgm:pt modelId="{502EAA27-C000-4F26-8901-840D3C9E16DC}" type="pres">
      <dgm:prSet presAssocID="{C81E6C11-1C7A-46C4-B3FF-2525B8348515}" presName="Name19" presStyleLbl="parChTrans1D4" presStyleIdx="0" presStyleCnt="3"/>
      <dgm:spPr/>
      <dgm:t>
        <a:bodyPr/>
        <a:lstStyle/>
        <a:p>
          <a:endParaRPr lang="pt-BR"/>
        </a:p>
      </dgm:t>
    </dgm:pt>
    <dgm:pt modelId="{8F1E8256-F41E-4330-8480-6840DFED7FDD}" type="pres">
      <dgm:prSet presAssocID="{BE09EB9A-AF46-41EE-AABB-A39FD009E866}" presName="Name21" presStyleCnt="0"/>
      <dgm:spPr/>
    </dgm:pt>
    <dgm:pt modelId="{A692B837-AF25-4094-A9C8-146051F4A653}" type="pres">
      <dgm:prSet presAssocID="{BE09EB9A-AF46-41EE-AABB-A39FD009E866}" presName="level2Shape" presStyleLbl="node4" presStyleIdx="0" presStyleCnt="3"/>
      <dgm:spPr/>
      <dgm:t>
        <a:bodyPr/>
        <a:lstStyle/>
        <a:p>
          <a:endParaRPr lang="pt-BR"/>
        </a:p>
      </dgm:t>
    </dgm:pt>
    <dgm:pt modelId="{291E3852-4029-4565-BC03-F4F8D90E7E44}" type="pres">
      <dgm:prSet presAssocID="{BE09EB9A-AF46-41EE-AABB-A39FD009E866}" presName="hierChild3" presStyleCnt="0"/>
      <dgm:spPr/>
    </dgm:pt>
    <dgm:pt modelId="{09855902-1B51-4298-BCD5-22F747DC27CC}" type="pres">
      <dgm:prSet presAssocID="{EE5C7D50-3CCE-46CF-AD59-FE34D8461595}" presName="Name19" presStyleLbl="parChTrans1D4" presStyleIdx="1" presStyleCnt="3"/>
      <dgm:spPr/>
      <dgm:t>
        <a:bodyPr/>
        <a:lstStyle/>
        <a:p>
          <a:endParaRPr lang="pt-BR"/>
        </a:p>
      </dgm:t>
    </dgm:pt>
    <dgm:pt modelId="{1B6E86AF-1590-45FC-83B8-D45B2B23F166}" type="pres">
      <dgm:prSet presAssocID="{7026703C-DCAB-41F6-9EB0-8C446D568EE9}" presName="Name21" presStyleCnt="0"/>
      <dgm:spPr/>
    </dgm:pt>
    <dgm:pt modelId="{C65A8C35-64ED-4518-9C62-E5B2769E3022}" type="pres">
      <dgm:prSet presAssocID="{7026703C-DCAB-41F6-9EB0-8C446D568EE9}" presName="level2Shape" presStyleLbl="node4" presStyleIdx="1" presStyleCnt="3"/>
      <dgm:spPr/>
      <dgm:t>
        <a:bodyPr/>
        <a:lstStyle/>
        <a:p>
          <a:endParaRPr lang="pt-BR"/>
        </a:p>
      </dgm:t>
    </dgm:pt>
    <dgm:pt modelId="{F65B9C16-80C9-41D2-85A8-7CD3021A9236}" type="pres">
      <dgm:prSet presAssocID="{7026703C-DCAB-41F6-9EB0-8C446D568EE9}" presName="hierChild3" presStyleCnt="0"/>
      <dgm:spPr/>
    </dgm:pt>
    <dgm:pt modelId="{18BD6569-A64D-40C2-A8BD-8CB634069EEE}" type="pres">
      <dgm:prSet presAssocID="{300DFCCC-65D4-4790-A061-028FB4528022}" presName="Name19" presStyleLbl="parChTrans1D4" presStyleIdx="2" presStyleCnt="3"/>
      <dgm:spPr/>
      <dgm:t>
        <a:bodyPr/>
        <a:lstStyle/>
        <a:p>
          <a:endParaRPr lang="pt-BR"/>
        </a:p>
      </dgm:t>
    </dgm:pt>
    <dgm:pt modelId="{33807092-0BFC-4A41-9D9B-5021D808E47B}" type="pres">
      <dgm:prSet presAssocID="{48730589-E70C-404A-A771-B64BF9DBA557}" presName="Name21" presStyleCnt="0"/>
      <dgm:spPr/>
    </dgm:pt>
    <dgm:pt modelId="{E48F9F04-13AC-4849-86CD-B21A3017563B}" type="pres">
      <dgm:prSet presAssocID="{48730589-E70C-404A-A771-B64BF9DBA557}" presName="level2Shape" presStyleLbl="node4" presStyleIdx="2" presStyleCnt="3"/>
      <dgm:spPr/>
      <dgm:t>
        <a:bodyPr/>
        <a:lstStyle/>
        <a:p>
          <a:endParaRPr lang="pt-BR"/>
        </a:p>
      </dgm:t>
    </dgm:pt>
    <dgm:pt modelId="{4BCDB340-F1F8-49B2-9E32-F334FCEFB7C1}" type="pres">
      <dgm:prSet presAssocID="{48730589-E70C-404A-A771-B64BF9DBA557}" presName="hierChild3" presStyleCnt="0"/>
      <dgm:spPr/>
    </dgm:pt>
    <dgm:pt modelId="{A448BBF8-0DEB-43FD-A2D1-45E989596944}" type="pres">
      <dgm:prSet presAssocID="{FA1BDFE1-97A3-4DDC-A41C-9D63D23F852A}" presName="bgShapesFlow" presStyleCnt="0"/>
      <dgm:spPr/>
    </dgm:pt>
    <dgm:pt modelId="{787F4497-B126-4FF0-8466-A1B7C4EEA7C2}" type="pres">
      <dgm:prSet presAssocID="{8FCC9EB3-EFC1-45A9-88BD-BA1100D7B49B}" presName="rectComp" presStyleCnt="0"/>
      <dgm:spPr/>
    </dgm:pt>
    <dgm:pt modelId="{D78EDD7C-4A00-4839-B245-A96D4CE605EB}" type="pres">
      <dgm:prSet presAssocID="{8FCC9EB3-EFC1-45A9-88BD-BA1100D7B49B}" presName="bgRect" presStyleLbl="bgShp" presStyleIdx="0" presStyleCnt="5"/>
      <dgm:spPr/>
      <dgm:t>
        <a:bodyPr/>
        <a:lstStyle/>
        <a:p>
          <a:endParaRPr lang="pt-BR"/>
        </a:p>
      </dgm:t>
    </dgm:pt>
    <dgm:pt modelId="{847DE852-38D3-44D6-BB71-643B84858B6E}" type="pres">
      <dgm:prSet presAssocID="{8FCC9EB3-EFC1-45A9-88BD-BA1100D7B49B}" presName="bgRectTx" presStyleLbl="bgShp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C06968-A8FB-4E24-A7D6-AC3B840E98E2}" type="pres">
      <dgm:prSet presAssocID="{8FCC9EB3-EFC1-45A9-88BD-BA1100D7B49B}" presName="spComp" presStyleCnt="0"/>
      <dgm:spPr/>
    </dgm:pt>
    <dgm:pt modelId="{A8E5E737-7FA7-4561-8183-05CFE406570A}" type="pres">
      <dgm:prSet presAssocID="{8FCC9EB3-EFC1-45A9-88BD-BA1100D7B49B}" presName="vSp" presStyleCnt="0"/>
      <dgm:spPr/>
    </dgm:pt>
    <dgm:pt modelId="{34BDB528-F7EE-423C-BDEB-E9ADEA6C849F}" type="pres">
      <dgm:prSet presAssocID="{C042BB49-C221-4910-8DB3-2C5171FBC653}" presName="rectComp" presStyleCnt="0"/>
      <dgm:spPr/>
    </dgm:pt>
    <dgm:pt modelId="{EC76C2AA-8C32-46DB-B9C2-2D3A93ED55B7}" type="pres">
      <dgm:prSet presAssocID="{C042BB49-C221-4910-8DB3-2C5171FBC653}" presName="bgRect" presStyleLbl="bgShp" presStyleIdx="1" presStyleCnt="5"/>
      <dgm:spPr/>
      <dgm:t>
        <a:bodyPr/>
        <a:lstStyle/>
        <a:p>
          <a:endParaRPr lang="pt-BR"/>
        </a:p>
      </dgm:t>
    </dgm:pt>
    <dgm:pt modelId="{721923B6-E786-4C7E-A722-001623589F59}" type="pres">
      <dgm:prSet presAssocID="{C042BB49-C221-4910-8DB3-2C5171FBC653}" presName="bgRectTx" presStyleLbl="bgShp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A6A988-5EA9-4570-A8D9-ECD323497DFE}" type="pres">
      <dgm:prSet presAssocID="{C042BB49-C221-4910-8DB3-2C5171FBC653}" presName="spComp" presStyleCnt="0"/>
      <dgm:spPr/>
    </dgm:pt>
    <dgm:pt modelId="{406987ED-23A7-49C0-8071-31580D02D3EA}" type="pres">
      <dgm:prSet presAssocID="{C042BB49-C221-4910-8DB3-2C5171FBC653}" presName="vSp" presStyleCnt="0"/>
      <dgm:spPr/>
    </dgm:pt>
    <dgm:pt modelId="{CFCD5666-761A-47CD-974F-50C0A09C2562}" type="pres">
      <dgm:prSet presAssocID="{009AB2E8-7ABF-47E9-9453-5F2B9DF3C3D4}" presName="rectComp" presStyleCnt="0"/>
      <dgm:spPr/>
    </dgm:pt>
    <dgm:pt modelId="{DD1C9E46-8051-43ED-92EC-9B9E0D9D484E}" type="pres">
      <dgm:prSet presAssocID="{009AB2E8-7ABF-47E9-9453-5F2B9DF3C3D4}" presName="bgRect" presStyleLbl="bgShp" presStyleIdx="2" presStyleCnt="5"/>
      <dgm:spPr/>
      <dgm:t>
        <a:bodyPr/>
        <a:lstStyle/>
        <a:p>
          <a:endParaRPr lang="pt-BR"/>
        </a:p>
      </dgm:t>
    </dgm:pt>
    <dgm:pt modelId="{A86CAF9D-63E1-4B5F-AFC0-3775E91B365F}" type="pres">
      <dgm:prSet presAssocID="{009AB2E8-7ABF-47E9-9453-5F2B9DF3C3D4}" presName="bgRectTx" presStyleLbl="bgShp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96525E-6AB7-48B3-AF47-867F9B99A7D3}" type="pres">
      <dgm:prSet presAssocID="{009AB2E8-7ABF-47E9-9453-5F2B9DF3C3D4}" presName="spComp" presStyleCnt="0"/>
      <dgm:spPr/>
    </dgm:pt>
    <dgm:pt modelId="{0D08BF3B-CC41-41B2-9A73-AE83FB9C7E31}" type="pres">
      <dgm:prSet presAssocID="{009AB2E8-7ABF-47E9-9453-5F2B9DF3C3D4}" presName="vSp" presStyleCnt="0"/>
      <dgm:spPr/>
    </dgm:pt>
    <dgm:pt modelId="{06D5AC22-B58F-45EE-9B8C-98DE6A436982}" type="pres">
      <dgm:prSet presAssocID="{91C801E0-D57F-4E81-BE9B-BA8E80EF8D48}" presName="rectComp" presStyleCnt="0"/>
      <dgm:spPr/>
    </dgm:pt>
    <dgm:pt modelId="{3D046DF7-0094-47A1-AB08-968836320BD2}" type="pres">
      <dgm:prSet presAssocID="{91C801E0-D57F-4E81-BE9B-BA8E80EF8D48}" presName="bgRect" presStyleLbl="bgShp" presStyleIdx="3" presStyleCnt="5"/>
      <dgm:spPr/>
      <dgm:t>
        <a:bodyPr/>
        <a:lstStyle/>
        <a:p>
          <a:endParaRPr lang="pt-BR"/>
        </a:p>
      </dgm:t>
    </dgm:pt>
    <dgm:pt modelId="{F14A5EF5-2589-4AAD-9E0F-3BF6DD115D48}" type="pres">
      <dgm:prSet presAssocID="{91C801E0-D57F-4E81-BE9B-BA8E80EF8D48}" presName="bgRectTx" presStyleLbl="bgShp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6FFBBDC-2666-43E6-8A33-44ED3BEE6B4A}" type="pres">
      <dgm:prSet presAssocID="{91C801E0-D57F-4E81-BE9B-BA8E80EF8D48}" presName="spComp" presStyleCnt="0"/>
      <dgm:spPr/>
    </dgm:pt>
    <dgm:pt modelId="{FCBEE007-786A-4F77-AC6B-5ACFC4D8011B}" type="pres">
      <dgm:prSet presAssocID="{91C801E0-D57F-4E81-BE9B-BA8E80EF8D48}" presName="vSp" presStyleCnt="0"/>
      <dgm:spPr/>
    </dgm:pt>
    <dgm:pt modelId="{5362A7D7-5AC0-4755-B9C6-AB659BCF7E53}" type="pres">
      <dgm:prSet presAssocID="{A5082A16-7F85-494D-80D7-CE26E9E7CDE1}" presName="rectComp" presStyleCnt="0"/>
      <dgm:spPr/>
    </dgm:pt>
    <dgm:pt modelId="{B0563499-9847-420A-B88D-9546A88B2222}" type="pres">
      <dgm:prSet presAssocID="{A5082A16-7F85-494D-80D7-CE26E9E7CDE1}" presName="bgRect" presStyleLbl="bgShp" presStyleIdx="4" presStyleCnt="5"/>
      <dgm:spPr/>
      <dgm:t>
        <a:bodyPr/>
        <a:lstStyle/>
        <a:p>
          <a:endParaRPr lang="pt-BR"/>
        </a:p>
      </dgm:t>
    </dgm:pt>
    <dgm:pt modelId="{E0DE6869-CC07-418D-BABA-2FA4473C296A}" type="pres">
      <dgm:prSet presAssocID="{A5082A16-7F85-494D-80D7-CE26E9E7CDE1}" presName="bgRectTx" presStyleLbl="bgShp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F502FEC-6931-4A04-A1EE-3EAFD0F56E1C}" srcId="{FC594216-AC49-4715-AE0B-49538D022FF6}" destId="{0713C9BD-7D16-4551-91F2-7B2D63843462}" srcOrd="0" destOrd="0" parTransId="{E94FE3A1-0714-4474-897E-202C8143903F}" sibTransId="{0442174B-21D1-483C-B536-B61C57A57419}"/>
    <dgm:cxn modelId="{0EB8E068-63D8-4A07-ABC3-BB291ED1FC59}" type="presOf" srcId="{48730589-E70C-404A-A771-B64BF9DBA557}" destId="{E48F9F04-13AC-4849-86CD-B21A3017563B}" srcOrd="0" destOrd="0" presId="urn:microsoft.com/office/officeart/2005/8/layout/hierarchy6"/>
    <dgm:cxn modelId="{FFEF24D0-CA6D-42B5-A333-B2A597424A21}" type="presOf" srcId="{A5082A16-7F85-494D-80D7-CE26E9E7CDE1}" destId="{B0563499-9847-420A-B88D-9546A88B2222}" srcOrd="0" destOrd="0" presId="urn:microsoft.com/office/officeart/2005/8/layout/hierarchy6"/>
    <dgm:cxn modelId="{EA82446A-D656-4CFF-980D-E7B4FE79BC31}" type="presOf" srcId="{D5B88AAE-73C6-4AF8-9597-661775AFEC5C}" destId="{A019FC58-E700-4C51-9D4E-DF899D1F5682}" srcOrd="0" destOrd="0" presId="urn:microsoft.com/office/officeart/2005/8/layout/hierarchy6"/>
    <dgm:cxn modelId="{D92EAE17-B346-43FF-B3BB-E59CB096764B}" srcId="{FA1BDFE1-97A3-4DDC-A41C-9D63D23F852A}" destId="{8FCC9EB3-EFC1-45A9-88BD-BA1100D7B49B}" srcOrd="1" destOrd="0" parTransId="{BA85802D-0DF8-4D3B-9991-1186381F139D}" sibTransId="{C45BA2E5-3F69-4F1D-BBFD-A1A3B63A1DA7}"/>
    <dgm:cxn modelId="{E071C8A9-0D57-4C27-8660-7BB7F73BC44C}" type="presOf" srcId="{FC594216-AC49-4715-AE0B-49538D022FF6}" destId="{80AE88AB-8FA6-4C36-B087-36DBE018B182}" srcOrd="0" destOrd="0" presId="urn:microsoft.com/office/officeart/2005/8/layout/hierarchy6"/>
    <dgm:cxn modelId="{B55B3C61-A9B7-4B37-9592-F7ECDB21467C}" type="presOf" srcId="{8FCC9EB3-EFC1-45A9-88BD-BA1100D7B49B}" destId="{847DE852-38D3-44D6-BB71-643B84858B6E}" srcOrd="1" destOrd="0" presId="urn:microsoft.com/office/officeart/2005/8/layout/hierarchy6"/>
    <dgm:cxn modelId="{9AB2B5F2-58CC-457A-ACC1-161627E8B495}" type="presOf" srcId="{91C801E0-D57F-4E81-BE9B-BA8E80EF8D48}" destId="{F14A5EF5-2589-4AAD-9E0F-3BF6DD115D48}" srcOrd="1" destOrd="0" presId="urn:microsoft.com/office/officeart/2005/8/layout/hierarchy6"/>
    <dgm:cxn modelId="{46828C1C-6679-4A0E-83B0-940437FBC92B}" srcId="{FA1BDFE1-97A3-4DDC-A41C-9D63D23F852A}" destId="{A5082A16-7F85-494D-80D7-CE26E9E7CDE1}" srcOrd="5" destOrd="0" parTransId="{22A207B3-A5AD-44A5-8365-5A6B9E5946E6}" sibTransId="{D3888F04-203F-48B0-842C-01DCB9D03E6E}"/>
    <dgm:cxn modelId="{E69E4CD6-5AE6-4337-86A1-59C4DB98F2C8}" srcId="{FA1BDFE1-97A3-4DDC-A41C-9D63D23F852A}" destId="{009AB2E8-7ABF-47E9-9453-5F2B9DF3C3D4}" srcOrd="3" destOrd="0" parTransId="{16BB7379-0C01-492E-9608-3C0D873EF92F}" sibTransId="{E2A75DA8-03FD-4CCE-BD2B-501D8BC42C89}"/>
    <dgm:cxn modelId="{5F6A6A6C-E008-4202-9D23-C7F4C42D51E9}" type="presOf" srcId="{EE5C7D50-3CCE-46CF-AD59-FE34D8461595}" destId="{09855902-1B51-4298-BCD5-22F747DC27CC}" srcOrd="0" destOrd="0" presId="urn:microsoft.com/office/officeart/2005/8/layout/hierarchy6"/>
    <dgm:cxn modelId="{7B1CEE40-CE22-4184-A1B4-16A896A3CAED}" srcId="{BE09EB9A-AF46-41EE-AABB-A39FD009E866}" destId="{7026703C-DCAB-41F6-9EB0-8C446D568EE9}" srcOrd="0" destOrd="0" parTransId="{EE5C7D50-3CCE-46CF-AD59-FE34D8461595}" sibTransId="{117F10A2-94CB-485D-9B91-73E9F03CDB67}"/>
    <dgm:cxn modelId="{F4D235D8-DE9A-4DE5-854D-B1E3F3787AB3}" srcId="{FA1BDFE1-97A3-4DDC-A41C-9D63D23F852A}" destId="{C042BB49-C221-4910-8DB3-2C5171FBC653}" srcOrd="2" destOrd="0" parTransId="{EA8208C0-A3B7-46F1-BB01-717D6A1D21FB}" sibTransId="{7D44FB43-B96A-474D-800F-BCB2B85A1095}"/>
    <dgm:cxn modelId="{C0A4A3AD-6421-405B-8A0E-3E3A8BB8EF82}" type="presOf" srcId="{BE09EB9A-AF46-41EE-AABB-A39FD009E866}" destId="{A692B837-AF25-4094-A9C8-146051F4A653}" srcOrd="0" destOrd="0" presId="urn:microsoft.com/office/officeart/2005/8/layout/hierarchy6"/>
    <dgm:cxn modelId="{3900427D-D47C-417E-8764-77ADE40BD7FC}" type="presOf" srcId="{300DFCCC-65D4-4790-A061-028FB4528022}" destId="{18BD6569-A64D-40C2-A8BD-8CB634069EEE}" srcOrd="0" destOrd="0" presId="urn:microsoft.com/office/officeart/2005/8/layout/hierarchy6"/>
    <dgm:cxn modelId="{0B6D1AC3-0D27-4A88-A7EF-22AF7C8297DE}" type="presOf" srcId="{C042BB49-C221-4910-8DB3-2C5171FBC653}" destId="{721923B6-E786-4C7E-A722-001623589F59}" srcOrd="1" destOrd="0" presId="urn:microsoft.com/office/officeart/2005/8/layout/hierarchy6"/>
    <dgm:cxn modelId="{F5923F77-9140-4D3F-A56E-436D6BF22610}" type="presOf" srcId="{C81E6C11-1C7A-46C4-B3FF-2525B8348515}" destId="{502EAA27-C000-4F26-8901-840D3C9E16DC}" srcOrd="0" destOrd="0" presId="urn:microsoft.com/office/officeart/2005/8/layout/hierarchy6"/>
    <dgm:cxn modelId="{FCFDE3CF-F7F8-4401-A615-C6E0EEC5F7CB}" type="presOf" srcId="{009AB2E8-7ABF-47E9-9453-5F2B9DF3C3D4}" destId="{A86CAF9D-63E1-4B5F-AFC0-3775E91B365F}" srcOrd="1" destOrd="0" presId="urn:microsoft.com/office/officeart/2005/8/layout/hierarchy6"/>
    <dgm:cxn modelId="{143914C9-632C-4014-BE20-11EA5A45BD98}" type="presOf" srcId="{7026703C-DCAB-41F6-9EB0-8C446D568EE9}" destId="{C65A8C35-64ED-4518-9C62-E5B2769E3022}" srcOrd="0" destOrd="0" presId="urn:microsoft.com/office/officeart/2005/8/layout/hierarchy6"/>
    <dgm:cxn modelId="{0F6B1F24-71C0-45FD-A9F0-23F7777FF0D7}" type="presOf" srcId="{009AB2E8-7ABF-47E9-9453-5F2B9DF3C3D4}" destId="{DD1C9E46-8051-43ED-92EC-9B9E0D9D484E}" srcOrd="0" destOrd="0" presId="urn:microsoft.com/office/officeart/2005/8/layout/hierarchy6"/>
    <dgm:cxn modelId="{C7D6748D-AF9E-4D42-8A42-3C7580149C47}" srcId="{FA1BDFE1-97A3-4DDC-A41C-9D63D23F852A}" destId="{91C801E0-D57F-4E81-BE9B-BA8E80EF8D48}" srcOrd="4" destOrd="0" parTransId="{449F9CEA-C08E-46D3-8043-0022C65ADBC1}" sibTransId="{FC30D721-7C60-4403-B8A1-84ADF4DF9144}"/>
    <dgm:cxn modelId="{FE3835F2-7E51-4D80-8286-4138D235F2B2}" srcId="{0713C9BD-7D16-4551-91F2-7B2D63843462}" destId="{BE09EB9A-AF46-41EE-AABB-A39FD009E866}" srcOrd="0" destOrd="0" parTransId="{C81E6C11-1C7A-46C4-B3FF-2525B8348515}" sibTransId="{DA21A509-2B3A-4748-B8D0-42B63A9222E4}"/>
    <dgm:cxn modelId="{449413FF-1757-48A5-96D9-F6FC1F55C666}" type="presOf" srcId="{8FCC9EB3-EFC1-45A9-88BD-BA1100D7B49B}" destId="{D78EDD7C-4A00-4839-B245-A96D4CE605EB}" srcOrd="0" destOrd="0" presId="urn:microsoft.com/office/officeart/2005/8/layout/hierarchy6"/>
    <dgm:cxn modelId="{A9BA91CE-0FBB-426A-8A55-0C64DAD43BDE}" srcId="{500501E7-DCAE-4D95-8263-919CA85BE1F8}" destId="{FC594216-AC49-4715-AE0B-49538D022FF6}" srcOrd="0" destOrd="0" parTransId="{D5B88AAE-73C6-4AF8-9597-661775AFEC5C}" sibTransId="{E0BEB95E-27DF-4D93-9917-524F17E2BBAF}"/>
    <dgm:cxn modelId="{4B738A60-6398-4A05-A936-20077B2024C2}" type="presOf" srcId="{E94FE3A1-0714-4474-897E-202C8143903F}" destId="{BC196446-D980-4378-B0E9-82FC0D0E2BE3}" srcOrd="0" destOrd="0" presId="urn:microsoft.com/office/officeart/2005/8/layout/hierarchy6"/>
    <dgm:cxn modelId="{A5E506F9-3462-40B6-BAD8-4974D6C25AE5}" type="presOf" srcId="{C042BB49-C221-4910-8DB3-2C5171FBC653}" destId="{EC76C2AA-8C32-46DB-B9C2-2D3A93ED55B7}" srcOrd="0" destOrd="0" presId="urn:microsoft.com/office/officeart/2005/8/layout/hierarchy6"/>
    <dgm:cxn modelId="{AF42E275-3D09-409A-B6F7-37FF52D0D501}" srcId="{BE09EB9A-AF46-41EE-AABB-A39FD009E866}" destId="{48730589-E70C-404A-A771-B64BF9DBA557}" srcOrd="1" destOrd="0" parTransId="{300DFCCC-65D4-4790-A061-028FB4528022}" sibTransId="{B1B7EF43-A37B-42C7-B6FC-CB5065550075}"/>
    <dgm:cxn modelId="{842352FE-ABD0-4155-BEBB-70CF6F0EDAA8}" type="presOf" srcId="{FA1BDFE1-97A3-4DDC-A41C-9D63D23F852A}" destId="{F2F6FC6A-EBA4-4B90-969E-B7B67298E26D}" srcOrd="0" destOrd="0" presId="urn:microsoft.com/office/officeart/2005/8/layout/hierarchy6"/>
    <dgm:cxn modelId="{F9914711-C2F3-435C-B577-443ECC538FDE}" type="presOf" srcId="{91C801E0-D57F-4E81-BE9B-BA8E80EF8D48}" destId="{3D046DF7-0094-47A1-AB08-968836320BD2}" srcOrd="0" destOrd="0" presId="urn:microsoft.com/office/officeart/2005/8/layout/hierarchy6"/>
    <dgm:cxn modelId="{01344866-AF1F-472E-A279-9FBA2385E2B6}" srcId="{FA1BDFE1-97A3-4DDC-A41C-9D63D23F852A}" destId="{500501E7-DCAE-4D95-8263-919CA85BE1F8}" srcOrd="0" destOrd="0" parTransId="{77BE7D95-E0E6-4A22-9D5E-775DFC56E05E}" sibTransId="{FDFEBE22-C757-41A6-82E1-B52BA05F0AB0}"/>
    <dgm:cxn modelId="{EE12D39E-7D26-407A-9CBD-E77F76FA431C}" type="presOf" srcId="{A5082A16-7F85-494D-80D7-CE26E9E7CDE1}" destId="{E0DE6869-CC07-418D-BABA-2FA4473C296A}" srcOrd="1" destOrd="0" presId="urn:microsoft.com/office/officeart/2005/8/layout/hierarchy6"/>
    <dgm:cxn modelId="{11AF476C-A60B-4D91-9484-217038B8DA5F}" type="presOf" srcId="{500501E7-DCAE-4D95-8263-919CA85BE1F8}" destId="{81118E1A-535A-49FD-8E25-24472EDD0066}" srcOrd="0" destOrd="0" presId="urn:microsoft.com/office/officeart/2005/8/layout/hierarchy6"/>
    <dgm:cxn modelId="{5E321E84-3F4F-4127-BC88-C73BAA6570EA}" type="presOf" srcId="{0713C9BD-7D16-4551-91F2-7B2D63843462}" destId="{7CBB9BAD-339C-4B04-B046-9823FC0CC7E3}" srcOrd="0" destOrd="0" presId="urn:microsoft.com/office/officeart/2005/8/layout/hierarchy6"/>
    <dgm:cxn modelId="{1C4B0FD6-98EC-463F-B37D-1909F8202575}" type="presParOf" srcId="{F2F6FC6A-EBA4-4B90-969E-B7B67298E26D}" destId="{AAA43FE4-0F55-450B-99C1-F480F477F6FC}" srcOrd="0" destOrd="0" presId="urn:microsoft.com/office/officeart/2005/8/layout/hierarchy6"/>
    <dgm:cxn modelId="{386741D4-232D-4269-A0C7-48154599892E}" type="presParOf" srcId="{AAA43FE4-0F55-450B-99C1-F480F477F6FC}" destId="{904ABB0A-D1E5-4499-B68B-2A6011E7D0C3}" srcOrd="0" destOrd="0" presId="urn:microsoft.com/office/officeart/2005/8/layout/hierarchy6"/>
    <dgm:cxn modelId="{0EC7EED5-91A4-4E6A-B87F-CBF99F4A7BA3}" type="presParOf" srcId="{AAA43FE4-0F55-450B-99C1-F480F477F6FC}" destId="{2E982374-E895-4FF7-8E3E-B18FBEB21037}" srcOrd="1" destOrd="0" presId="urn:microsoft.com/office/officeart/2005/8/layout/hierarchy6"/>
    <dgm:cxn modelId="{E70D2D14-4500-467D-990D-97E660F69CBB}" type="presParOf" srcId="{2E982374-E895-4FF7-8E3E-B18FBEB21037}" destId="{2C21AD52-1354-4189-A4E5-76BF29F98068}" srcOrd="0" destOrd="0" presId="urn:microsoft.com/office/officeart/2005/8/layout/hierarchy6"/>
    <dgm:cxn modelId="{949FBD11-34C6-47EC-9EE6-5FC97BF56A92}" type="presParOf" srcId="{2C21AD52-1354-4189-A4E5-76BF29F98068}" destId="{81118E1A-535A-49FD-8E25-24472EDD0066}" srcOrd="0" destOrd="0" presId="urn:microsoft.com/office/officeart/2005/8/layout/hierarchy6"/>
    <dgm:cxn modelId="{38AD3018-45DD-4EFE-A714-1E49200393DF}" type="presParOf" srcId="{2C21AD52-1354-4189-A4E5-76BF29F98068}" destId="{CC6BE981-D3B3-4203-9319-7EFD9C9FD94B}" srcOrd="1" destOrd="0" presId="urn:microsoft.com/office/officeart/2005/8/layout/hierarchy6"/>
    <dgm:cxn modelId="{D27C4900-A350-4D85-8AF9-61DFCB9673EA}" type="presParOf" srcId="{CC6BE981-D3B3-4203-9319-7EFD9C9FD94B}" destId="{A019FC58-E700-4C51-9D4E-DF899D1F5682}" srcOrd="0" destOrd="0" presId="urn:microsoft.com/office/officeart/2005/8/layout/hierarchy6"/>
    <dgm:cxn modelId="{B15B4643-AC15-4BCF-A935-0C78533E585C}" type="presParOf" srcId="{CC6BE981-D3B3-4203-9319-7EFD9C9FD94B}" destId="{2A850C95-4071-431F-AB27-AAE606565A46}" srcOrd="1" destOrd="0" presId="urn:microsoft.com/office/officeart/2005/8/layout/hierarchy6"/>
    <dgm:cxn modelId="{1D44215C-59E0-4F19-90B2-353CE4B56BFF}" type="presParOf" srcId="{2A850C95-4071-431F-AB27-AAE606565A46}" destId="{80AE88AB-8FA6-4C36-B087-36DBE018B182}" srcOrd="0" destOrd="0" presId="urn:microsoft.com/office/officeart/2005/8/layout/hierarchy6"/>
    <dgm:cxn modelId="{32D94806-370A-498A-8B77-2410D29464E8}" type="presParOf" srcId="{2A850C95-4071-431F-AB27-AAE606565A46}" destId="{518A9699-731E-4ECB-BBCD-779E8C50D051}" srcOrd="1" destOrd="0" presId="urn:microsoft.com/office/officeart/2005/8/layout/hierarchy6"/>
    <dgm:cxn modelId="{EFB745BA-43B3-4AB3-9E39-3B9153D0AD9D}" type="presParOf" srcId="{518A9699-731E-4ECB-BBCD-779E8C50D051}" destId="{BC196446-D980-4378-B0E9-82FC0D0E2BE3}" srcOrd="0" destOrd="0" presId="urn:microsoft.com/office/officeart/2005/8/layout/hierarchy6"/>
    <dgm:cxn modelId="{A445FF6A-C2EA-4742-83C8-C4C96020385E}" type="presParOf" srcId="{518A9699-731E-4ECB-BBCD-779E8C50D051}" destId="{132D4E9D-49A6-4739-B0ED-C6EFA8FC27F7}" srcOrd="1" destOrd="0" presId="urn:microsoft.com/office/officeart/2005/8/layout/hierarchy6"/>
    <dgm:cxn modelId="{E12659EF-6F1A-4BEB-A4C4-A31C337EC828}" type="presParOf" srcId="{132D4E9D-49A6-4739-B0ED-C6EFA8FC27F7}" destId="{7CBB9BAD-339C-4B04-B046-9823FC0CC7E3}" srcOrd="0" destOrd="0" presId="urn:microsoft.com/office/officeart/2005/8/layout/hierarchy6"/>
    <dgm:cxn modelId="{A3E5260B-33E5-4599-8A70-8B729782F46C}" type="presParOf" srcId="{132D4E9D-49A6-4739-B0ED-C6EFA8FC27F7}" destId="{CA396A8C-ECFB-41C8-8F7B-4F84CBAA1817}" srcOrd="1" destOrd="0" presId="urn:microsoft.com/office/officeart/2005/8/layout/hierarchy6"/>
    <dgm:cxn modelId="{03B0329F-2867-42D8-82F4-55D04C186FF6}" type="presParOf" srcId="{CA396A8C-ECFB-41C8-8F7B-4F84CBAA1817}" destId="{502EAA27-C000-4F26-8901-840D3C9E16DC}" srcOrd="0" destOrd="0" presId="urn:microsoft.com/office/officeart/2005/8/layout/hierarchy6"/>
    <dgm:cxn modelId="{7C461D17-26B6-41CB-9C9D-C98EE138F28D}" type="presParOf" srcId="{CA396A8C-ECFB-41C8-8F7B-4F84CBAA1817}" destId="{8F1E8256-F41E-4330-8480-6840DFED7FDD}" srcOrd="1" destOrd="0" presId="urn:microsoft.com/office/officeart/2005/8/layout/hierarchy6"/>
    <dgm:cxn modelId="{AB1F39F0-89FA-4300-877B-808ED38C5C4A}" type="presParOf" srcId="{8F1E8256-F41E-4330-8480-6840DFED7FDD}" destId="{A692B837-AF25-4094-A9C8-146051F4A653}" srcOrd="0" destOrd="0" presId="urn:microsoft.com/office/officeart/2005/8/layout/hierarchy6"/>
    <dgm:cxn modelId="{93E3BD49-D5BD-492A-BDD6-2E9A2F9675ED}" type="presParOf" srcId="{8F1E8256-F41E-4330-8480-6840DFED7FDD}" destId="{291E3852-4029-4565-BC03-F4F8D90E7E44}" srcOrd="1" destOrd="0" presId="urn:microsoft.com/office/officeart/2005/8/layout/hierarchy6"/>
    <dgm:cxn modelId="{D0D9DF28-3265-4E62-B19E-F12769C815F2}" type="presParOf" srcId="{291E3852-4029-4565-BC03-F4F8D90E7E44}" destId="{09855902-1B51-4298-BCD5-22F747DC27CC}" srcOrd="0" destOrd="0" presId="urn:microsoft.com/office/officeart/2005/8/layout/hierarchy6"/>
    <dgm:cxn modelId="{1D3520AA-0A03-491A-825B-6E785346CCAF}" type="presParOf" srcId="{291E3852-4029-4565-BC03-F4F8D90E7E44}" destId="{1B6E86AF-1590-45FC-83B8-D45B2B23F166}" srcOrd="1" destOrd="0" presId="urn:microsoft.com/office/officeart/2005/8/layout/hierarchy6"/>
    <dgm:cxn modelId="{5BA222FA-B58C-4C50-B3C6-062AD6D615CF}" type="presParOf" srcId="{1B6E86AF-1590-45FC-83B8-D45B2B23F166}" destId="{C65A8C35-64ED-4518-9C62-E5B2769E3022}" srcOrd="0" destOrd="0" presId="urn:microsoft.com/office/officeart/2005/8/layout/hierarchy6"/>
    <dgm:cxn modelId="{39AED818-18B6-4097-8ED8-D29E3B7957B1}" type="presParOf" srcId="{1B6E86AF-1590-45FC-83B8-D45B2B23F166}" destId="{F65B9C16-80C9-41D2-85A8-7CD3021A9236}" srcOrd="1" destOrd="0" presId="urn:microsoft.com/office/officeart/2005/8/layout/hierarchy6"/>
    <dgm:cxn modelId="{25AF5DCB-644F-4D1C-BF8C-E59D07164596}" type="presParOf" srcId="{291E3852-4029-4565-BC03-F4F8D90E7E44}" destId="{18BD6569-A64D-40C2-A8BD-8CB634069EEE}" srcOrd="2" destOrd="0" presId="urn:microsoft.com/office/officeart/2005/8/layout/hierarchy6"/>
    <dgm:cxn modelId="{9D79958E-2C98-4B8E-B96B-1E9E80289D39}" type="presParOf" srcId="{291E3852-4029-4565-BC03-F4F8D90E7E44}" destId="{33807092-0BFC-4A41-9D9B-5021D808E47B}" srcOrd="3" destOrd="0" presId="urn:microsoft.com/office/officeart/2005/8/layout/hierarchy6"/>
    <dgm:cxn modelId="{BD77E143-27A5-4894-93EB-55CEF15344DE}" type="presParOf" srcId="{33807092-0BFC-4A41-9D9B-5021D808E47B}" destId="{E48F9F04-13AC-4849-86CD-B21A3017563B}" srcOrd="0" destOrd="0" presId="urn:microsoft.com/office/officeart/2005/8/layout/hierarchy6"/>
    <dgm:cxn modelId="{F623DB22-96A0-44EE-B467-27982940C118}" type="presParOf" srcId="{33807092-0BFC-4A41-9D9B-5021D808E47B}" destId="{4BCDB340-F1F8-49B2-9E32-F334FCEFB7C1}" srcOrd="1" destOrd="0" presId="urn:microsoft.com/office/officeart/2005/8/layout/hierarchy6"/>
    <dgm:cxn modelId="{47C21EE2-D23C-4F20-8FB3-D7DB13EBAB0A}" type="presParOf" srcId="{F2F6FC6A-EBA4-4B90-969E-B7B67298E26D}" destId="{A448BBF8-0DEB-43FD-A2D1-45E989596944}" srcOrd="1" destOrd="0" presId="urn:microsoft.com/office/officeart/2005/8/layout/hierarchy6"/>
    <dgm:cxn modelId="{233C56B3-E6D2-414C-A881-CC463F45071F}" type="presParOf" srcId="{A448BBF8-0DEB-43FD-A2D1-45E989596944}" destId="{787F4497-B126-4FF0-8466-A1B7C4EEA7C2}" srcOrd="0" destOrd="0" presId="urn:microsoft.com/office/officeart/2005/8/layout/hierarchy6"/>
    <dgm:cxn modelId="{84811874-3D11-4EB0-9CCD-9AF4C04FE198}" type="presParOf" srcId="{787F4497-B126-4FF0-8466-A1B7C4EEA7C2}" destId="{D78EDD7C-4A00-4839-B245-A96D4CE605EB}" srcOrd="0" destOrd="0" presId="urn:microsoft.com/office/officeart/2005/8/layout/hierarchy6"/>
    <dgm:cxn modelId="{D36758D0-1B23-4E52-BBED-D634D27E985D}" type="presParOf" srcId="{787F4497-B126-4FF0-8466-A1B7C4EEA7C2}" destId="{847DE852-38D3-44D6-BB71-643B84858B6E}" srcOrd="1" destOrd="0" presId="urn:microsoft.com/office/officeart/2005/8/layout/hierarchy6"/>
    <dgm:cxn modelId="{FE9C9245-830B-491D-B0B1-58C83765861A}" type="presParOf" srcId="{A448BBF8-0DEB-43FD-A2D1-45E989596944}" destId="{46C06968-A8FB-4E24-A7D6-AC3B840E98E2}" srcOrd="1" destOrd="0" presId="urn:microsoft.com/office/officeart/2005/8/layout/hierarchy6"/>
    <dgm:cxn modelId="{791CABD0-A198-4A8A-83F5-B56F4A94EB62}" type="presParOf" srcId="{46C06968-A8FB-4E24-A7D6-AC3B840E98E2}" destId="{A8E5E737-7FA7-4561-8183-05CFE406570A}" srcOrd="0" destOrd="0" presId="urn:microsoft.com/office/officeart/2005/8/layout/hierarchy6"/>
    <dgm:cxn modelId="{14A8A5D2-0514-4764-8A62-55915A713312}" type="presParOf" srcId="{A448BBF8-0DEB-43FD-A2D1-45E989596944}" destId="{34BDB528-F7EE-423C-BDEB-E9ADEA6C849F}" srcOrd="2" destOrd="0" presId="urn:microsoft.com/office/officeart/2005/8/layout/hierarchy6"/>
    <dgm:cxn modelId="{05082F93-15CC-4E02-B245-2389B7C54DCE}" type="presParOf" srcId="{34BDB528-F7EE-423C-BDEB-E9ADEA6C849F}" destId="{EC76C2AA-8C32-46DB-B9C2-2D3A93ED55B7}" srcOrd="0" destOrd="0" presId="urn:microsoft.com/office/officeart/2005/8/layout/hierarchy6"/>
    <dgm:cxn modelId="{E7A00FDB-4DA8-4A90-961F-FC7979618C21}" type="presParOf" srcId="{34BDB528-F7EE-423C-BDEB-E9ADEA6C849F}" destId="{721923B6-E786-4C7E-A722-001623589F59}" srcOrd="1" destOrd="0" presId="urn:microsoft.com/office/officeart/2005/8/layout/hierarchy6"/>
    <dgm:cxn modelId="{E7CC034E-9786-4671-B55F-0FB54F87D60E}" type="presParOf" srcId="{A448BBF8-0DEB-43FD-A2D1-45E989596944}" destId="{52A6A988-5EA9-4570-A8D9-ECD323497DFE}" srcOrd="3" destOrd="0" presId="urn:microsoft.com/office/officeart/2005/8/layout/hierarchy6"/>
    <dgm:cxn modelId="{AEE03A33-9F30-4FB5-97DC-BC4DFED035D6}" type="presParOf" srcId="{52A6A988-5EA9-4570-A8D9-ECD323497DFE}" destId="{406987ED-23A7-49C0-8071-31580D02D3EA}" srcOrd="0" destOrd="0" presId="urn:microsoft.com/office/officeart/2005/8/layout/hierarchy6"/>
    <dgm:cxn modelId="{DF9C39B1-91C6-4E94-9AAD-EC7BC6C87059}" type="presParOf" srcId="{A448BBF8-0DEB-43FD-A2D1-45E989596944}" destId="{CFCD5666-761A-47CD-974F-50C0A09C2562}" srcOrd="4" destOrd="0" presId="urn:microsoft.com/office/officeart/2005/8/layout/hierarchy6"/>
    <dgm:cxn modelId="{71420253-21A0-467C-A92B-DE1253486385}" type="presParOf" srcId="{CFCD5666-761A-47CD-974F-50C0A09C2562}" destId="{DD1C9E46-8051-43ED-92EC-9B9E0D9D484E}" srcOrd="0" destOrd="0" presId="urn:microsoft.com/office/officeart/2005/8/layout/hierarchy6"/>
    <dgm:cxn modelId="{738FB589-4153-4602-8E74-ADCF66DA3D55}" type="presParOf" srcId="{CFCD5666-761A-47CD-974F-50C0A09C2562}" destId="{A86CAF9D-63E1-4B5F-AFC0-3775E91B365F}" srcOrd="1" destOrd="0" presId="urn:microsoft.com/office/officeart/2005/8/layout/hierarchy6"/>
    <dgm:cxn modelId="{A4809F69-5591-49B8-8779-C8AD23C557F2}" type="presParOf" srcId="{A448BBF8-0DEB-43FD-A2D1-45E989596944}" destId="{3B96525E-6AB7-48B3-AF47-867F9B99A7D3}" srcOrd="5" destOrd="0" presId="urn:microsoft.com/office/officeart/2005/8/layout/hierarchy6"/>
    <dgm:cxn modelId="{55234708-0801-434E-96D9-7861B09F0D29}" type="presParOf" srcId="{3B96525E-6AB7-48B3-AF47-867F9B99A7D3}" destId="{0D08BF3B-CC41-41B2-9A73-AE83FB9C7E31}" srcOrd="0" destOrd="0" presId="urn:microsoft.com/office/officeart/2005/8/layout/hierarchy6"/>
    <dgm:cxn modelId="{C42524DB-B1FE-44A6-859E-992C13E656B7}" type="presParOf" srcId="{A448BBF8-0DEB-43FD-A2D1-45E989596944}" destId="{06D5AC22-B58F-45EE-9B8C-98DE6A436982}" srcOrd="6" destOrd="0" presId="urn:microsoft.com/office/officeart/2005/8/layout/hierarchy6"/>
    <dgm:cxn modelId="{AEAAAB6F-829E-4B74-8456-584BE71B64F1}" type="presParOf" srcId="{06D5AC22-B58F-45EE-9B8C-98DE6A436982}" destId="{3D046DF7-0094-47A1-AB08-968836320BD2}" srcOrd="0" destOrd="0" presId="urn:microsoft.com/office/officeart/2005/8/layout/hierarchy6"/>
    <dgm:cxn modelId="{8A85C4A9-A564-425C-A0FD-4A9E58BCBD24}" type="presParOf" srcId="{06D5AC22-B58F-45EE-9B8C-98DE6A436982}" destId="{F14A5EF5-2589-4AAD-9E0F-3BF6DD115D48}" srcOrd="1" destOrd="0" presId="urn:microsoft.com/office/officeart/2005/8/layout/hierarchy6"/>
    <dgm:cxn modelId="{BB6D2FB9-49D6-44F0-AE73-73D9F642ACD7}" type="presParOf" srcId="{A448BBF8-0DEB-43FD-A2D1-45E989596944}" destId="{36FFBBDC-2666-43E6-8A33-44ED3BEE6B4A}" srcOrd="7" destOrd="0" presId="urn:microsoft.com/office/officeart/2005/8/layout/hierarchy6"/>
    <dgm:cxn modelId="{820A4818-9838-410D-807F-B78E558FAEB7}" type="presParOf" srcId="{36FFBBDC-2666-43E6-8A33-44ED3BEE6B4A}" destId="{FCBEE007-786A-4F77-AC6B-5ACFC4D8011B}" srcOrd="0" destOrd="0" presId="urn:microsoft.com/office/officeart/2005/8/layout/hierarchy6"/>
    <dgm:cxn modelId="{694AECC2-1F20-4C95-AFD6-19E6EFFA30C3}" type="presParOf" srcId="{A448BBF8-0DEB-43FD-A2D1-45E989596944}" destId="{5362A7D7-5AC0-4755-B9C6-AB659BCF7E53}" srcOrd="8" destOrd="0" presId="urn:microsoft.com/office/officeart/2005/8/layout/hierarchy6"/>
    <dgm:cxn modelId="{997E2BA4-FE8D-468A-9ED9-42114E864155}" type="presParOf" srcId="{5362A7D7-5AC0-4755-B9C6-AB659BCF7E53}" destId="{B0563499-9847-420A-B88D-9546A88B2222}" srcOrd="0" destOrd="0" presId="urn:microsoft.com/office/officeart/2005/8/layout/hierarchy6"/>
    <dgm:cxn modelId="{BCBF86BF-6671-45E6-95C2-A243C2723F21}" type="presParOf" srcId="{5362A7D7-5AC0-4755-B9C6-AB659BCF7E53}" destId="{E0DE6869-CC07-418D-BABA-2FA4473C296A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A1A094-3037-4192-8158-64D42FEEE563}" type="doc">
      <dgm:prSet loTypeId="urn:microsoft.com/office/officeart/2005/8/layout/vList5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8B4DD896-5DDB-44A5-8BA3-65830D39E8E7}">
      <dgm:prSet phldrT="[Texto]"/>
      <dgm:spPr/>
      <dgm:t>
        <a:bodyPr/>
        <a:lstStyle/>
        <a:p>
          <a:r>
            <a:rPr lang="pt-BR" smtClean="0"/>
            <a:t>Modelagem de Negócios:</a:t>
          </a:r>
          <a:endParaRPr lang="pt-BR"/>
        </a:p>
      </dgm:t>
    </dgm:pt>
    <dgm:pt modelId="{73A0BD1F-0BE8-4EAC-9848-16F9006CF1AE}" type="parTrans" cxnId="{E6433DF5-E10D-4AA8-B57A-D6E2E58B9C6E}">
      <dgm:prSet/>
      <dgm:spPr/>
      <dgm:t>
        <a:bodyPr/>
        <a:lstStyle/>
        <a:p>
          <a:endParaRPr lang="pt-BR"/>
        </a:p>
      </dgm:t>
    </dgm:pt>
    <dgm:pt modelId="{12C77416-0678-40C1-8665-7E804397EF40}" type="sibTrans" cxnId="{E6433DF5-E10D-4AA8-B57A-D6E2E58B9C6E}">
      <dgm:prSet/>
      <dgm:spPr/>
      <dgm:t>
        <a:bodyPr/>
        <a:lstStyle/>
        <a:p>
          <a:endParaRPr lang="pt-BR"/>
        </a:p>
      </dgm:t>
    </dgm:pt>
    <dgm:pt modelId="{AA05FC97-CCAE-4D6B-8CFB-00A5423BDB1B}">
      <dgm:prSet/>
      <dgm:spPr/>
      <dgm:t>
        <a:bodyPr/>
        <a:lstStyle/>
        <a:p>
          <a:r>
            <a:rPr lang="pt-BR" smtClean="0"/>
            <a:t>Compreensão da Engenharia do Negócio (por que)</a:t>
          </a:r>
          <a:endParaRPr lang="pt-BR" dirty="0" smtClean="0"/>
        </a:p>
      </dgm:t>
    </dgm:pt>
    <dgm:pt modelId="{D277BFF3-0AEB-4A66-9D56-57A581A54004}" type="parTrans" cxnId="{454CC880-DE41-4C7E-85EB-010BC931A192}">
      <dgm:prSet/>
      <dgm:spPr/>
      <dgm:t>
        <a:bodyPr/>
        <a:lstStyle/>
        <a:p>
          <a:endParaRPr lang="pt-BR"/>
        </a:p>
      </dgm:t>
    </dgm:pt>
    <dgm:pt modelId="{CC0E35A9-9667-4680-8FB5-D4B86842597A}" type="sibTrans" cxnId="{454CC880-DE41-4C7E-85EB-010BC931A192}">
      <dgm:prSet/>
      <dgm:spPr/>
      <dgm:t>
        <a:bodyPr/>
        <a:lstStyle/>
        <a:p>
          <a:endParaRPr lang="pt-BR"/>
        </a:p>
      </dgm:t>
    </dgm:pt>
    <dgm:pt modelId="{110C9B55-925C-42B8-AB8B-88CCB4EC3886}">
      <dgm:prSet/>
      <dgm:spPr/>
      <dgm:t>
        <a:bodyPr/>
        <a:lstStyle/>
        <a:p>
          <a:r>
            <a:rPr lang="pt-BR" smtClean="0"/>
            <a:t>Requisitos:</a:t>
          </a:r>
          <a:endParaRPr lang="pt-BR" dirty="0" smtClean="0"/>
        </a:p>
      </dgm:t>
    </dgm:pt>
    <dgm:pt modelId="{7F7C4AF3-61F7-41D7-B47A-B0431CFC7C5F}" type="parTrans" cxnId="{3B2621CA-80F1-4B21-BF53-4B943EF51DBC}">
      <dgm:prSet/>
      <dgm:spPr/>
      <dgm:t>
        <a:bodyPr/>
        <a:lstStyle/>
        <a:p>
          <a:endParaRPr lang="pt-BR"/>
        </a:p>
      </dgm:t>
    </dgm:pt>
    <dgm:pt modelId="{CBAE5134-0F21-4C57-9324-60588BFFD7EB}" type="sibTrans" cxnId="{3B2621CA-80F1-4B21-BF53-4B943EF51DBC}">
      <dgm:prSet/>
      <dgm:spPr/>
      <dgm:t>
        <a:bodyPr/>
        <a:lstStyle/>
        <a:p>
          <a:endParaRPr lang="pt-BR"/>
        </a:p>
      </dgm:t>
    </dgm:pt>
    <dgm:pt modelId="{118E7B3E-6158-4F31-BEC9-0EB335E556D9}">
      <dgm:prSet/>
      <dgm:spPr/>
      <dgm:t>
        <a:bodyPr/>
        <a:lstStyle/>
        <a:p>
          <a:r>
            <a:rPr lang="pt-BR" smtClean="0"/>
            <a:t>Explicitação e coleta de requisitos (escopo: o que)</a:t>
          </a:r>
          <a:endParaRPr lang="pt-BR" dirty="0" smtClean="0"/>
        </a:p>
      </dgm:t>
    </dgm:pt>
    <dgm:pt modelId="{86FD8F34-CA94-40F7-88E9-06C4D90BA929}" type="parTrans" cxnId="{7ED4CE98-BDAE-41F2-AC7A-9D6600E3982E}">
      <dgm:prSet/>
      <dgm:spPr/>
      <dgm:t>
        <a:bodyPr/>
        <a:lstStyle/>
        <a:p>
          <a:endParaRPr lang="pt-BR"/>
        </a:p>
      </dgm:t>
    </dgm:pt>
    <dgm:pt modelId="{31E928DC-3F92-4B2F-8DDE-E60D8A73DE82}" type="sibTrans" cxnId="{7ED4CE98-BDAE-41F2-AC7A-9D6600E3982E}">
      <dgm:prSet/>
      <dgm:spPr/>
      <dgm:t>
        <a:bodyPr/>
        <a:lstStyle/>
        <a:p>
          <a:endParaRPr lang="pt-BR"/>
        </a:p>
      </dgm:t>
    </dgm:pt>
    <dgm:pt modelId="{47F6A24C-B6CA-493A-BF12-EC954A1BD010}">
      <dgm:prSet/>
      <dgm:spPr/>
      <dgm:t>
        <a:bodyPr/>
        <a:lstStyle/>
        <a:p>
          <a:r>
            <a:rPr lang="pt-BR" dirty="0" smtClean="0"/>
            <a:t>Análise </a:t>
          </a:r>
          <a:r>
            <a:rPr lang="pt-BR" dirty="0" smtClean="0"/>
            <a:t>&amp; </a:t>
          </a:r>
          <a:r>
            <a:rPr lang="pt-BR" dirty="0" smtClean="0"/>
            <a:t>Projeto:</a:t>
          </a:r>
        </a:p>
      </dgm:t>
    </dgm:pt>
    <dgm:pt modelId="{162A86E2-D33F-4D90-975F-0FFD80D467AD}" type="parTrans" cxnId="{CEFD11D1-09FB-4D71-8DBE-4F2B5A9FBFFB}">
      <dgm:prSet/>
      <dgm:spPr/>
      <dgm:t>
        <a:bodyPr/>
        <a:lstStyle/>
        <a:p>
          <a:endParaRPr lang="pt-BR"/>
        </a:p>
      </dgm:t>
    </dgm:pt>
    <dgm:pt modelId="{2D29B779-6B85-44CA-A55C-E138487B37A0}" type="sibTrans" cxnId="{CEFD11D1-09FB-4D71-8DBE-4F2B5A9FBFFB}">
      <dgm:prSet/>
      <dgm:spPr/>
      <dgm:t>
        <a:bodyPr/>
        <a:lstStyle/>
        <a:p>
          <a:endParaRPr lang="pt-BR"/>
        </a:p>
      </dgm:t>
    </dgm:pt>
    <dgm:pt modelId="{8210CD40-E749-499A-8B53-99E8032CC98C}">
      <dgm:prSet/>
      <dgm:spPr/>
      <dgm:t>
        <a:bodyPr/>
        <a:lstStyle/>
        <a:p>
          <a:r>
            <a:rPr lang="pt-BR" smtClean="0"/>
            <a:t>Transformação dos requisitos em especificação do software (como)</a:t>
          </a:r>
          <a:endParaRPr lang="pt-BR" dirty="0" smtClean="0"/>
        </a:p>
      </dgm:t>
    </dgm:pt>
    <dgm:pt modelId="{D13B1933-FFDE-42F8-A46F-EE62891E852D}" type="parTrans" cxnId="{7B9B694B-B116-4A8D-AA12-61E67416028C}">
      <dgm:prSet/>
      <dgm:spPr/>
      <dgm:t>
        <a:bodyPr/>
        <a:lstStyle/>
        <a:p>
          <a:endParaRPr lang="pt-BR"/>
        </a:p>
      </dgm:t>
    </dgm:pt>
    <dgm:pt modelId="{19BD0EFD-9180-4FB9-8C25-EC43C5A6CF7E}" type="sibTrans" cxnId="{7B9B694B-B116-4A8D-AA12-61E67416028C}">
      <dgm:prSet/>
      <dgm:spPr/>
      <dgm:t>
        <a:bodyPr/>
        <a:lstStyle/>
        <a:p>
          <a:endParaRPr lang="pt-BR"/>
        </a:p>
      </dgm:t>
    </dgm:pt>
    <dgm:pt modelId="{48DD671A-7E71-46EA-BB13-3B1BD48F4E5C}">
      <dgm:prSet/>
      <dgm:spPr/>
      <dgm:t>
        <a:bodyPr/>
        <a:lstStyle/>
        <a:p>
          <a:r>
            <a:rPr lang="pt-BR" smtClean="0"/>
            <a:t>Implementação:</a:t>
          </a:r>
          <a:endParaRPr lang="pt-BR" dirty="0" smtClean="0"/>
        </a:p>
      </dgm:t>
    </dgm:pt>
    <dgm:pt modelId="{F919A55D-75EC-4DA1-A3B0-42050987FCDB}" type="parTrans" cxnId="{85029365-0592-4778-B965-7AF1EFA45A5A}">
      <dgm:prSet/>
      <dgm:spPr/>
      <dgm:t>
        <a:bodyPr/>
        <a:lstStyle/>
        <a:p>
          <a:endParaRPr lang="pt-BR"/>
        </a:p>
      </dgm:t>
    </dgm:pt>
    <dgm:pt modelId="{75DFE37C-50D3-43FC-856A-9D4016101FEF}" type="sibTrans" cxnId="{85029365-0592-4778-B965-7AF1EFA45A5A}">
      <dgm:prSet/>
      <dgm:spPr/>
      <dgm:t>
        <a:bodyPr/>
        <a:lstStyle/>
        <a:p>
          <a:endParaRPr lang="pt-BR"/>
        </a:p>
      </dgm:t>
    </dgm:pt>
    <dgm:pt modelId="{0183CB9B-A0E1-4961-9E87-37EA6FD1C1A3}">
      <dgm:prSet/>
      <dgm:spPr/>
      <dgm:t>
        <a:bodyPr/>
        <a:lstStyle/>
        <a:p>
          <a:r>
            <a:rPr lang="pt-BR" smtClean="0"/>
            <a:t>Desenvolve, organiza, testa a unidade e integra os componentes do software</a:t>
          </a:r>
          <a:endParaRPr lang="pt-BR" dirty="0" smtClean="0"/>
        </a:p>
      </dgm:t>
    </dgm:pt>
    <dgm:pt modelId="{C6A9DB59-980E-4372-A69C-44E1960B6EAB}" type="parTrans" cxnId="{338A9A1E-08A2-4A4E-938E-78B23D1530D9}">
      <dgm:prSet/>
      <dgm:spPr/>
      <dgm:t>
        <a:bodyPr/>
        <a:lstStyle/>
        <a:p>
          <a:endParaRPr lang="pt-BR"/>
        </a:p>
      </dgm:t>
    </dgm:pt>
    <dgm:pt modelId="{4A7004F7-A1AA-4623-80BE-2FB42CBAB940}" type="sibTrans" cxnId="{338A9A1E-08A2-4A4E-938E-78B23D1530D9}">
      <dgm:prSet/>
      <dgm:spPr/>
      <dgm:t>
        <a:bodyPr/>
        <a:lstStyle/>
        <a:p>
          <a:endParaRPr lang="pt-BR"/>
        </a:p>
      </dgm:t>
    </dgm:pt>
    <dgm:pt modelId="{B56F3676-1A33-476B-9DA6-12F57AED49ED}">
      <dgm:prSet/>
      <dgm:spPr/>
      <dgm:t>
        <a:bodyPr/>
        <a:lstStyle/>
        <a:p>
          <a:r>
            <a:rPr lang="pt-BR" smtClean="0"/>
            <a:t>Testes:</a:t>
          </a:r>
          <a:endParaRPr lang="pt-BR" dirty="0" smtClean="0"/>
        </a:p>
      </dgm:t>
    </dgm:pt>
    <dgm:pt modelId="{210809B4-BA36-454F-A791-1E25706BFCFB}" type="parTrans" cxnId="{B8EEF96A-EDE4-4C80-98A5-6B78398FE9D8}">
      <dgm:prSet/>
      <dgm:spPr/>
      <dgm:t>
        <a:bodyPr/>
        <a:lstStyle/>
        <a:p>
          <a:endParaRPr lang="pt-BR"/>
        </a:p>
      </dgm:t>
    </dgm:pt>
    <dgm:pt modelId="{A9B35E5E-6C9F-4D40-BD9C-6FC8CA745415}" type="sibTrans" cxnId="{B8EEF96A-EDE4-4C80-98A5-6B78398FE9D8}">
      <dgm:prSet/>
      <dgm:spPr/>
      <dgm:t>
        <a:bodyPr/>
        <a:lstStyle/>
        <a:p>
          <a:endParaRPr lang="pt-BR"/>
        </a:p>
      </dgm:t>
    </dgm:pt>
    <dgm:pt modelId="{078173C6-00B9-469B-A8D4-A8B066A60CBC}">
      <dgm:prSet/>
      <dgm:spPr/>
      <dgm:t>
        <a:bodyPr/>
        <a:lstStyle/>
        <a:p>
          <a:r>
            <a:rPr lang="pt-BR" smtClean="0"/>
            <a:t>Testa a qualidade do software</a:t>
          </a:r>
          <a:endParaRPr lang="pt-BR" dirty="0" smtClean="0"/>
        </a:p>
      </dgm:t>
    </dgm:pt>
    <dgm:pt modelId="{5B70C392-B162-488F-B27B-8A760E2219C4}" type="parTrans" cxnId="{B0099054-74A9-4B36-BC6E-55AAD192193A}">
      <dgm:prSet/>
      <dgm:spPr/>
      <dgm:t>
        <a:bodyPr/>
        <a:lstStyle/>
        <a:p>
          <a:endParaRPr lang="pt-BR"/>
        </a:p>
      </dgm:t>
    </dgm:pt>
    <dgm:pt modelId="{ADD509B7-D077-44FD-9315-9AF22A709609}" type="sibTrans" cxnId="{B0099054-74A9-4B36-BC6E-55AAD192193A}">
      <dgm:prSet/>
      <dgm:spPr/>
      <dgm:t>
        <a:bodyPr/>
        <a:lstStyle/>
        <a:p>
          <a:endParaRPr lang="pt-BR"/>
        </a:p>
      </dgm:t>
    </dgm:pt>
    <dgm:pt modelId="{111BFCA0-0A20-4AF3-8472-353294BB453A}">
      <dgm:prSet/>
      <dgm:spPr/>
      <dgm:t>
        <a:bodyPr/>
        <a:lstStyle/>
        <a:p>
          <a:r>
            <a:rPr lang="pt-BR" smtClean="0"/>
            <a:t>Distribuição:</a:t>
          </a:r>
          <a:endParaRPr lang="pt-BR" dirty="0" smtClean="0"/>
        </a:p>
      </dgm:t>
    </dgm:pt>
    <dgm:pt modelId="{B73508A1-1BD9-4EFC-9D42-A543BFAB728E}" type="parTrans" cxnId="{D170560E-761F-491E-82DF-3975B8B679D1}">
      <dgm:prSet/>
      <dgm:spPr/>
      <dgm:t>
        <a:bodyPr/>
        <a:lstStyle/>
        <a:p>
          <a:endParaRPr lang="pt-BR"/>
        </a:p>
      </dgm:t>
    </dgm:pt>
    <dgm:pt modelId="{3015D231-CF15-4536-9811-9EDE4844CBC4}" type="sibTrans" cxnId="{D170560E-761F-491E-82DF-3975B8B679D1}">
      <dgm:prSet/>
      <dgm:spPr/>
      <dgm:t>
        <a:bodyPr/>
        <a:lstStyle/>
        <a:p>
          <a:endParaRPr lang="pt-BR"/>
        </a:p>
      </dgm:t>
    </dgm:pt>
    <dgm:pt modelId="{FEB0007B-D81C-4FAE-8759-516D5A0D627B}">
      <dgm:prSet/>
      <dgm:spPr/>
      <dgm:t>
        <a:bodyPr/>
        <a:lstStyle/>
        <a:p>
          <a:r>
            <a:rPr lang="pt-BR" smtClean="0"/>
            <a:t>Distribui (instala) o software aos usuários (entrega), não é um projeto de implantação completo</a:t>
          </a:r>
          <a:endParaRPr lang="pt-BR" dirty="0" smtClean="0"/>
        </a:p>
      </dgm:t>
    </dgm:pt>
    <dgm:pt modelId="{30CF56C5-B105-4876-B809-A931AB10FC5E}" type="parTrans" cxnId="{FF5BEF55-3D8A-40A0-9BDB-280C7766E6A8}">
      <dgm:prSet/>
      <dgm:spPr/>
      <dgm:t>
        <a:bodyPr/>
        <a:lstStyle/>
        <a:p>
          <a:endParaRPr lang="pt-BR"/>
        </a:p>
      </dgm:t>
    </dgm:pt>
    <dgm:pt modelId="{F360916B-8F82-4AD3-A635-062975D4E245}" type="sibTrans" cxnId="{FF5BEF55-3D8A-40A0-9BDB-280C7766E6A8}">
      <dgm:prSet/>
      <dgm:spPr/>
      <dgm:t>
        <a:bodyPr/>
        <a:lstStyle/>
        <a:p>
          <a:endParaRPr lang="pt-BR"/>
        </a:p>
      </dgm:t>
    </dgm:pt>
    <dgm:pt modelId="{97EDD02D-A7F6-4107-B669-1632BDD039BB}">
      <dgm:prSet/>
      <dgm:spPr/>
      <dgm:t>
        <a:bodyPr/>
        <a:lstStyle/>
        <a:p>
          <a:r>
            <a:rPr lang="pt-BR" smtClean="0"/>
            <a:t>Gestão de configuração &amp; mudanças:</a:t>
          </a:r>
          <a:endParaRPr lang="pt-BR" dirty="0" smtClean="0"/>
        </a:p>
      </dgm:t>
    </dgm:pt>
    <dgm:pt modelId="{335F6FEB-9EB0-42FF-8909-6E5FE19054EF}" type="parTrans" cxnId="{05878BC2-E080-4A18-8CC5-E4C4D33EAB66}">
      <dgm:prSet/>
      <dgm:spPr/>
      <dgm:t>
        <a:bodyPr/>
        <a:lstStyle/>
        <a:p>
          <a:endParaRPr lang="pt-BR"/>
        </a:p>
      </dgm:t>
    </dgm:pt>
    <dgm:pt modelId="{BB09D4CE-821C-4357-9674-900C7026FD68}" type="sibTrans" cxnId="{05878BC2-E080-4A18-8CC5-E4C4D33EAB66}">
      <dgm:prSet/>
      <dgm:spPr/>
      <dgm:t>
        <a:bodyPr/>
        <a:lstStyle/>
        <a:p>
          <a:endParaRPr lang="pt-BR"/>
        </a:p>
      </dgm:t>
    </dgm:pt>
    <dgm:pt modelId="{D96B68B1-A80E-4B24-B491-6C08FFF9723D}">
      <dgm:prSet/>
      <dgm:spPr/>
      <dgm:t>
        <a:bodyPr/>
        <a:lstStyle/>
        <a:p>
          <a:r>
            <a:rPr lang="pt-BR" smtClean="0"/>
            <a:t>Cuida do controle e sincronização dos componentes do software</a:t>
          </a:r>
          <a:endParaRPr lang="pt-BR" dirty="0" smtClean="0"/>
        </a:p>
      </dgm:t>
    </dgm:pt>
    <dgm:pt modelId="{2CBE7AA4-787B-4FA5-8B41-BA3DB3C10055}" type="parTrans" cxnId="{E537B0F3-9529-4C21-8056-3D6A95F9F1F1}">
      <dgm:prSet/>
      <dgm:spPr/>
      <dgm:t>
        <a:bodyPr/>
        <a:lstStyle/>
        <a:p>
          <a:endParaRPr lang="pt-BR"/>
        </a:p>
      </dgm:t>
    </dgm:pt>
    <dgm:pt modelId="{580D3E6E-4E2E-437E-B06E-E0E9DF2F7116}" type="sibTrans" cxnId="{E537B0F3-9529-4C21-8056-3D6A95F9F1F1}">
      <dgm:prSet/>
      <dgm:spPr/>
      <dgm:t>
        <a:bodyPr/>
        <a:lstStyle/>
        <a:p>
          <a:endParaRPr lang="pt-BR"/>
        </a:p>
      </dgm:t>
    </dgm:pt>
    <dgm:pt modelId="{91F2B6B3-F203-4998-9887-2BE57AA76733}">
      <dgm:prSet/>
      <dgm:spPr/>
      <dgm:t>
        <a:bodyPr/>
        <a:lstStyle/>
        <a:p>
          <a:r>
            <a:rPr lang="pt-BR" smtClean="0"/>
            <a:t>Gestão do projeto:</a:t>
          </a:r>
          <a:endParaRPr lang="pt-BR" dirty="0" smtClean="0"/>
        </a:p>
      </dgm:t>
    </dgm:pt>
    <dgm:pt modelId="{580F45B7-40A9-42EB-9EB3-E77549C7184E}" type="parTrans" cxnId="{C76EAFFC-55BE-4281-9E6F-4B5D9F400333}">
      <dgm:prSet/>
      <dgm:spPr/>
      <dgm:t>
        <a:bodyPr/>
        <a:lstStyle/>
        <a:p>
          <a:endParaRPr lang="pt-BR"/>
        </a:p>
      </dgm:t>
    </dgm:pt>
    <dgm:pt modelId="{282172AE-A289-4391-A294-8A3ABBFB0DA2}" type="sibTrans" cxnId="{C76EAFFC-55BE-4281-9E6F-4B5D9F400333}">
      <dgm:prSet/>
      <dgm:spPr/>
      <dgm:t>
        <a:bodyPr/>
        <a:lstStyle/>
        <a:p>
          <a:endParaRPr lang="pt-BR"/>
        </a:p>
      </dgm:t>
    </dgm:pt>
    <dgm:pt modelId="{E25D1FC5-6B2F-416E-ABDA-5ADA9373B7CB}">
      <dgm:prSet/>
      <dgm:spPr/>
      <dgm:t>
        <a:bodyPr/>
        <a:lstStyle/>
        <a:p>
          <a:r>
            <a:rPr lang="pt-BR" smtClean="0"/>
            <a:t>Foca em planejamento, gestão de riscos e gestão do progresso do projeto</a:t>
          </a:r>
          <a:endParaRPr lang="pt-BR" dirty="0" smtClean="0"/>
        </a:p>
      </dgm:t>
    </dgm:pt>
    <dgm:pt modelId="{25D43816-0AF7-44AA-811B-504544659CAF}" type="parTrans" cxnId="{D5999540-E1BE-4173-888A-5F48D1FF8258}">
      <dgm:prSet/>
      <dgm:spPr/>
      <dgm:t>
        <a:bodyPr/>
        <a:lstStyle/>
        <a:p>
          <a:endParaRPr lang="pt-BR"/>
        </a:p>
      </dgm:t>
    </dgm:pt>
    <dgm:pt modelId="{8556801B-68DF-4AB0-A4B8-0324DFF88757}" type="sibTrans" cxnId="{D5999540-E1BE-4173-888A-5F48D1FF8258}">
      <dgm:prSet/>
      <dgm:spPr/>
      <dgm:t>
        <a:bodyPr/>
        <a:lstStyle/>
        <a:p>
          <a:endParaRPr lang="pt-BR"/>
        </a:p>
      </dgm:t>
    </dgm:pt>
    <dgm:pt modelId="{415813AB-0A33-437F-A2C7-857AB0C7985C}">
      <dgm:prSet/>
      <dgm:spPr/>
      <dgm:t>
        <a:bodyPr/>
        <a:lstStyle/>
        <a:p>
          <a:r>
            <a:rPr lang="pt-BR" smtClean="0"/>
            <a:t>Ambiente:</a:t>
          </a:r>
          <a:endParaRPr lang="pt-BR" dirty="0" smtClean="0"/>
        </a:p>
      </dgm:t>
    </dgm:pt>
    <dgm:pt modelId="{3DF63F8F-FFB5-4FCE-954D-9BEA3494D10D}" type="parTrans" cxnId="{15D612BF-B70A-49A5-8DC4-99723FE6DC03}">
      <dgm:prSet/>
      <dgm:spPr/>
      <dgm:t>
        <a:bodyPr/>
        <a:lstStyle/>
        <a:p>
          <a:endParaRPr lang="pt-BR"/>
        </a:p>
      </dgm:t>
    </dgm:pt>
    <dgm:pt modelId="{FB836794-6440-4804-A4C3-0D492CCDA4E1}" type="sibTrans" cxnId="{15D612BF-B70A-49A5-8DC4-99723FE6DC03}">
      <dgm:prSet/>
      <dgm:spPr/>
      <dgm:t>
        <a:bodyPr/>
        <a:lstStyle/>
        <a:p>
          <a:endParaRPr lang="pt-BR"/>
        </a:p>
      </dgm:t>
    </dgm:pt>
    <dgm:pt modelId="{BF4F54D4-3172-4810-B820-7BEA08D0C689}">
      <dgm:prSet/>
      <dgm:spPr/>
      <dgm:t>
        <a:bodyPr/>
        <a:lstStyle/>
        <a:p>
          <a:r>
            <a:rPr lang="pt-BR" dirty="0" smtClean="0"/>
            <a:t>Cria e mantém o ambiente (processos e ferramentas) de desenvolvimento interno do software</a:t>
          </a:r>
        </a:p>
      </dgm:t>
    </dgm:pt>
    <dgm:pt modelId="{42CD9B41-F30B-4E82-BBDA-553F0FCA1963}" type="parTrans" cxnId="{CB06CDFE-7400-4C07-B431-BE958562C06D}">
      <dgm:prSet/>
      <dgm:spPr/>
      <dgm:t>
        <a:bodyPr/>
        <a:lstStyle/>
        <a:p>
          <a:endParaRPr lang="pt-BR"/>
        </a:p>
      </dgm:t>
    </dgm:pt>
    <dgm:pt modelId="{09354B2A-0004-4721-9E31-DF82229DF0AB}" type="sibTrans" cxnId="{CB06CDFE-7400-4C07-B431-BE958562C06D}">
      <dgm:prSet/>
      <dgm:spPr/>
      <dgm:t>
        <a:bodyPr/>
        <a:lstStyle/>
        <a:p>
          <a:endParaRPr lang="pt-BR"/>
        </a:p>
      </dgm:t>
    </dgm:pt>
    <dgm:pt modelId="{B6759BC7-3562-4383-B3B6-AEE59851B59E}" type="pres">
      <dgm:prSet presAssocID="{65A1A094-3037-4192-8158-64D42FEEE5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6DD1F2-B819-4C52-919F-84CFEFF13535}" type="pres">
      <dgm:prSet presAssocID="{8B4DD896-5DDB-44A5-8BA3-65830D39E8E7}" presName="linNode" presStyleCnt="0"/>
      <dgm:spPr/>
    </dgm:pt>
    <dgm:pt modelId="{73827704-16EB-4AEF-A084-D36383415823}" type="pres">
      <dgm:prSet presAssocID="{8B4DD896-5DDB-44A5-8BA3-65830D39E8E7}" presName="parentText" presStyleLbl="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08EEEC-468E-46AA-B159-DFD57305ECDF}" type="pres">
      <dgm:prSet presAssocID="{8B4DD896-5DDB-44A5-8BA3-65830D39E8E7}" presName="descendantText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83506C-3094-4382-95A2-62B623127326}" type="pres">
      <dgm:prSet presAssocID="{12C77416-0678-40C1-8665-7E804397EF40}" presName="sp" presStyleCnt="0"/>
      <dgm:spPr/>
    </dgm:pt>
    <dgm:pt modelId="{071274E7-9B75-4A52-BFFD-92129EA57039}" type="pres">
      <dgm:prSet presAssocID="{110C9B55-925C-42B8-AB8B-88CCB4EC3886}" presName="linNode" presStyleCnt="0"/>
      <dgm:spPr/>
    </dgm:pt>
    <dgm:pt modelId="{08F8E7F8-3D7B-4D06-B20A-14821CCD47AB}" type="pres">
      <dgm:prSet presAssocID="{110C9B55-925C-42B8-AB8B-88CCB4EC3886}" presName="parentText" presStyleLbl="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E55585-C9C2-4BD1-894E-1AB4D8E9D2EC}" type="pres">
      <dgm:prSet presAssocID="{110C9B55-925C-42B8-AB8B-88CCB4EC3886}" presName="descendantText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747EB72-7B49-4C8A-A73F-3866E6094D52}" type="pres">
      <dgm:prSet presAssocID="{CBAE5134-0F21-4C57-9324-60588BFFD7EB}" presName="sp" presStyleCnt="0"/>
      <dgm:spPr/>
    </dgm:pt>
    <dgm:pt modelId="{35F1C4C4-2D15-4E77-96B0-16323128F72C}" type="pres">
      <dgm:prSet presAssocID="{47F6A24C-B6CA-493A-BF12-EC954A1BD010}" presName="linNode" presStyleCnt="0"/>
      <dgm:spPr/>
    </dgm:pt>
    <dgm:pt modelId="{FB261F6D-2C27-4653-A358-619205D93FBE}" type="pres">
      <dgm:prSet presAssocID="{47F6A24C-B6CA-493A-BF12-EC954A1BD010}" presName="parentText" presStyleLbl="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471DCE-ECA8-4672-84A6-931F171EDE44}" type="pres">
      <dgm:prSet presAssocID="{47F6A24C-B6CA-493A-BF12-EC954A1BD010}" presName="descendantText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0F7807-9397-4F57-9070-A7ABADAB5AA3}" type="pres">
      <dgm:prSet presAssocID="{2D29B779-6B85-44CA-A55C-E138487B37A0}" presName="sp" presStyleCnt="0"/>
      <dgm:spPr/>
    </dgm:pt>
    <dgm:pt modelId="{B774D34F-F98D-42B7-AF2B-19048CAF3A4F}" type="pres">
      <dgm:prSet presAssocID="{48DD671A-7E71-46EA-BB13-3B1BD48F4E5C}" presName="linNode" presStyleCnt="0"/>
      <dgm:spPr/>
    </dgm:pt>
    <dgm:pt modelId="{391359EB-AF8B-420F-B58E-A6C55943F26D}" type="pres">
      <dgm:prSet presAssocID="{48DD671A-7E71-46EA-BB13-3B1BD48F4E5C}" presName="parentText" presStyleLbl="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CBDB97-BA33-4392-B75D-D30F15ABA4B4}" type="pres">
      <dgm:prSet presAssocID="{48DD671A-7E71-46EA-BB13-3B1BD48F4E5C}" presName="descendantText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22E2709-7556-420C-86C3-2DCC038299C7}" type="pres">
      <dgm:prSet presAssocID="{75DFE37C-50D3-43FC-856A-9D4016101FEF}" presName="sp" presStyleCnt="0"/>
      <dgm:spPr/>
    </dgm:pt>
    <dgm:pt modelId="{0E2C33AE-80EE-4585-9B77-E149D7D672FD}" type="pres">
      <dgm:prSet presAssocID="{B56F3676-1A33-476B-9DA6-12F57AED49ED}" presName="linNode" presStyleCnt="0"/>
      <dgm:spPr/>
    </dgm:pt>
    <dgm:pt modelId="{B4D7FBA9-F1B0-407F-AFCC-BC8D7A0FCC0E}" type="pres">
      <dgm:prSet presAssocID="{B56F3676-1A33-476B-9DA6-12F57AED49ED}" presName="parentText" presStyleLbl="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415799-80CD-4B83-A422-C8F684EBE912}" type="pres">
      <dgm:prSet presAssocID="{B56F3676-1A33-476B-9DA6-12F57AED49ED}" presName="descendantText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29FB7A0-1915-4E73-A308-A76B9113FC68}" type="pres">
      <dgm:prSet presAssocID="{A9B35E5E-6C9F-4D40-BD9C-6FC8CA745415}" presName="sp" presStyleCnt="0"/>
      <dgm:spPr/>
    </dgm:pt>
    <dgm:pt modelId="{4DB6D408-46EF-4A6D-B1F9-CE1F62B00BA5}" type="pres">
      <dgm:prSet presAssocID="{111BFCA0-0A20-4AF3-8472-353294BB453A}" presName="linNode" presStyleCnt="0"/>
      <dgm:spPr/>
    </dgm:pt>
    <dgm:pt modelId="{53F1CE25-D447-484E-854F-D860EA50D444}" type="pres">
      <dgm:prSet presAssocID="{111BFCA0-0A20-4AF3-8472-353294BB453A}" presName="parentText" presStyleLbl="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E3D3C6-DDA3-4988-8231-2CE9B862D7D4}" type="pres">
      <dgm:prSet presAssocID="{111BFCA0-0A20-4AF3-8472-353294BB453A}" presName="descendantText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C2C3DE-55AD-4600-A57C-885C63B11912}" type="pres">
      <dgm:prSet presAssocID="{3015D231-CF15-4536-9811-9EDE4844CBC4}" presName="sp" presStyleCnt="0"/>
      <dgm:spPr/>
    </dgm:pt>
    <dgm:pt modelId="{FC652A82-9354-4049-ACE8-E0AF85C9D565}" type="pres">
      <dgm:prSet presAssocID="{97EDD02D-A7F6-4107-B669-1632BDD039BB}" presName="linNode" presStyleCnt="0"/>
      <dgm:spPr/>
    </dgm:pt>
    <dgm:pt modelId="{09972C21-B09E-4D62-906A-815A7141BE82}" type="pres">
      <dgm:prSet presAssocID="{97EDD02D-A7F6-4107-B669-1632BDD039BB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A53726-8BB8-4C5B-A5DC-B6D3505FB4EA}" type="pres">
      <dgm:prSet presAssocID="{97EDD02D-A7F6-4107-B669-1632BDD039BB}" presName="descendantText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B3F09A1-6009-4A66-9B3D-02DB51E54C54}" type="pres">
      <dgm:prSet presAssocID="{BB09D4CE-821C-4357-9674-900C7026FD68}" presName="sp" presStyleCnt="0"/>
      <dgm:spPr/>
    </dgm:pt>
    <dgm:pt modelId="{9E0917E2-7D91-4F6A-89B2-5E171D0CAF60}" type="pres">
      <dgm:prSet presAssocID="{91F2B6B3-F203-4998-9887-2BE57AA76733}" presName="linNode" presStyleCnt="0"/>
      <dgm:spPr/>
    </dgm:pt>
    <dgm:pt modelId="{1D2BB7E0-FEDF-47EB-A41A-DDDBCEFD0F60}" type="pres">
      <dgm:prSet presAssocID="{91F2B6B3-F203-4998-9887-2BE57AA76733}" presName="parentText" presStyleLbl="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F96B1D-3ABF-4FCB-8805-010750F49E22}" type="pres">
      <dgm:prSet presAssocID="{91F2B6B3-F203-4998-9887-2BE57AA76733}" presName="descendantText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6484A53-4D2E-4E9A-9E2E-BFF113DC6FDC}" type="pres">
      <dgm:prSet presAssocID="{282172AE-A289-4391-A294-8A3ABBFB0DA2}" presName="sp" presStyleCnt="0"/>
      <dgm:spPr/>
    </dgm:pt>
    <dgm:pt modelId="{8B712A4B-AECD-4F5A-A949-AFC698C2F911}" type="pres">
      <dgm:prSet presAssocID="{415813AB-0A33-437F-A2C7-857AB0C7985C}" presName="linNode" presStyleCnt="0"/>
      <dgm:spPr/>
    </dgm:pt>
    <dgm:pt modelId="{B0CAFD83-8CC9-4C7D-B1A8-A90777ED828D}" type="pres">
      <dgm:prSet presAssocID="{415813AB-0A33-437F-A2C7-857AB0C7985C}" presName="parentText" presStyleLbl="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7541813-6CFE-4DFB-BC2B-ABB3B6B59841}" type="pres">
      <dgm:prSet presAssocID="{415813AB-0A33-437F-A2C7-857AB0C7985C}" presName="descendantText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54CC880-DE41-4C7E-85EB-010BC931A192}" srcId="{8B4DD896-5DDB-44A5-8BA3-65830D39E8E7}" destId="{AA05FC97-CCAE-4D6B-8CFB-00A5423BDB1B}" srcOrd="0" destOrd="0" parTransId="{D277BFF3-0AEB-4A66-9D56-57A581A54004}" sibTransId="{CC0E35A9-9667-4680-8FB5-D4B86842597A}"/>
    <dgm:cxn modelId="{6F108F32-FC80-4D7E-AF03-FADE7DFA7619}" type="presOf" srcId="{D96B68B1-A80E-4B24-B491-6C08FFF9723D}" destId="{A9A53726-8BB8-4C5B-A5DC-B6D3505FB4EA}" srcOrd="0" destOrd="0" presId="urn:microsoft.com/office/officeart/2005/8/layout/vList5"/>
    <dgm:cxn modelId="{D5999540-E1BE-4173-888A-5F48D1FF8258}" srcId="{91F2B6B3-F203-4998-9887-2BE57AA76733}" destId="{E25D1FC5-6B2F-416E-ABDA-5ADA9373B7CB}" srcOrd="0" destOrd="0" parTransId="{25D43816-0AF7-44AA-811B-504544659CAF}" sibTransId="{8556801B-68DF-4AB0-A4B8-0324DFF88757}"/>
    <dgm:cxn modelId="{05878BC2-E080-4A18-8CC5-E4C4D33EAB66}" srcId="{65A1A094-3037-4192-8158-64D42FEEE563}" destId="{97EDD02D-A7F6-4107-B669-1632BDD039BB}" srcOrd="6" destOrd="0" parTransId="{335F6FEB-9EB0-42FF-8909-6E5FE19054EF}" sibTransId="{BB09D4CE-821C-4357-9674-900C7026FD68}"/>
    <dgm:cxn modelId="{B0099054-74A9-4B36-BC6E-55AAD192193A}" srcId="{B56F3676-1A33-476B-9DA6-12F57AED49ED}" destId="{078173C6-00B9-469B-A8D4-A8B066A60CBC}" srcOrd="0" destOrd="0" parTransId="{5B70C392-B162-488F-B27B-8A760E2219C4}" sibTransId="{ADD509B7-D077-44FD-9315-9AF22A709609}"/>
    <dgm:cxn modelId="{B8EEF96A-EDE4-4C80-98A5-6B78398FE9D8}" srcId="{65A1A094-3037-4192-8158-64D42FEEE563}" destId="{B56F3676-1A33-476B-9DA6-12F57AED49ED}" srcOrd="4" destOrd="0" parTransId="{210809B4-BA36-454F-A791-1E25706BFCFB}" sibTransId="{A9B35E5E-6C9F-4D40-BD9C-6FC8CA745415}"/>
    <dgm:cxn modelId="{01B1F9CC-1482-42ED-AA0C-3B59AF9BDFA5}" type="presOf" srcId="{97EDD02D-A7F6-4107-B669-1632BDD039BB}" destId="{09972C21-B09E-4D62-906A-815A7141BE82}" srcOrd="0" destOrd="0" presId="urn:microsoft.com/office/officeart/2005/8/layout/vList5"/>
    <dgm:cxn modelId="{7ED4CE98-BDAE-41F2-AC7A-9D6600E3982E}" srcId="{110C9B55-925C-42B8-AB8B-88CCB4EC3886}" destId="{118E7B3E-6158-4F31-BEC9-0EB335E556D9}" srcOrd="0" destOrd="0" parTransId="{86FD8F34-CA94-40F7-88E9-06C4D90BA929}" sibTransId="{31E928DC-3F92-4B2F-8DDE-E60D8A73DE82}"/>
    <dgm:cxn modelId="{8484B1F4-AC6A-4A9E-BD58-71E452502980}" type="presOf" srcId="{48DD671A-7E71-46EA-BB13-3B1BD48F4E5C}" destId="{391359EB-AF8B-420F-B58E-A6C55943F26D}" srcOrd="0" destOrd="0" presId="urn:microsoft.com/office/officeart/2005/8/layout/vList5"/>
    <dgm:cxn modelId="{B23F542B-8533-477C-9249-53085A17F618}" type="presOf" srcId="{8B4DD896-5DDB-44A5-8BA3-65830D39E8E7}" destId="{73827704-16EB-4AEF-A084-D36383415823}" srcOrd="0" destOrd="0" presId="urn:microsoft.com/office/officeart/2005/8/layout/vList5"/>
    <dgm:cxn modelId="{CB06CDFE-7400-4C07-B431-BE958562C06D}" srcId="{415813AB-0A33-437F-A2C7-857AB0C7985C}" destId="{BF4F54D4-3172-4810-B820-7BEA08D0C689}" srcOrd="0" destOrd="0" parTransId="{42CD9B41-F30B-4E82-BBDA-553F0FCA1963}" sibTransId="{09354B2A-0004-4721-9E31-DF82229DF0AB}"/>
    <dgm:cxn modelId="{E537B0F3-9529-4C21-8056-3D6A95F9F1F1}" srcId="{97EDD02D-A7F6-4107-B669-1632BDD039BB}" destId="{D96B68B1-A80E-4B24-B491-6C08FFF9723D}" srcOrd="0" destOrd="0" parTransId="{2CBE7AA4-787B-4FA5-8B41-BA3DB3C10055}" sibTransId="{580D3E6E-4E2E-437E-B06E-E0E9DF2F7116}"/>
    <dgm:cxn modelId="{D170560E-761F-491E-82DF-3975B8B679D1}" srcId="{65A1A094-3037-4192-8158-64D42FEEE563}" destId="{111BFCA0-0A20-4AF3-8472-353294BB453A}" srcOrd="5" destOrd="0" parTransId="{B73508A1-1BD9-4EFC-9D42-A543BFAB728E}" sibTransId="{3015D231-CF15-4536-9811-9EDE4844CBC4}"/>
    <dgm:cxn modelId="{CEFD11D1-09FB-4D71-8DBE-4F2B5A9FBFFB}" srcId="{65A1A094-3037-4192-8158-64D42FEEE563}" destId="{47F6A24C-B6CA-493A-BF12-EC954A1BD010}" srcOrd="2" destOrd="0" parTransId="{162A86E2-D33F-4D90-975F-0FFD80D467AD}" sibTransId="{2D29B779-6B85-44CA-A55C-E138487B37A0}"/>
    <dgm:cxn modelId="{85029365-0592-4778-B965-7AF1EFA45A5A}" srcId="{65A1A094-3037-4192-8158-64D42FEEE563}" destId="{48DD671A-7E71-46EA-BB13-3B1BD48F4E5C}" srcOrd="3" destOrd="0" parTransId="{F919A55D-75EC-4DA1-A3B0-42050987FCDB}" sibTransId="{75DFE37C-50D3-43FC-856A-9D4016101FEF}"/>
    <dgm:cxn modelId="{033D2AD1-5385-4151-9F17-62D35E168B41}" type="presOf" srcId="{0183CB9B-A0E1-4961-9E87-37EA6FD1C1A3}" destId="{1BCBDB97-BA33-4392-B75D-D30F15ABA4B4}" srcOrd="0" destOrd="0" presId="urn:microsoft.com/office/officeart/2005/8/layout/vList5"/>
    <dgm:cxn modelId="{477A4B96-F94D-48DF-914E-404F6D11D665}" type="presOf" srcId="{BF4F54D4-3172-4810-B820-7BEA08D0C689}" destId="{B7541813-6CFE-4DFB-BC2B-ABB3B6B59841}" srcOrd="0" destOrd="0" presId="urn:microsoft.com/office/officeart/2005/8/layout/vList5"/>
    <dgm:cxn modelId="{C76EAFFC-55BE-4281-9E6F-4B5D9F400333}" srcId="{65A1A094-3037-4192-8158-64D42FEEE563}" destId="{91F2B6B3-F203-4998-9887-2BE57AA76733}" srcOrd="7" destOrd="0" parTransId="{580F45B7-40A9-42EB-9EB3-E77549C7184E}" sibTransId="{282172AE-A289-4391-A294-8A3ABBFB0DA2}"/>
    <dgm:cxn modelId="{A93FD906-AC1F-4988-943E-38875C72AD20}" type="presOf" srcId="{415813AB-0A33-437F-A2C7-857AB0C7985C}" destId="{B0CAFD83-8CC9-4C7D-B1A8-A90777ED828D}" srcOrd="0" destOrd="0" presId="urn:microsoft.com/office/officeart/2005/8/layout/vList5"/>
    <dgm:cxn modelId="{E6433DF5-E10D-4AA8-B57A-D6E2E58B9C6E}" srcId="{65A1A094-3037-4192-8158-64D42FEEE563}" destId="{8B4DD896-5DDB-44A5-8BA3-65830D39E8E7}" srcOrd="0" destOrd="0" parTransId="{73A0BD1F-0BE8-4EAC-9848-16F9006CF1AE}" sibTransId="{12C77416-0678-40C1-8665-7E804397EF40}"/>
    <dgm:cxn modelId="{FFFAB500-5B91-45E4-A6AB-5AB2D0D1A745}" type="presOf" srcId="{B56F3676-1A33-476B-9DA6-12F57AED49ED}" destId="{B4D7FBA9-F1B0-407F-AFCC-BC8D7A0FCC0E}" srcOrd="0" destOrd="0" presId="urn:microsoft.com/office/officeart/2005/8/layout/vList5"/>
    <dgm:cxn modelId="{1BA71EFF-76A4-4437-9B91-D462ABBE62E0}" type="presOf" srcId="{8210CD40-E749-499A-8B53-99E8032CC98C}" destId="{8E471DCE-ECA8-4672-84A6-931F171EDE44}" srcOrd="0" destOrd="0" presId="urn:microsoft.com/office/officeart/2005/8/layout/vList5"/>
    <dgm:cxn modelId="{44396FEC-89AF-49EB-B6C7-6D78F307ECC9}" type="presOf" srcId="{110C9B55-925C-42B8-AB8B-88CCB4EC3886}" destId="{08F8E7F8-3D7B-4D06-B20A-14821CCD47AB}" srcOrd="0" destOrd="0" presId="urn:microsoft.com/office/officeart/2005/8/layout/vList5"/>
    <dgm:cxn modelId="{3438C033-5103-4701-B277-10F665AC9AB7}" type="presOf" srcId="{118E7B3E-6158-4F31-BEC9-0EB335E556D9}" destId="{AFE55585-C9C2-4BD1-894E-1AB4D8E9D2EC}" srcOrd="0" destOrd="0" presId="urn:microsoft.com/office/officeart/2005/8/layout/vList5"/>
    <dgm:cxn modelId="{026DD0D9-CA81-40C2-A9E6-162C4C4FD1B7}" type="presOf" srcId="{AA05FC97-CCAE-4D6B-8CFB-00A5423BDB1B}" destId="{4008EEEC-468E-46AA-B159-DFD57305ECDF}" srcOrd="0" destOrd="0" presId="urn:microsoft.com/office/officeart/2005/8/layout/vList5"/>
    <dgm:cxn modelId="{88AC76AF-6E17-4DEE-ADC0-5FA011187369}" type="presOf" srcId="{E25D1FC5-6B2F-416E-ABDA-5ADA9373B7CB}" destId="{E3F96B1D-3ABF-4FCB-8805-010750F49E22}" srcOrd="0" destOrd="0" presId="urn:microsoft.com/office/officeart/2005/8/layout/vList5"/>
    <dgm:cxn modelId="{15D612BF-B70A-49A5-8DC4-99723FE6DC03}" srcId="{65A1A094-3037-4192-8158-64D42FEEE563}" destId="{415813AB-0A33-437F-A2C7-857AB0C7985C}" srcOrd="8" destOrd="0" parTransId="{3DF63F8F-FFB5-4FCE-954D-9BEA3494D10D}" sibTransId="{FB836794-6440-4804-A4C3-0D492CCDA4E1}"/>
    <dgm:cxn modelId="{B358BF7C-46CB-4AEA-8405-7636A194273F}" type="presOf" srcId="{111BFCA0-0A20-4AF3-8472-353294BB453A}" destId="{53F1CE25-D447-484E-854F-D860EA50D444}" srcOrd="0" destOrd="0" presId="urn:microsoft.com/office/officeart/2005/8/layout/vList5"/>
    <dgm:cxn modelId="{3B2621CA-80F1-4B21-BF53-4B943EF51DBC}" srcId="{65A1A094-3037-4192-8158-64D42FEEE563}" destId="{110C9B55-925C-42B8-AB8B-88CCB4EC3886}" srcOrd="1" destOrd="0" parTransId="{7F7C4AF3-61F7-41D7-B47A-B0431CFC7C5F}" sibTransId="{CBAE5134-0F21-4C57-9324-60588BFFD7EB}"/>
    <dgm:cxn modelId="{FF5BEF55-3D8A-40A0-9BDB-280C7766E6A8}" srcId="{111BFCA0-0A20-4AF3-8472-353294BB453A}" destId="{FEB0007B-D81C-4FAE-8759-516D5A0D627B}" srcOrd="0" destOrd="0" parTransId="{30CF56C5-B105-4876-B809-A931AB10FC5E}" sibTransId="{F360916B-8F82-4AD3-A635-062975D4E245}"/>
    <dgm:cxn modelId="{338A9A1E-08A2-4A4E-938E-78B23D1530D9}" srcId="{48DD671A-7E71-46EA-BB13-3B1BD48F4E5C}" destId="{0183CB9B-A0E1-4961-9E87-37EA6FD1C1A3}" srcOrd="0" destOrd="0" parTransId="{C6A9DB59-980E-4372-A69C-44E1960B6EAB}" sibTransId="{4A7004F7-A1AA-4623-80BE-2FB42CBAB940}"/>
    <dgm:cxn modelId="{739EA854-2500-4CE1-AF4F-469A6B0106C8}" type="presOf" srcId="{91F2B6B3-F203-4998-9887-2BE57AA76733}" destId="{1D2BB7E0-FEDF-47EB-A41A-DDDBCEFD0F60}" srcOrd="0" destOrd="0" presId="urn:microsoft.com/office/officeart/2005/8/layout/vList5"/>
    <dgm:cxn modelId="{99E082D7-3424-41C8-AF61-5C921EE2CC9F}" type="presOf" srcId="{FEB0007B-D81C-4FAE-8759-516D5A0D627B}" destId="{40E3D3C6-DDA3-4988-8231-2CE9B862D7D4}" srcOrd="0" destOrd="0" presId="urn:microsoft.com/office/officeart/2005/8/layout/vList5"/>
    <dgm:cxn modelId="{7B9B694B-B116-4A8D-AA12-61E67416028C}" srcId="{47F6A24C-B6CA-493A-BF12-EC954A1BD010}" destId="{8210CD40-E749-499A-8B53-99E8032CC98C}" srcOrd="0" destOrd="0" parTransId="{D13B1933-FFDE-42F8-A46F-EE62891E852D}" sibTransId="{19BD0EFD-9180-4FB9-8C25-EC43C5A6CF7E}"/>
    <dgm:cxn modelId="{24E51B7B-9EFC-47A6-910D-92607D750125}" type="presOf" srcId="{65A1A094-3037-4192-8158-64D42FEEE563}" destId="{B6759BC7-3562-4383-B3B6-AEE59851B59E}" srcOrd="0" destOrd="0" presId="urn:microsoft.com/office/officeart/2005/8/layout/vList5"/>
    <dgm:cxn modelId="{866AACB9-59EC-4348-81D5-F42E2F9BDAE2}" type="presOf" srcId="{47F6A24C-B6CA-493A-BF12-EC954A1BD010}" destId="{FB261F6D-2C27-4653-A358-619205D93FBE}" srcOrd="0" destOrd="0" presId="urn:microsoft.com/office/officeart/2005/8/layout/vList5"/>
    <dgm:cxn modelId="{E9852998-94CE-4F5A-9240-520DE77B04BA}" type="presOf" srcId="{078173C6-00B9-469B-A8D4-A8B066A60CBC}" destId="{E0415799-80CD-4B83-A422-C8F684EBE912}" srcOrd="0" destOrd="0" presId="urn:microsoft.com/office/officeart/2005/8/layout/vList5"/>
    <dgm:cxn modelId="{2A896B01-ED84-413E-8376-8BBB8D123166}" type="presParOf" srcId="{B6759BC7-3562-4383-B3B6-AEE59851B59E}" destId="{D46DD1F2-B819-4C52-919F-84CFEFF13535}" srcOrd="0" destOrd="0" presId="urn:microsoft.com/office/officeart/2005/8/layout/vList5"/>
    <dgm:cxn modelId="{9BAA0D35-0052-4596-A2C0-998196A4D691}" type="presParOf" srcId="{D46DD1F2-B819-4C52-919F-84CFEFF13535}" destId="{73827704-16EB-4AEF-A084-D36383415823}" srcOrd="0" destOrd="0" presId="urn:microsoft.com/office/officeart/2005/8/layout/vList5"/>
    <dgm:cxn modelId="{2C9B927E-EEA3-41BF-BA5B-8F618456E59E}" type="presParOf" srcId="{D46DD1F2-B819-4C52-919F-84CFEFF13535}" destId="{4008EEEC-468E-46AA-B159-DFD57305ECDF}" srcOrd="1" destOrd="0" presId="urn:microsoft.com/office/officeart/2005/8/layout/vList5"/>
    <dgm:cxn modelId="{64DC3DF8-2B29-4692-8AD5-22A0D6497E0A}" type="presParOf" srcId="{B6759BC7-3562-4383-B3B6-AEE59851B59E}" destId="{F083506C-3094-4382-95A2-62B623127326}" srcOrd="1" destOrd="0" presId="urn:microsoft.com/office/officeart/2005/8/layout/vList5"/>
    <dgm:cxn modelId="{8900E68A-0F6A-4163-83AD-639A59D664B5}" type="presParOf" srcId="{B6759BC7-3562-4383-B3B6-AEE59851B59E}" destId="{071274E7-9B75-4A52-BFFD-92129EA57039}" srcOrd="2" destOrd="0" presId="urn:microsoft.com/office/officeart/2005/8/layout/vList5"/>
    <dgm:cxn modelId="{C2B85DAA-EAAF-410B-9EA0-3BF129807A05}" type="presParOf" srcId="{071274E7-9B75-4A52-BFFD-92129EA57039}" destId="{08F8E7F8-3D7B-4D06-B20A-14821CCD47AB}" srcOrd="0" destOrd="0" presId="urn:microsoft.com/office/officeart/2005/8/layout/vList5"/>
    <dgm:cxn modelId="{39469855-FB29-4664-9CA0-2A76A07CACDB}" type="presParOf" srcId="{071274E7-9B75-4A52-BFFD-92129EA57039}" destId="{AFE55585-C9C2-4BD1-894E-1AB4D8E9D2EC}" srcOrd="1" destOrd="0" presId="urn:microsoft.com/office/officeart/2005/8/layout/vList5"/>
    <dgm:cxn modelId="{42774E68-1E5E-4455-BCDA-C417AEBD2676}" type="presParOf" srcId="{B6759BC7-3562-4383-B3B6-AEE59851B59E}" destId="{7747EB72-7B49-4C8A-A73F-3866E6094D52}" srcOrd="3" destOrd="0" presId="urn:microsoft.com/office/officeart/2005/8/layout/vList5"/>
    <dgm:cxn modelId="{0C57BAAE-5744-4B55-B3EC-54BD76AE1C60}" type="presParOf" srcId="{B6759BC7-3562-4383-B3B6-AEE59851B59E}" destId="{35F1C4C4-2D15-4E77-96B0-16323128F72C}" srcOrd="4" destOrd="0" presId="urn:microsoft.com/office/officeart/2005/8/layout/vList5"/>
    <dgm:cxn modelId="{DBD353BD-BDDD-47B0-966D-4B1297393EDE}" type="presParOf" srcId="{35F1C4C4-2D15-4E77-96B0-16323128F72C}" destId="{FB261F6D-2C27-4653-A358-619205D93FBE}" srcOrd="0" destOrd="0" presId="urn:microsoft.com/office/officeart/2005/8/layout/vList5"/>
    <dgm:cxn modelId="{F662789B-7B2A-4009-AAFC-B441320E0120}" type="presParOf" srcId="{35F1C4C4-2D15-4E77-96B0-16323128F72C}" destId="{8E471DCE-ECA8-4672-84A6-931F171EDE44}" srcOrd="1" destOrd="0" presId="urn:microsoft.com/office/officeart/2005/8/layout/vList5"/>
    <dgm:cxn modelId="{9D0E365F-B3CB-4535-8450-339E480C682A}" type="presParOf" srcId="{B6759BC7-3562-4383-B3B6-AEE59851B59E}" destId="{DB0F7807-9397-4F57-9070-A7ABADAB5AA3}" srcOrd="5" destOrd="0" presId="urn:microsoft.com/office/officeart/2005/8/layout/vList5"/>
    <dgm:cxn modelId="{0296AA3F-32D1-4F1E-A499-61CB8AE63698}" type="presParOf" srcId="{B6759BC7-3562-4383-B3B6-AEE59851B59E}" destId="{B774D34F-F98D-42B7-AF2B-19048CAF3A4F}" srcOrd="6" destOrd="0" presId="urn:microsoft.com/office/officeart/2005/8/layout/vList5"/>
    <dgm:cxn modelId="{CB8D39CB-A1EB-410C-A9FF-A9792E011B65}" type="presParOf" srcId="{B774D34F-F98D-42B7-AF2B-19048CAF3A4F}" destId="{391359EB-AF8B-420F-B58E-A6C55943F26D}" srcOrd="0" destOrd="0" presId="urn:microsoft.com/office/officeart/2005/8/layout/vList5"/>
    <dgm:cxn modelId="{D45BFA0C-B82D-4405-BEA3-A22C1B2278A3}" type="presParOf" srcId="{B774D34F-F98D-42B7-AF2B-19048CAF3A4F}" destId="{1BCBDB97-BA33-4392-B75D-D30F15ABA4B4}" srcOrd="1" destOrd="0" presId="urn:microsoft.com/office/officeart/2005/8/layout/vList5"/>
    <dgm:cxn modelId="{783DFC15-34DB-4DD0-BC5E-01B794A7D6C4}" type="presParOf" srcId="{B6759BC7-3562-4383-B3B6-AEE59851B59E}" destId="{822E2709-7556-420C-86C3-2DCC038299C7}" srcOrd="7" destOrd="0" presId="urn:microsoft.com/office/officeart/2005/8/layout/vList5"/>
    <dgm:cxn modelId="{0F26D98B-B40F-4FF0-918C-53B7EE19F060}" type="presParOf" srcId="{B6759BC7-3562-4383-B3B6-AEE59851B59E}" destId="{0E2C33AE-80EE-4585-9B77-E149D7D672FD}" srcOrd="8" destOrd="0" presId="urn:microsoft.com/office/officeart/2005/8/layout/vList5"/>
    <dgm:cxn modelId="{E2D7CA8B-61D6-42D5-91AF-D4D9A1682EB7}" type="presParOf" srcId="{0E2C33AE-80EE-4585-9B77-E149D7D672FD}" destId="{B4D7FBA9-F1B0-407F-AFCC-BC8D7A0FCC0E}" srcOrd="0" destOrd="0" presId="urn:microsoft.com/office/officeart/2005/8/layout/vList5"/>
    <dgm:cxn modelId="{0120CB98-1473-43AA-B39A-9EEB0FC859E2}" type="presParOf" srcId="{0E2C33AE-80EE-4585-9B77-E149D7D672FD}" destId="{E0415799-80CD-4B83-A422-C8F684EBE912}" srcOrd="1" destOrd="0" presId="urn:microsoft.com/office/officeart/2005/8/layout/vList5"/>
    <dgm:cxn modelId="{A69D5391-A5C4-469D-BD7F-674B357A3B41}" type="presParOf" srcId="{B6759BC7-3562-4383-B3B6-AEE59851B59E}" destId="{829FB7A0-1915-4E73-A308-A76B9113FC68}" srcOrd="9" destOrd="0" presId="urn:microsoft.com/office/officeart/2005/8/layout/vList5"/>
    <dgm:cxn modelId="{D788B2D0-2E96-4128-A8C6-465BCEB223C0}" type="presParOf" srcId="{B6759BC7-3562-4383-B3B6-AEE59851B59E}" destId="{4DB6D408-46EF-4A6D-B1F9-CE1F62B00BA5}" srcOrd="10" destOrd="0" presId="urn:microsoft.com/office/officeart/2005/8/layout/vList5"/>
    <dgm:cxn modelId="{E43A5111-0E27-4A99-964B-5DAAA252EF03}" type="presParOf" srcId="{4DB6D408-46EF-4A6D-B1F9-CE1F62B00BA5}" destId="{53F1CE25-D447-484E-854F-D860EA50D444}" srcOrd="0" destOrd="0" presId="urn:microsoft.com/office/officeart/2005/8/layout/vList5"/>
    <dgm:cxn modelId="{8118860A-8E12-4D1A-AC46-1C69A5F17B0D}" type="presParOf" srcId="{4DB6D408-46EF-4A6D-B1F9-CE1F62B00BA5}" destId="{40E3D3C6-DDA3-4988-8231-2CE9B862D7D4}" srcOrd="1" destOrd="0" presId="urn:microsoft.com/office/officeart/2005/8/layout/vList5"/>
    <dgm:cxn modelId="{6B6FEA7E-8F06-44E5-9948-1AA4CD903B75}" type="presParOf" srcId="{B6759BC7-3562-4383-B3B6-AEE59851B59E}" destId="{32C2C3DE-55AD-4600-A57C-885C63B11912}" srcOrd="11" destOrd="0" presId="urn:microsoft.com/office/officeart/2005/8/layout/vList5"/>
    <dgm:cxn modelId="{9313A853-3253-490E-903C-0D6E37DA8540}" type="presParOf" srcId="{B6759BC7-3562-4383-B3B6-AEE59851B59E}" destId="{FC652A82-9354-4049-ACE8-E0AF85C9D565}" srcOrd="12" destOrd="0" presId="urn:microsoft.com/office/officeart/2005/8/layout/vList5"/>
    <dgm:cxn modelId="{EA810FBD-2FCB-455B-B798-E3B9D7612DE6}" type="presParOf" srcId="{FC652A82-9354-4049-ACE8-E0AF85C9D565}" destId="{09972C21-B09E-4D62-906A-815A7141BE82}" srcOrd="0" destOrd="0" presId="urn:microsoft.com/office/officeart/2005/8/layout/vList5"/>
    <dgm:cxn modelId="{5BF39A83-312D-40FA-ACDB-926083DE1791}" type="presParOf" srcId="{FC652A82-9354-4049-ACE8-E0AF85C9D565}" destId="{A9A53726-8BB8-4C5B-A5DC-B6D3505FB4EA}" srcOrd="1" destOrd="0" presId="urn:microsoft.com/office/officeart/2005/8/layout/vList5"/>
    <dgm:cxn modelId="{13AAF118-E97D-41E4-BE2B-FCFB0C8B5502}" type="presParOf" srcId="{B6759BC7-3562-4383-B3B6-AEE59851B59E}" destId="{EB3F09A1-6009-4A66-9B3D-02DB51E54C54}" srcOrd="13" destOrd="0" presId="urn:microsoft.com/office/officeart/2005/8/layout/vList5"/>
    <dgm:cxn modelId="{6ED75EA3-0A23-4C24-A96E-3F8ECB09F95D}" type="presParOf" srcId="{B6759BC7-3562-4383-B3B6-AEE59851B59E}" destId="{9E0917E2-7D91-4F6A-89B2-5E171D0CAF60}" srcOrd="14" destOrd="0" presId="urn:microsoft.com/office/officeart/2005/8/layout/vList5"/>
    <dgm:cxn modelId="{5719DF71-8B45-49BB-9C5A-E7FBA154D99B}" type="presParOf" srcId="{9E0917E2-7D91-4F6A-89B2-5E171D0CAF60}" destId="{1D2BB7E0-FEDF-47EB-A41A-DDDBCEFD0F60}" srcOrd="0" destOrd="0" presId="urn:microsoft.com/office/officeart/2005/8/layout/vList5"/>
    <dgm:cxn modelId="{73CD528C-4BC3-47A7-B790-38F8C84C02E0}" type="presParOf" srcId="{9E0917E2-7D91-4F6A-89B2-5E171D0CAF60}" destId="{E3F96B1D-3ABF-4FCB-8805-010750F49E22}" srcOrd="1" destOrd="0" presId="urn:microsoft.com/office/officeart/2005/8/layout/vList5"/>
    <dgm:cxn modelId="{57BD480C-25C3-4681-8E05-9A9B9CA4A8DB}" type="presParOf" srcId="{B6759BC7-3562-4383-B3B6-AEE59851B59E}" destId="{46484A53-4D2E-4E9A-9E2E-BFF113DC6FDC}" srcOrd="15" destOrd="0" presId="urn:microsoft.com/office/officeart/2005/8/layout/vList5"/>
    <dgm:cxn modelId="{B128A99D-66F5-4BC8-874B-CC70AB3CEACC}" type="presParOf" srcId="{B6759BC7-3562-4383-B3B6-AEE59851B59E}" destId="{8B712A4B-AECD-4F5A-A949-AFC698C2F911}" srcOrd="16" destOrd="0" presId="urn:microsoft.com/office/officeart/2005/8/layout/vList5"/>
    <dgm:cxn modelId="{0AC896C9-AF69-4D74-A895-57EBA4584A41}" type="presParOf" srcId="{8B712A4B-AECD-4F5A-A949-AFC698C2F911}" destId="{B0CAFD83-8CC9-4C7D-B1A8-A90777ED828D}" srcOrd="0" destOrd="0" presId="urn:microsoft.com/office/officeart/2005/8/layout/vList5"/>
    <dgm:cxn modelId="{776594A2-8EB1-40F7-B5C2-556171B73E58}" type="presParOf" srcId="{8B712A4B-AECD-4F5A-A949-AFC698C2F911}" destId="{B7541813-6CFE-4DFB-BC2B-ABB3B6B59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A462E2C-6598-4B52-B208-DEB6A26EC6C0}" type="doc">
      <dgm:prSet loTypeId="urn:microsoft.com/office/officeart/2008/layout/PictureStrips" loCatId="pictur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99910B2C-BF00-4543-915B-8ACD0F6A1E61}">
      <dgm:prSet phldrT="[Texto]"/>
      <dgm:spPr/>
      <dgm:t>
        <a:bodyPr/>
        <a:lstStyle/>
        <a:p>
          <a:r>
            <a:rPr lang="pt-BR" dirty="0" smtClean="0"/>
            <a:t>Priorização</a:t>
          </a:r>
          <a:endParaRPr lang="pt-BR" dirty="0"/>
        </a:p>
      </dgm:t>
    </dgm:pt>
    <dgm:pt modelId="{78BF0ACD-B738-41F9-8F47-4AFFE39B73C6}" type="parTrans" cxnId="{FE023527-FB1B-4A2A-A7A6-CA95ED953B8F}">
      <dgm:prSet/>
      <dgm:spPr/>
      <dgm:t>
        <a:bodyPr/>
        <a:lstStyle/>
        <a:p>
          <a:endParaRPr lang="pt-BR"/>
        </a:p>
      </dgm:t>
    </dgm:pt>
    <dgm:pt modelId="{5791EC26-BA5C-40E7-AB0F-62380A7E5438}" type="sibTrans" cxnId="{FE023527-FB1B-4A2A-A7A6-CA95ED953B8F}">
      <dgm:prSet/>
      <dgm:spPr/>
      <dgm:t>
        <a:bodyPr/>
        <a:lstStyle/>
        <a:p>
          <a:endParaRPr lang="pt-BR"/>
        </a:p>
      </dgm:t>
    </dgm:pt>
    <dgm:pt modelId="{8FB79567-A7D9-4138-87C0-A1E9AF9682BD}">
      <dgm:prSet/>
      <dgm:spPr/>
      <dgm:t>
        <a:bodyPr/>
        <a:lstStyle/>
        <a:p>
          <a:r>
            <a:rPr lang="pt-BR" dirty="0" smtClean="0"/>
            <a:t>Promove o alinhamento da TI aos negócios</a:t>
          </a:r>
        </a:p>
      </dgm:t>
    </dgm:pt>
    <dgm:pt modelId="{EC2FE7DE-F1A8-4C84-B940-0A9C09746B60}" type="parTrans" cxnId="{298A64E5-75B9-48FC-9D22-E9CFC6AC15A9}">
      <dgm:prSet/>
      <dgm:spPr/>
      <dgm:t>
        <a:bodyPr/>
        <a:lstStyle/>
        <a:p>
          <a:endParaRPr lang="pt-BR"/>
        </a:p>
      </dgm:t>
    </dgm:pt>
    <dgm:pt modelId="{41CD256B-AAF9-471B-BD1D-FE0C51CE89C0}" type="sibTrans" cxnId="{298A64E5-75B9-48FC-9D22-E9CFC6AC15A9}">
      <dgm:prSet/>
      <dgm:spPr/>
      <dgm:t>
        <a:bodyPr/>
        <a:lstStyle/>
        <a:p>
          <a:endParaRPr lang="pt-BR"/>
        </a:p>
      </dgm:t>
    </dgm:pt>
    <dgm:pt modelId="{90803530-A6D0-4199-B798-8081F686A118}">
      <dgm:prSet/>
      <dgm:spPr/>
      <dgm:t>
        <a:bodyPr/>
        <a:lstStyle/>
        <a:p>
          <a:r>
            <a:rPr lang="pt-BR" dirty="0" smtClean="0"/>
            <a:t>Trabalho em equipe</a:t>
          </a:r>
        </a:p>
      </dgm:t>
    </dgm:pt>
    <dgm:pt modelId="{1FFA8F82-2FC2-40C2-ACF3-88771487048E}" type="parTrans" cxnId="{8E70DA18-BDDB-4299-A099-B3E1BE402D9F}">
      <dgm:prSet/>
      <dgm:spPr/>
      <dgm:t>
        <a:bodyPr/>
        <a:lstStyle/>
        <a:p>
          <a:endParaRPr lang="pt-BR"/>
        </a:p>
      </dgm:t>
    </dgm:pt>
    <dgm:pt modelId="{5CFE6713-5D1B-4D8E-ACFB-F1136D7DF31D}" type="sibTrans" cxnId="{8E70DA18-BDDB-4299-A099-B3E1BE402D9F}">
      <dgm:prSet/>
      <dgm:spPr/>
      <dgm:t>
        <a:bodyPr/>
        <a:lstStyle/>
        <a:p>
          <a:endParaRPr lang="pt-BR"/>
        </a:p>
      </dgm:t>
    </dgm:pt>
    <dgm:pt modelId="{29DC9715-E2F0-49F7-9930-E8487C3BF626}">
      <dgm:prSet/>
      <dgm:spPr/>
      <dgm:t>
        <a:bodyPr/>
        <a:lstStyle/>
        <a:p>
          <a:r>
            <a:rPr lang="pt-BR" dirty="0" smtClean="0"/>
            <a:t>Iteratividade</a:t>
          </a:r>
        </a:p>
      </dgm:t>
    </dgm:pt>
    <dgm:pt modelId="{04B021C6-9AE3-4236-A2B9-DD74968E76D0}" type="parTrans" cxnId="{5F7289DB-6D6F-432F-BABA-91062C420024}">
      <dgm:prSet/>
      <dgm:spPr/>
      <dgm:t>
        <a:bodyPr/>
        <a:lstStyle/>
        <a:p>
          <a:endParaRPr lang="pt-BR"/>
        </a:p>
      </dgm:t>
    </dgm:pt>
    <dgm:pt modelId="{799C5599-0E33-4192-BEF1-6CAEEA1C330E}" type="sibTrans" cxnId="{5F7289DB-6D6F-432F-BABA-91062C420024}">
      <dgm:prSet/>
      <dgm:spPr/>
      <dgm:t>
        <a:bodyPr/>
        <a:lstStyle/>
        <a:p>
          <a:endParaRPr lang="pt-BR"/>
        </a:p>
      </dgm:t>
    </dgm:pt>
    <dgm:pt modelId="{1893C055-5F2B-44F3-8046-F07D560C73F5}">
      <dgm:prSet/>
      <dgm:spPr/>
      <dgm:t>
        <a:bodyPr/>
        <a:lstStyle/>
        <a:p>
          <a:r>
            <a:rPr lang="pt-BR" dirty="0" smtClean="0"/>
            <a:t>Cliente e usuário “veem” o andamento</a:t>
          </a:r>
        </a:p>
      </dgm:t>
    </dgm:pt>
    <dgm:pt modelId="{872FFDFF-937F-4F7F-A2E1-30A89BABDEA5}" type="parTrans" cxnId="{0E16C4A6-F6A9-4258-91C7-252017760EF9}">
      <dgm:prSet/>
      <dgm:spPr/>
      <dgm:t>
        <a:bodyPr/>
        <a:lstStyle/>
        <a:p>
          <a:endParaRPr lang="pt-BR"/>
        </a:p>
      </dgm:t>
    </dgm:pt>
    <dgm:pt modelId="{C28E8675-E771-40AD-824B-2F7116CE926E}" type="sibTrans" cxnId="{0E16C4A6-F6A9-4258-91C7-252017760EF9}">
      <dgm:prSet/>
      <dgm:spPr/>
      <dgm:t>
        <a:bodyPr/>
        <a:lstStyle/>
        <a:p>
          <a:endParaRPr lang="pt-BR"/>
        </a:p>
      </dgm:t>
    </dgm:pt>
    <dgm:pt modelId="{AD041BEF-30C7-4C6E-A73E-49A2007C01F2}">
      <dgm:prSet/>
      <dgm:spPr/>
      <dgm:t>
        <a:bodyPr/>
        <a:lstStyle/>
        <a:p>
          <a:r>
            <a:rPr lang="pt-BR" dirty="0" smtClean="0"/>
            <a:t>Elevar a abstração (arquitetura)</a:t>
          </a:r>
        </a:p>
      </dgm:t>
    </dgm:pt>
    <dgm:pt modelId="{DD04A3A6-95AE-45D1-873C-F6C46BA7657E}" type="parTrans" cxnId="{41E16DA6-1D34-4196-92A7-43BA2DABD019}">
      <dgm:prSet/>
      <dgm:spPr/>
      <dgm:t>
        <a:bodyPr/>
        <a:lstStyle/>
        <a:p>
          <a:endParaRPr lang="pt-BR"/>
        </a:p>
      </dgm:t>
    </dgm:pt>
    <dgm:pt modelId="{416A2E95-7067-4CA7-ACC9-B8EEFDEB27FD}" type="sibTrans" cxnId="{41E16DA6-1D34-4196-92A7-43BA2DABD019}">
      <dgm:prSet/>
      <dgm:spPr/>
      <dgm:t>
        <a:bodyPr/>
        <a:lstStyle/>
        <a:p>
          <a:endParaRPr lang="pt-BR"/>
        </a:p>
      </dgm:t>
    </dgm:pt>
    <dgm:pt modelId="{5D1F814D-8740-4038-97FB-86E68A88FD20}">
      <dgm:prSet/>
      <dgm:spPr/>
      <dgm:t>
        <a:bodyPr/>
        <a:lstStyle/>
        <a:p>
          <a:r>
            <a:rPr lang="pt-BR" dirty="0" smtClean="0"/>
            <a:t>Arquitetar e reutilizar para simplificar e quebrar a complexidade</a:t>
          </a:r>
        </a:p>
      </dgm:t>
    </dgm:pt>
    <dgm:pt modelId="{AF211F9C-8EAB-4355-937B-93A3A1733A22}" type="parTrans" cxnId="{C4F9EAC7-BF93-4E21-BE50-F28DA251935D}">
      <dgm:prSet/>
      <dgm:spPr/>
      <dgm:t>
        <a:bodyPr/>
        <a:lstStyle/>
        <a:p>
          <a:endParaRPr lang="pt-BR"/>
        </a:p>
      </dgm:t>
    </dgm:pt>
    <dgm:pt modelId="{A5E42F13-2749-4768-AB5E-55D9F754259A}" type="sibTrans" cxnId="{C4F9EAC7-BF93-4E21-BE50-F28DA251935D}">
      <dgm:prSet/>
      <dgm:spPr/>
      <dgm:t>
        <a:bodyPr/>
        <a:lstStyle/>
        <a:p>
          <a:endParaRPr lang="pt-BR"/>
        </a:p>
      </dgm:t>
    </dgm:pt>
    <dgm:pt modelId="{504C66B9-CA13-4ADD-9740-790DFAE50AE3}">
      <dgm:prSet/>
      <dgm:spPr/>
      <dgm:t>
        <a:bodyPr/>
        <a:lstStyle/>
        <a:p>
          <a:r>
            <a:rPr lang="pt-BR" dirty="0" smtClean="0"/>
            <a:t>Qualidade</a:t>
          </a:r>
        </a:p>
      </dgm:t>
    </dgm:pt>
    <dgm:pt modelId="{9AF9270D-E37F-47A4-8277-28D744029045}" type="parTrans" cxnId="{A92C2258-3349-4F55-8510-01BBBDBAADB4}">
      <dgm:prSet/>
      <dgm:spPr/>
      <dgm:t>
        <a:bodyPr/>
        <a:lstStyle/>
        <a:p>
          <a:endParaRPr lang="pt-BR"/>
        </a:p>
      </dgm:t>
    </dgm:pt>
    <dgm:pt modelId="{F82BD0D2-E76F-4F57-831E-48C89AFA6D5E}" type="sibTrans" cxnId="{A92C2258-3349-4F55-8510-01BBBDBAADB4}">
      <dgm:prSet/>
      <dgm:spPr/>
      <dgm:t>
        <a:bodyPr/>
        <a:lstStyle/>
        <a:p>
          <a:endParaRPr lang="pt-BR"/>
        </a:p>
      </dgm:t>
    </dgm:pt>
    <dgm:pt modelId="{49A27CA8-D662-489E-A6DC-2F41B9432655}">
      <dgm:prSet/>
      <dgm:spPr/>
      <dgm:t>
        <a:bodyPr/>
        <a:lstStyle/>
        <a:p>
          <a:r>
            <a:rPr lang="pt-BR" dirty="0" smtClean="0"/>
            <a:t>Focar continuamente na qualidade do processo e do produto</a:t>
          </a:r>
          <a:endParaRPr lang="pt-BR" dirty="0"/>
        </a:p>
      </dgm:t>
    </dgm:pt>
    <dgm:pt modelId="{9666A4E0-D936-459C-BF29-643382890C10}" type="parTrans" cxnId="{A1034EDE-FEF0-4928-B9EA-5E177CA5FE3A}">
      <dgm:prSet/>
      <dgm:spPr/>
      <dgm:t>
        <a:bodyPr/>
        <a:lstStyle/>
        <a:p>
          <a:endParaRPr lang="pt-BR"/>
        </a:p>
      </dgm:t>
    </dgm:pt>
    <dgm:pt modelId="{BB8FF13D-9178-41FF-82A9-A0F0D472D810}" type="sibTrans" cxnId="{A1034EDE-FEF0-4928-B9EA-5E177CA5FE3A}">
      <dgm:prSet/>
      <dgm:spPr/>
      <dgm:t>
        <a:bodyPr/>
        <a:lstStyle/>
        <a:p>
          <a:endParaRPr lang="pt-BR"/>
        </a:p>
      </dgm:t>
    </dgm:pt>
    <dgm:pt modelId="{395C0824-68CE-42AD-9776-08EDF73A7D4A}">
      <dgm:prSet phldrT="[Texto]"/>
      <dgm:spPr/>
      <dgm:t>
        <a:bodyPr/>
        <a:lstStyle/>
        <a:p>
          <a:r>
            <a:rPr lang="pt-BR" dirty="0" smtClean="0"/>
            <a:t>Decidir pelas prioridades de negócio</a:t>
          </a:r>
          <a:endParaRPr lang="pt-BR" dirty="0"/>
        </a:p>
      </dgm:t>
    </dgm:pt>
    <dgm:pt modelId="{C20E7B5D-3CFA-40F5-8C5F-CE8932741AFA}" type="parTrans" cxnId="{8078D0FF-9A13-49DA-8526-31C5F5C00205}">
      <dgm:prSet/>
      <dgm:spPr/>
      <dgm:t>
        <a:bodyPr/>
        <a:lstStyle/>
        <a:p>
          <a:endParaRPr lang="pt-BR"/>
        </a:p>
      </dgm:t>
    </dgm:pt>
    <dgm:pt modelId="{A49D8E3D-72DF-402A-8A7F-1EA9AAB8D1BC}" type="sibTrans" cxnId="{8078D0FF-9A13-49DA-8526-31C5F5C00205}">
      <dgm:prSet/>
      <dgm:spPr/>
      <dgm:t>
        <a:bodyPr/>
        <a:lstStyle/>
        <a:p>
          <a:endParaRPr lang="pt-BR"/>
        </a:p>
      </dgm:t>
    </dgm:pt>
    <dgm:pt modelId="{57D1CB23-F270-456B-B305-5987B00CD3D7}">
      <dgm:prSet/>
      <dgm:spPr/>
      <dgm:t>
        <a:bodyPr/>
        <a:lstStyle/>
        <a:p>
          <a:r>
            <a:rPr lang="pt-BR" dirty="0" smtClean="0"/>
            <a:t>Desenvolve o senso de propósito</a:t>
          </a:r>
        </a:p>
      </dgm:t>
    </dgm:pt>
    <dgm:pt modelId="{EEF440C6-56F9-4C4E-B9D4-55A610AF84C7}" type="parTrans" cxnId="{6AB67BD6-CA03-41B0-BEAD-D3484189B38E}">
      <dgm:prSet/>
      <dgm:spPr/>
      <dgm:t>
        <a:bodyPr/>
        <a:lstStyle/>
        <a:p>
          <a:endParaRPr lang="pt-BR"/>
        </a:p>
      </dgm:t>
    </dgm:pt>
    <dgm:pt modelId="{56ECDE1B-E19D-42A8-BB83-BDD9135A034B}" type="sibTrans" cxnId="{6AB67BD6-CA03-41B0-BEAD-D3484189B38E}">
      <dgm:prSet/>
      <dgm:spPr/>
      <dgm:t>
        <a:bodyPr/>
        <a:lstStyle/>
        <a:p>
          <a:endParaRPr lang="pt-BR"/>
        </a:p>
      </dgm:t>
    </dgm:pt>
    <dgm:pt modelId="{0411CC9E-2919-43CA-903F-5ADD92FE670D}">
      <dgm:prSet/>
      <dgm:spPr/>
      <dgm:t>
        <a:bodyPr/>
        <a:lstStyle/>
        <a:p>
          <a:r>
            <a:rPr lang="pt-BR" dirty="0" smtClean="0"/>
            <a:t>Focar em motivação, autogestão, colaboração, etc.</a:t>
          </a:r>
        </a:p>
      </dgm:t>
    </dgm:pt>
    <dgm:pt modelId="{B60618D0-0999-45A3-AA25-3B26200571DA}" type="parTrans" cxnId="{0C0CA930-1057-4F63-9E72-BA257AB67538}">
      <dgm:prSet/>
      <dgm:spPr/>
      <dgm:t>
        <a:bodyPr/>
        <a:lstStyle/>
        <a:p>
          <a:endParaRPr lang="pt-BR"/>
        </a:p>
      </dgm:t>
    </dgm:pt>
    <dgm:pt modelId="{6D9702BC-589C-4779-837A-7FD9D959CD98}" type="sibTrans" cxnId="{0C0CA930-1057-4F63-9E72-BA257AB67538}">
      <dgm:prSet/>
      <dgm:spPr/>
      <dgm:t>
        <a:bodyPr/>
        <a:lstStyle/>
        <a:p>
          <a:endParaRPr lang="pt-BR"/>
        </a:p>
      </dgm:t>
    </dgm:pt>
    <dgm:pt modelId="{0833180A-29CC-4D07-BC17-47163CB0878A}">
      <dgm:prSet/>
      <dgm:spPr/>
      <dgm:t>
        <a:bodyPr/>
        <a:lstStyle/>
        <a:p>
          <a:r>
            <a:rPr lang="pt-BR" dirty="0" smtClean="0"/>
            <a:t>Entregar valor a cada iteração</a:t>
          </a:r>
        </a:p>
      </dgm:t>
    </dgm:pt>
    <dgm:pt modelId="{8A63FC62-1C99-4A30-95D1-CC9F6E9F2A6E}" type="parTrans" cxnId="{4F83ED30-0273-4D94-B40C-68EF10E0A03B}">
      <dgm:prSet/>
      <dgm:spPr/>
      <dgm:t>
        <a:bodyPr/>
        <a:lstStyle/>
        <a:p>
          <a:endParaRPr lang="pt-BR"/>
        </a:p>
      </dgm:t>
    </dgm:pt>
    <dgm:pt modelId="{925FA834-FFE9-475A-83FC-7C159FC9B4E5}" type="sibTrans" cxnId="{4F83ED30-0273-4D94-B40C-68EF10E0A03B}">
      <dgm:prSet/>
      <dgm:spPr/>
      <dgm:t>
        <a:bodyPr/>
        <a:lstStyle/>
        <a:p>
          <a:endParaRPr lang="pt-BR"/>
        </a:p>
      </dgm:t>
    </dgm:pt>
    <dgm:pt modelId="{CB77C71B-321C-479C-BBDA-56BE46694888}">
      <dgm:prSet/>
      <dgm:spPr/>
      <dgm:t>
        <a:bodyPr/>
        <a:lstStyle/>
        <a:p>
          <a:r>
            <a:rPr lang="pt-BR" dirty="0" smtClean="0"/>
            <a:t>Reuso </a:t>
          </a:r>
          <a:r>
            <a:rPr lang="pt-BR" dirty="0" smtClean="0">
              <a:sym typeface="Wingdings"/>
            </a:rPr>
            <a:t> adaptabilidade  reduz o TCO</a:t>
          </a:r>
          <a:endParaRPr lang="pt-BR" dirty="0" smtClean="0"/>
        </a:p>
      </dgm:t>
    </dgm:pt>
    <dgm:pt modelId="{736619F0-E1D8-4EAB-9685-E9F3FC954270}" type="parTrans" cxnId="{B23B058B-D942-457C-BA98-57D08F6A6D47}">
      <dgm:prSet/>
      <dgm:spPr/>
      <dgm:t>
        <a:bodyPr/>
        <a:lstStyle/>
        <a:p>
          <a:endParaRPr lang="pt-BR"/>
        </a:p>
      </dgm:t>
    </dgm:pt>
    <dgm:pt modelId="{08AE4943-FBA1-48AF-9CD9-F5F0DEA06055}" type="sibTrans" cxnId="{B23B058B-D942-457C-BA98-57D08F6A6D47}">
      <dgm:prSet/>
      <dgm:spPr/>
      <dgm:t>
        <a:bodyPr/>
        <a:lstStyle/>
        <a:p>
          <a:endParaRPr lang="pt-BR"/>
        </a:p>
      </dgm:t>
    </dgm:pt>
    <dgm:pt modelId="{104FDE84-2D57-4A27-9E1F-4E13A5DD291E}">
      <dgm:prSet/>
      <dgm:spPr/>
      <dgm:t>
        <a:bodyPr/>
        <a:lstStyle/>
        <a:p>
          <a:r>
            <a:rPr lang="pt-BR" dirty="0" smtClean="0"/>
            <a:t>Melhora a experiência do usuário</a:t>
          </a:r>
          <a:endParaRPr lang="pt-BR" dirty="0"/>
        </a:p>
      </dgm:t>
    </dgm:pt>
    <dgm:pt modelId="{C038D7C2-2ECD-42B7-84E6-BE3009C2AEFB}" type="parTrans" cxnId="{00132669-CF85-40EC-B1E0-DE44B24C4A3F}">
      <dgm:prSet/>
      <dgm:spPr/>
      <dgm:t>
        <a:bodyPr/>
        <a:lstStyle/>
        <a:p>
          <a:endParaRPr lang="pt-BR"/>
        </a:p>
      </dgm:t>
    </dgm:pt>
    <dgm:pt modelId="{CEB683FB-FDD6-4AE9-B4AE-D94B17A35557}" type="sibTrans" cxnId="{00132669-CF85-40EC-B1E0-DE44B24C4A3F}">
      <dgm:prSet/>
      <dgm:spPr/>
      <dgm:t>
        <a:bodyPr/>
        <a:lstStyle/>
        <a:p>
          <a:endParaRPr lang="pt-BR"/>
        </a:p>
      </dgm:t>
    </dgm:pt>
    <dgm:pt modelId="{9B8078F2-D9ED-41F1-ABCD-A2E5384F2126}" type="pres">
      <dgm:prSet presAssocID="{4A462E2C-6598-4B52-B208-DEB6A26EC6C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4C6E788-81B6-4651-AAB7-F8487393789A}" type="pres">
      <dgm:prSet presAssocID="{99910B2C-BF00-4543-915B-8ACD0F6A1E61}" presName="composite" presStyleCnt="0"/>
      <dgm:spPr/>
    </dgm:pt>
    <dgm:pt modelId="{8E19C423-B7CB-4FA0-BA8B-CAE8F8176AAC}" type="pres">
      <dgm:prSet presAssocID="{99910B2C-BF00-4543-915B-8ACD0F6A1E61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A3A126-A6C8-4A66-AA9C-CC9FBF327F53}" type="pres">
      <dgm:prSet presAssocID="{99910B2C-BF00-4543-915B-8ACD0F6A1E61}" presName="rect2" presStyleLbl="fgImgPlace1" presStyleIdx="0" presStyleCnt="5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460F3667-67AE-438B-B6FC-71C02AB69038}" type="pres">
      <dgm:prSet presAssocID="{5791EC26-BA5C-40E7-AB0F-62380A7E5438}" presName="sibTrans" presStyleCnt="0"/>
      <dgm:spPr/>
    </dgm:pt>
    <dgm:pt modelId="{AB925B3E-1EA9-4D59-9BCB-002BF39BE72A}" type="pres">
      <dgm:prSet presAssocID="{90803530-A6D0-4199-B798-8081F686A118}" presName="composite" presStyleCnt="0"/>
      <dgm:spPr/>
    </dgm:pt>
    <dgm:pt modelId="{052DDA38-4003-4413-A9F8-62D844220773}" type="pres">
      <dgm:prSet presAssocID="{90803530-A6D0-4199-B798-8081F686A118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F3A6E70-C9E7-4321-AB11-DDDC73A3331F}" type="pres">
      <dgm:prSet presAssocID="{90803530-A6D0-4199-B798-8081F686A118}" presName="rect2" presStyleLbl="fgImgPlace1" presStyleIdx="1" presStyleCnt="5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BBDC8AEB-A19B-45FA-8BC2-58367D412DF6}" type="pres">
      <dgm:prSet presAssocID="{5CFE6713-5D1B-4D8E-ACFB-F1136D7DF31D}" presName="sibTrans" presStyleCnt="0"/>
      <dgm:spPr/>
    </dgm:pt>
    <dgm:pt modelId="{B161308A-95FF-48B7-8FA9-3FD349F617AE}" type="pres">
      <dgm:prSet presAssocID="{29DC9715-E2F0-49F7-9930-E8487C3BF626}" presName="composite" presStyleCnt="0"/>
      <dgm:spPr/>
    </dgm:pt>
    <dgm:pt modelId="{3EC3DC1A-DC02-46BF-98D7-2BD0B09B00B9}" type="pres">
      <dgm:prSet presAssocID="{29DC9715-E2F0-49F7-9930-E8487C3BF626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3A1664-F425-4BA6-BE43-3EF6BF15F672}" type="pres">
      <dgm:prSet presAssocID="{29DC9715-E2F0-49F7-9930-E8487C3BF626}" presName="rect2" presStyleLbl="fgImgPlace1" presStyleIdx="2" presStyleCnt="5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9328EBFF-A91E-4B19-ACC6-33B9C1013A87}" type="pres">
      <dgm:prSet presAssocID="{799C5599-0E33-4192-BEF1-6CAEEA1C330E}" presName="sibTrans" presStyleCnt="0"/>
      <dgm:spPr/>
    </dgm:pt>
    <dgm:pt modelId="{F9BD5091-A495-4DFA-8B83-667A17F41E89}" type="pres">
      <dgm:prSet presAssocID="{AD041BEF-30C7-4C6E-A73E-49A2007C01F2}" presName="composite" presStyleCnt="0"/>
      <dgm:spPr/>
    </dgm:pt>
    <dgm:pt modelId="{34E52121-3588-4327-9434-2CA3F932D33B}" type="pres">
      <dgm:prSet presAssocID="{AD041BEF-30C7-4C6E-A73E-49A2007C01F2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AB2A9-3C37-4884-BDDE-49DAE5237636}" type="pres">
      <dgm:prSet presAssocID="{AD041BEF-30C7-4C6E-A73E-49A2007C01F2}" presName="rect2" presStyleLbl="fgImgPlace1" presStyleIdx="3" presStyleCnt="5"/>
      <dgm:spPr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7F39911D-372A-4705-A25F-9C0334D5AB0E}" type="pres">
      <dgm:prSet presAssocID="{416A2E95-7067-4CA7-ACC9-B8EEFDEB27FD}" presName="sibTrans" presStyleCnt="0"/>
      <dgm:spPr/>
    </dgm:pt>
    <dgm:pt modelId="{6C7DC303-A531-4B0C-BD06-695048151F45}" type="pres">
      <dgm:prSet presAssocID="{504C66B9-CA13-4ADD-9740-790DFAE50AE3}" presName="composite" presStyleCnt="0"/>
      <dgm:spPr/>
    </dgm:pt>
    <dgm:pt modelId="{2085D13A-F980-4897-88BF-A16CA9B90840}" type="pres">
      <dgm:prSet presAssocID="{504C66B9-CA13-4ADD-9740-790DFAE50AE3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1653DA-CB0B-4626-A66B-236ED2166678}" type="pres">
      <dgm:prSet presAssocID="{504C66B9-CA13-4ADD-9740-790DFAE50AE3}" presName="rect2" presStyleLbl="fgImgPlace1" presStyleIdx="4" presStyleCnt="5"/>
      <dgm:spPr>
        <a:blipFill rotWithShape="1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pt-BR"/>
        </a:p>
      </dgm:t>
    </dgm:pt>
  </dgm:ptLst>
  <dgm:cxnLst>
    <dgm:cxn modelId="{36DC0EDD-B402-4994-8917-7EFF67A95EDF}" type="presOf" srcId="{29DC9715-E2F0-49F7-9930-E8487C3BF626}" destId="{3EC3DC1A-DC02-46BF-98D7-2BD0B09B00B9}" srcOrd="0" destOrd="0" presId="urn:microsoft.com/office/officeart/2008/layout/PictureStrips"/>
    <dgm:cxn modelId="{A1034EDE-FEF0-4928-B9EA-5E177CA5FE3A}" srcId="{504C66B9-CA13-4ADD-9740-790DFAE50AE3}" destId="{49A27CA8-D662-489E-A6DC-2F41B9432655}" srcOrd="0" destOrd="0" parTransId="{9666A4E0-D936-459C-BF29-643382890C10}" sibTransId="{BB8FF13D-9178-41FF-82A9-A0F0D472D810}"/>
    <dgm:cxn modelId="{1A148C9A-6C44-4A0E-A0C9-90B801C7A259}" type="presOf" srcId="{49A27CA8-D662-489E-A6DC-2F41B9432655}" destId="{2085D13A-F980-4897-88BF-A16CA9B90840}" srcOrd="0" destOrd="1" presId="urn:microsoft.com/office/officeart/2008/layout/PictureStrips"/>
    <dgm:cxn modelId="{8E70DA18-BDDB-4299-A099-B3E1BE402D9F}" srcId="{4A462E2C-6598-4B52-B208-DEB6A26EC6C0}" destId="{90803530-A6D0-4199-B798-8081F686A118}" srcOrd="1" destOrd="0" parTransId="{1FFA8F82-2FC2-40C2-ACF3-88771487048E}" sibTransId="{5CFE6713-5D1B-4D8E-ACFB-F1136D7DF31D}"/>
    <dgm:cxn modelId="{298A64E5-75B9-48FC-9D22-E9CFC6AC15A9}" srcId="{99910B2C-BF00-4543-915B-8ACD0F6A1E61}" destId="{8FB79567-A7D9-4138-87C0-A1E9AF9682BD}" srcOrd="1" destOrd="0" parTransId="{EC2FE7DE-F1A8-4C84-B940-0A9C09746B60}" sibTransId="{41CD256B-AAF9-471B-BD1D-FE0C51CE89C0}"/>
    <dgm:cxn modelId="{50B72A71-B024-446A-B1E4-E57D19A206DC}" type="presOf" srcId="{1893C055-5F2B-44F3-8046-F07D560C73F5}" destId="{3EC3DC1A-DC02-46BF-98D7-2BD0B09B00B9}" srcOrd="0" destOrd="2" presId="urn:microsoft.com/office/officeart/2008/layout/PictureStrips"/>
    <dgm:cxn modelId="{72F022E8-ADC3-4974-8E12-418CCB9094F4}" type="presOf" srcId="{CB77C71B-321C-479C-BBDA-56BE46694888}" destId="{34E52121-3588-4327-9434-2CA3F932D33B}" srcOrd="0" destOrd="2" presId="urn:microsoft.com/office/officeart/2008/layout/PictureStrips"/>
    <dgm:cxn modelId="{69AFD7C4-CFBA-4144-BBB4-076D8A2B9782}" type="presOf" srcId="{90803530-A6D0-4199-B798-8081F686A118}" destId="{052DDA38-4003-4413-A9F8-62D844220773}" srcOrd="0" destOrd="0" presId="urn:microsoft.com/office/officeart/2008/layout/PictureStrips"/>
    <dgm:cxn modelId="{C4F9EAC7-BF93-4E21-BE50-F28DA251935D}" srcId="{AD041BEF-30C7-4C6E-A73E-49A2007C01F2}" destId="{5D1F814D-8740-4038-97FB-86E68A88FD20}" srcOrd="0" destOrd="0" parTransId="{AF211F9C-8EAB-4355-937B-93A3A1733A22}" sibTransId="{A5E42F13-2749-4768-AB5E-55D9F754259A}"/>
    <dgm:cxn modelId="{8078D0FF-9A13-49DA-8526-31C5F5C00205}" srcId="{99910B2C-BF00-4543-915B-8ACD0F6A1E61}" destId="{395C0824-68CE-42AD-9776-08EDF73A7D4A}" srcOrd="0" destOrd="0" parTransId="{C20E7B5D-3CFA-40F5-8C5F-CE8932741AFA}" sibTransId="{A49D8E3D-72DF-402A-8A7F-1EA9AAB8D1BC}"/>
    <dgm:cxn modelId="{FE023527-FB1B-4A2A-A7A6-CA95ED953B8F}" srcId="{4A462E2C-6598-4B52-B208-DEB6A26EC6C0}" destId="{99910B2C-BF00-4543-915B-8ACD0F6A1E61}" srcOrd="0" destOrd="0" parTransId="{78BF0ACD-B738-41F9-8F47-4AFFE39B73C6}" sibTransId="{5791EC26-BA5C-40E7-AB0F-62380A7E5438}"/>
    <dgm:cxn modelId="{B47339CA-91AC-416E-8C21-A2C415592246}" type="presOf" srcId="{AD041BEF-30C7-4C6E-A73E-49A2007C01F2}" destId="{34E52121-3588-4327-9434-2CA3F932D33B}" srcOrd="0" destOrd="0" presId="urn:microsoft.com/office/officeart/2008/layout/PictureStrips"/>
    <dgm:cxn modelId="{64172D60-BFFD-47AD-8E38-B8FA495C0F99}" type="presOf" srcId="{57D1CB23-F270-456B-B305-5987B00CD3D7}" destId="{052DDA38-4003-4413-A9F8-62D844220773}" srcOrd="0" destOrd="2" presId="urn:microsoft.com/office/officeart/2008/layout/PictureStrips"/>
    <dgm:cxn modelId="{4F83ED30-0273-4D94-B40C-68EF10E0A03B}" srcId="{29DC9715-E2F0-49F7-9930-E8487C3BF626}" destId="{0833180A-29CC-4D07-BC17-47163CB0878A}" srcOrd="0" destOrd="0" parTransId="{8A63FC62-1C99-4A30-95D1-CC9F6E9F2A6E}" sibTransId="{925FA834-FFE9-475A-83FC-7C159FC9B4E5}"/>
    <dgm:cxn modelId="{00132669-CF85-40EC-B1E0-DE44B24C4A3F}" srcId="{504C66B9-CA13-4ADD-9740-790DFAE50AE3}" destId="{104FDE84-2D57-4A27-9E1F-4E13A5DD291E}" srcOrd="1" destOrd="0" parTransId="{C038D7C2-2ECD-42B7-84E6-BE3009C2AEFB}" sibTransId="{CEB683FB-FDD6-4AE9-B4AE-D94B17A35557}"/>
    <dgm:cxn modelId="{0C0CA930-1057-4F63-9E72-BA257AB67538}" srcId="{90803530-A6D0-4199-B798-8081F686A118}" destId="{0411CC9E-2919-43CA-903F-5ADD92FE670D}" srcOrd="0" destOrd="0" parTransId="{B60618D0-0999-45A3-AA25-3B26200571DA}" sibTransId="{6D9702BC-589C-4779-837A-7FD9D959CD98}"/>
    <dgm:cxn modelId="{0E16C4A6-F6A9-4258-91C7-252017760EF9}" srcId="{29DC9715-E2F0-49F7-9930-E8487C3BF626}" destId="{1893C055-5F2B-44F3-8046-F07D560C73F5}" srcOrd="1" destOrd="0" parTransId="{872FFDFF-937F-4F7F-A2E1-30A89BABDEA5}" sibTransId="{C28E8675-E771-40AD-824B-2F7116CE926E}"/>
    <dgm:cxn modelId="{B8FAB5D0-E38B-4342-9967-3FED58F90B13}" type="presOf" srcId="{504C66B9-CA13-4ADD-9740-790DFAE50AE3}" destId="{2085D13A-F980-4897-88BF-A16CA9B90840}" srcOrd="0" destOrd="0" presId="urn:microsoft.com/office/officeart/2008/layout/PictureStrips"/>
    <dgm:cxn modelId="{2D8E4BA1-CE1A-4B60-B687-91C9059EC920}" type="presOf" srcId="{5D1F814D-8740-4038-97FB-86E68A88FD20}" destId="{34E52121-3588-4327-9434-2CA3F932D33B}" srcOrd="0" destOrd="1" presId="urn:microsoft.com/office/officeart/2008/layout/PictureStrips"/>
    <dgm:cxn modelId="{5F7289DB-6D6F-432F-BABA-91062C420024}" srcId="{4A462E2C-6598-4B52-B208-DEB6A26EC6C0}" destId="{29DC9715-E2F0-49F7-9930-E8487C3BF626}" srcOrd="2" destOrd="0" parTransId="{04B021C6-9AE3-4236-A2B9-DD74968E76D0}" sibTransId="{799C5599-0E33-4192-BEF1-6CAEEA1C330E}"/>
    <dgm:cxn modelId="{347D8A9D-6866-4D1C-B1A5-B8743FA18076}" type="presOf" srcId="{99910B2C-BF00-4543-915B-8ACD0F6A1E61}" destId="{8E19C423-B7CB-4FA0-BA8B-CAE8F8176AAC}" srcOrd="0" destOrd="0" presId="urn:microsoft.com/office/officeart/2008/layout/PictureStrips"/>
    <dgm:cxn modelId="{1D9A9A4F-DAA9-433C-A04E-1C96E152BD81}" type="presOf" srcId="{0411CC9E-2919-43CA-903F-5ADD92FE670D}" destId="{052DDA38-4003-4413-A9F8-62D844220773}" srcOrd="0" destOrd="1" presId="urn:microsoft.com/office/officeart/2008/layout/PictureStrips"/>
    <dgm:cxn modelId="{A92C2258-3349-4F55-8510-01BBBDBAADB4}" srcId="{4A462E2C-6598-4B52-B208-DEB6A26EC6C0}" destId="{504C66B9-CA13-4ADD-9740-790DFAE50AE3}" srcOrd="4" destOrd="0" parTransId="{9AF9270D-E37F-47A4-8277-28D744029045}" sibTransId="{F82BD0D2-E76F-4F57-831E-48C89AFA6D5E}"/>
    <dgm:cxn modelId="{6AB67BD6-CA03-41B0-BEAD-D3484189B38E}" srcId="{90803530-A6D0-4199-B798-8081F686A118}" destId="{57D1CB23-F270-456B-B305-5987B00CD3D7}" srcOrd="1" destOrd="0" parTransId="{EEF440C6-56F9-4C4E-B9D4-55A610AF84C7}" sibTransId="{56ECDE1B-E19D-42A8-BB83-BDD9135A034B}"/>
    <dgm:cxn modelId="{DE9021A8-4B6E-450A-80A0-FF69D30149BA}" type="presOf" srcId="{395C0824-68CE-42AD-9776-08EDF73A7D4A}" destId="{8E19C423-B7CB-4FA0-BA8B-CAE8F8176AAC}" srcOrd="0" destOrd="1" presId="urn:microsoft.com/office/officeart/2008/layout/PictureStrips"/>
    <dgm:cxn modelId="{3C6BB109-16CF-4020-98BA-5510427726FD}" type="presOf" srcId="{0833180A-29CC-4D07-BC17-47163CB0878A}" destId="{3EC3DC1A-DC02-46BF-98D7-2BD0B09B00B9}" srcOrd="0" destOrd="1" presId="urn:microsoft.com/office/officeart/2008/layout/PictureStrips"/>
    <dgm:cxn modelId="{5E71AF5F-0E04-41E6-9A59-88383EEA1993}" type="presOf" srcId="{8FB79567-A7D9-4138-87C0-A1E9AF9682BD}" destId="{8E19C423-B7CB-4FA0-BA8B-CAE8F8176AAC}" srcOrd="0" destOrd="2" presId="urn:microsoft.com/office/officeart/2008/layout/PictureStrips"/>
    <dgm:cxn modelId="{B23B058B-D942-457C-BA98-57D08F6A6D47}" srcId="{AD041BEF-30C7-4C6E-A73E-49A2007C01F2}" destId="{CB77C71B-321C-479C-BBDA-56BE46694888}" srcOrd="1" destOrd="0" parTransId="{736619F0-E1D8-4EAB-9685-E9F3FC954270}" sibTransId="{08AE4943-FBA1-48AF-9CD9-F5F0DEA06055}"/>
    <dgm:cxn modelId="{5A05401E-4AA7-4CDA-8A56-5B4B7157391F}" type="presOf" srcId="{4A462E2C-6598-4B52-B208-DEB6A26EC6C0}" destId="{9B8078F2-D9ED-41F1-ABCD-A2E5384F2126}" srcOrd="0" destOrd="0" presId="urn:microsoft.com/office/officeart/2008/layout/PictureStrips"/>
    <dgm:cxn modelId="{9AC1AAD6-5253-4B23-9BB1-83D90E7387EB}" type="presOf" srcId="{104FDE84-2D57-4A27-9E1F-4E13A5DD291E}" destId="{2085D13A-F980-4897-88BF-A16CA9B90840}" srcOrd="0" destOrd="2" presId="urn:microsoft.com/office/officeart/2008/layout/PictureStrips"/>
    <dgm:cxn modelId="{41E16DA6-1D34-4196-92A7-43BA2DABD019}" srcId="{4A462E2C-6598-4B52-B208-DEB6A26EC6C0}" destId="{AD041BEF-30C7-4C6E-A73E-49A2007C01F2}" srcOrd="3" destOrd="0" parTransId="{DD04A3A6-95AE-45D1-873C-F6C46BA7657E}" sibTransId="{416A2E95-7067-4CA7-ACC9-B8EEFDEB27FD}"/>
    <dgm:cxn modelId="{98263AE3-DC98-4B85-AE07-DCD63D32C25F}" type="presParOf" srcId="{9B8078F2-D9ED-41F1-ABCD-A2E5384F2126}" destId="{64C6E788-81B6-4651-AAB7-F8487393789A}" srcOrd="0" destOrd="0" presId="urn:microsoft.com/office/officeart/2008/layout/PictureStrips"/>
    <dgm:cxn modelId="{AF1EDAEF-8907-4A7A-9987-CC9EFBBBD447}" type="presParOf" srcId="{64C6E788-81B6-4651-AAB7-F8487393789A}" destId="{8E19C423-B7CB-4FA0-BA8B-CAE8F8176AAC}" srcOrd="0" destOrd="0" presId="urn:microsoft.com/office/officeart/2008/layout/PictureStrips"/>
    <dgm:cxn modelId="{31FF8536-BE37-4B92-870F-A21FA9DFBE8E}" type="presParOf" srcId="{64C6E788-81B6-4651-AAB7-F8487393789A}" destId="{35A3A126-A6C8-4A66-AA9C-CC9FBF327F53}" srcOrd="1" destOrd="0" presId="urn:microsoft.com/office/officeart/2008/layout/PictureStrips"/>
    <dgm:cxn modelId="{F42744C2-C849-4272-A01C-CA75C53F4694}" type="presParOf" srcId="{9B8078F2-D9ED-41F1-ABCD-A2E5384F2126}" destId="{460F3667-67AE-438B-B6FC-71C02AB69038}" srcOrd="1" destOrd="0" presId="urn:microsoft.com/office/officeart/2008/layout/PictureStrips"/>
    <dgm:cxn modelId="{DBD9C5EB-932E-4C47-9E98-F96E9CD822C3}" type="presParOf" srcId="{9B8078F2-D9ED-41F1-ABCD-A2E5384F2126}" destId="{AB925B3E-1EA9-4D59-9BCB-002BF39BE72A}" srcOrd="2" destOrd="0" presId="urn:microsoft.com/office/officeart/2008/layout/PictureStrips"/>
    <dgm:cxn modelId="{E0B4E6F1-1635-43F4-AD6E-FD2B28421F3F}" type="presParOf" srcId="{AB925B3E-1EA9-4D59-9BCB-002BF39BE72A}" destId="{052DDA38-4003-4413-A9F8-62D844220773}" srcOrd="0" destOrd="0" presId="urn:microsoft.com/office/officeart/2008/layout/PictureStrips"/>
    <dgm:cxn modelId="{7414A1A5-9B21-4D0A-BD85-30DE710A03ED}" type="presParOf" srcId="{AB925B3E-1EA9-4D59-9BCB-002BF39BE72A}" destId="{BF3A6E70-C9E7-4321-AB11-DDDC73A3331F}" srcOrd="1" destOrd="0" presId="urn:microsoft.com/office/officeart/2008/layout/PictureStrips"/>
    <dgm:cxn modelId="{76D0A032-ADB7-4360-9FFC-9DEF156270C6}" type="presParOf" srcId="{9B8078F2-D9ED-41F1-ABCD-A2E5384F2126}" destId="{BBDC8AEB-A19B-45FA-8BC2-58367D412DF6}" srcOrd="3" destOrd="0" presId="urn:microsoft.com/office/officeart/2008/layout/PictureStrips"/>
    <dgm:cxn modelId="{285AD858-C59E-4DC4-BFA0-446EED48639B}" type="presParOf" srcId="{9B8078F2-D9ED-41F1-ABCD-A2E5384F2126}" destId="{B161308A-95FF-48B7-8FA9-3FD349F617AE}" srcOrd="4" destOrd="0" presId="urn:microsoft.com/office/officeart/2008/layout/PictureStrips"/>
    <dgm:cxn modelId="{D1C23726-240F-4333-9765-0E5242937AF3}" type="presParOf" srcId="{B161308A-95FF-48B7-8FA9-3FD349F617AE}" destId="{3EC3DC1A-DC02-46BF-98D7-2BD0B09B00B9}" srcOrd="0" destOrd="0" presId="urn:microsoft.com/office/officeart/2008/layout/PictureStrips"/>
    <dgm:cxn modelId="{48B6C17F-3AC3-46C8-9AD0-84581DBFA47B}" type="presParOf" srcId="{B161308A-95FF-48B7-8FA9-3FD349F617AE}" destId="{D63A1664-F425-4BA6-BE43-3EF6BF15F672}" srcOrd="1" destOrd="0" presId="urn:microsoft.com/office/officeart/2008/layout/PictureStrips"/>
    <dgm:cxn modelId="{0BDF94A6-BEE2-4C31-B20E-55FF651B51B3}" type="presParOf" srcId="{9B8078F2-D9ED-41F1-ABCD-A2E5384F2126}" destId="{9328EBFF-A91E-4B19-ACC6-33B9C1013A87}" srcOrd="5" destOrd="0" presId="urn:microsoft.com/office/officeart/2008/layout/PictureStrips"/>
    <dgm:cxn modelId="{2CB15C0C-E5E0-4498-95F7-CBD199C1FDC4}" type="presParOf" srcId="{9B8078F2-D9ED-41F1-ABCD-A2E5384F2126}" destId="{F9BD5091-A495-4DFA-8B83-667A17F41E89}" srcOrd="6" destOrd="0" presId="urn:microsoft.com/office/officeart/2008/layout/PictureStrips"/>
    <dgm:cxn modelId="{68CF451E-D572-4ED1-A15B-4B87F8FC6123}" type="presParOf" srcId="{F9BD5091-A495-4DFA-8B83-667A17F41E89}" destId="{34E52121-3588-4327-9434-2CA3F932D33B}" srcOrd="0" destOrd="0" presId="urn:microsoft.com/office/officeart/2008/layout/PictureStrips"/>
    <dgm:cxn modelId="{5AD4D2E2-21C1-4C0F-9D62-607CFA08994B}" type="presParOf" srcId="{F9BD5091-A495-4DFA-8B83-667A17F41E89}" destId="{9ACAB2A9-3C37-4884-BDDE-49DAE5237636}" srcOrd="1" destOrd="0" presId="urn:microsoft.com/office/officeart/2008/layout/PictureStrips"/>
    <dgm:cxn modelId="{1D6C3D99-825F-4C34-8CDB-E18D1DECA439}" type="presParOf" srcId="{9B8078F2-D9ED-41F1-ABCD-A2E5384F2126}" destId="{7F39911D-372A-4705-A25F-9C0334D5AB0E}" srcOrd="7" destOrd="0" presId="urn:microsoft.com/office/officeart/2008/layout/PictureStrips"/>
    <dgm:cxn modelId="{EE2FDD79-BEE5-4446-8C8D-FFB3CB2C3611}" type="presParOf" srcId="{9B8078F2-D9ED-41F1-ABCD-A2E5384F2126}" destId="{6C7DC303-A531-4B0C-BD06-695048151F45}" srcOrd="8" destOrd="0" presId="urn:microsoft.com/office/officeart/2008/layout/PictureStrips"/>
    <dgm:cxn modelId="{FAF71302-375A-45DF-ACBA-CD9750E8CB89}" type="presParOf" srcId="{6C7DC303-A531-4B0C-BD06-695048151F45}" destId="{2085D13A-F980-4897-88BF-A16CA9B90840}" srcOrd="0" destOrd="0" presId="urn:microsoft.com/office/officeart/2008/layout/PictureStrips"/>
    <dgm:cxn modelId="{25B7FC06-8D57-4783-92BC-410FC574385D}" type="presParOf" srcId="{6C7DC303-A531-4B0C-BD06-695048151F45}" destId="{1B1653DA-CB0B-4626-A66B-236ED216667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process1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1BB849F6-1678-4ED6-8379-16F73CA366E5}" type="pres">
      <dgm:prSet presAssocID="{34900719-0055-4805-AACA-59135911BD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5A83223-96AB-41C6-A0A3-F2DE1264DBEB}" type="pres">
      <dgm:prSet presAssocID="{633A641F-E75E-43CB-805D-CD867C0F2A86}" presName="node" presStyleLbl="node1" presStyleIdx="0" presStyleCnt="5" custLinFactY="-100000" custLinFactNeighborY="-14731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1A7EEA-82F2-4C98-9D63-49F7C00DC7E9}" type="pres">
      <dgm:prSet presAssocID="{27B16B67-9E8D-4704-AE39-7553FC439365}" presName="sibTrans" presStyleLbl="sibTrans2D1" presStyleIdx="0" presStyleCnt="4"/>
      <dgm:spPr/>
      <dgm:t>
        <a:bodyPr/>
        <a:lstStyle/>
        <a:p>
          <a:endParaRPr lang="pt-BR"/>
        </a:p>
      </dgm:t>
    </dgm:pt>
    <dgm:pt modelId="{42816EEF-2B07-4C90-81F7-9A39F698585E}" type="pres">
      <dgm:prSet presAssocID="{27B16B67-9E8D-4704-AE39-7553FC439365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E37E0DED-1FC7-4D4E-9665-19B607B7F008}" type="pres">
      <dgm:prSet presAssocID="{60E510CB-133C-4BE9-95C1-CC639E83A119}" presName="node" presStyleLbl="node1" presStyleIdx="1" presStyleCnt="5" custLinFactY="-19895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19A4B3-0D78-460C-A384-6B0C42E3B97D}" type="pres">
      <dgm:prSet presAssocID="{D3153474-52DA-4E90-AF00-B3912D808A7E}" presName="sibTrans" presStyleLbl="sibTrans2D1" presStyleIdx="1" presStyleCnt="4"/>
      <dgm:spPr/>
      <dgm:t>
        <a:bodyPr/>
        <a:lstStyle/>
        <a:p>
          <a:endParaRPr lang="pt-BR"/>
        </a:p>
      </dgm:t>
    </dgm:pt>
    <dgm:pt modelId="{1CB7F9BF-D27A-4D49-8EE5-5F7E330B2904}" type="pres">
      <dgm:prSet presAssocID="{D3153474-52DA-4E90-AF00-B3912D808A7E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07FC2CAB-4267-466E-8C4A-14E010EBC907}" type="pres">
      <dgm:prSet presAssocID="{9076A2B1-6E38-4799-9F1E-00C72F3423A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A72FC8B-3F43-4B7B-8A76-93215A9DC75D}" type="pres">
      <dgm:prSet presAssocID="{47FD4653-4373-4378-A8E0-DA7021012463}" presName="sibTrans" presStyleLbl="sibTrans2D1" presStyleIdx="2" presStyleCnt="4"/>
      <dgm:spPr/>
      <dgm:t>
        <a:bodyPr/>
        <a:lstStyle/>
        <a:p>
          <a:endParaRPr lang="pt-BR"/>
        </a:p>
      </dgm:t>
    </dgm:pt>
    <dgm:pt modelId="{1510B95A-2783-42D6-AF43-E06A54CD007E}" type="pres">
      <dgm:prSet presAssocID="{47FD4653-4373-4378-A8E0-DA7021012463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C29A52FE-90EC-4F1F-9F96-DBD2139A1D6E}" type="pres">
      <dgm:prSet presAssocID="{FBE53977-6AB0-4DB0-A5CD-1D820CE68830}" presName="node" presStyleLbl="node1" presStyleIdx="3" presStyleCnt="5" custLinFactY="16862" custLinFactNeighborY="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15E4AD-4EEE-4826-AAC2-0113DC352D5C}" type="pres">
      <dgm:prSet presAssocID="{1F6E28E3-7BC1-402E-83B2-AD57109FB18C}" presName="sibTrans" presStyleLbl="sibTrans2D1" presStyleIdx="3" presStyleCnt="4"/>
      <dgm:spPr/>
      <dgm:t>
        <a:bodyPr/>
        <a:lstStyle/>
        <a:p>
          <a:endParaRPr lang="pt-BR"/>
        </a:p>
      </dgm:t>
    </dgm:pt>
    <dgm:pt modelId="{7FF5E9C2-5E00-4D7B-B5C5-44E317BFAE4E}" type="pres">
      <dgm:prSet presAssocID="{1F6E28E3-7BC1-402E-83B2-AD57109FB18C}" presName="connectorText" presStyleLbl="sibTrans2D1" presStyleIdx="3" presStyleCnt="4"/>
      <dgm:spPr/>
      <dgm:t>
        <a:bodyPr/>
        <a:lstStyle/>
        <a:p>
          <a:endParaRPr lang="pt-BR"/>
        </a:p>
      </dgm:t>
    </dgm:pt>
    <dgm:pt modelId="{23253037-CCE5-4160-8C71-AAEC9A4E9F8E}" type="pres">
      <dgm:prSet presAssocID="{1BE8B174-2C91-4A80-8155-35ED40384A50}" presName="node" presStyleLbl="node1" presStyleIdx="4" presStyleCnt="5" custLinFactY="100000" custLinFactNeighborY="15338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52A03DD-681E-4072-BFA8-CDBBD5FCB3AB}" type="presOf" srcId="{D3153474-52DA-4E90-AF00-B3912D808A7E}" destId="{D719A4B3-0D78-460C-A384-6B0C42E3B97D}" srcOrd="0" destOrd="0" presId="urn:microsoft.com/office/officeart/2005/8/layout/process1"/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6D10B8A9-F8DE-46A5-B0FA-CAF36CD85CD9}" type="presOf" srcId="{FBE53977-6AB0-4DB0-A5CD-1D820CE68830}" destId="{C29A52FE-90EC-4F1F-9F96-DBD2139A1D6E}" srcOrd="0" destOrd="0" presId="urn:microsoft.com/office/officeart/2005/8/layout/process1"/>
    <dgm:cxn modelId="{E9179469-4ABB-46BE-A27D-96A97F1BE797}" type="presOf" srcId="{27B16B67-9E8D-4704-AE39-7553FC439365}" destId="{991A7EEA-82F2-4C98-9D63-49F7C00DC7E9}" srcOrd="0" destOrd="0" presId="urn:microsoft.com/office/officeart/2005/8/layout/process1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1B9FB790-8AB9-4838-B16B-3D3B9023889C}" type="presOf" srcId="{47FD4653-4373-4378-A8E0-DA7021012463}" destId="{1510B95A-2783-42D6-AF43-E06A54CD007E}" srcOrd="1" destOrd="0" presId="urn:microsoft.com/office/officeart/2005/8/layout/process1"/>
    <dgm:cxn modelId="{FC501812-0E10-4351-9DBF-44AF137E2A5F}" type="presOf" srcId="{9076A2B1-6E38-4799-9F1E-00C72F3423AE}" destId="{07FC2CAB-4267-466E-8C4A-14E010EBC907}" srcOrd="0" destOrd="0" presId="urn:microsoft.com/office/officeart/2005/8/layout/process1"/>
    <dgm:cxn modelId="{09335768-8F21-4EBE-9F96-1C863FBC8943}" type="presOf" srcId="{34900719-0055-4805-AACA-59135911BD7A}" destId="{1BB849F6-1678-4ED6-8379-16F73CA366E5}" srcOrd="0" destOrd="0" presId="urn:microsoft.com/office/officeart/2005/8/layout/process1"/>
    <dgm:cxn modelId="{F456F7A4-6245-45C6-BACD-DCE08E4CB5E4}" type="presOf" srcId="{633A641F-E75E-43CB-805D-CD867C0F2A86}" destId="{D5A83223-96AB-41C6-A0A3-F2DE1264DBEB}" srcOrd="0" destOrd="0" presId="urn:microsoft.com/office/officeart/2005/8/layout/process1"/>
    <dgm:cxn modelId="{497FA6F8-1FA3-4770-9934-5BF42E286FE6}" type="presOf" srcId="{27B16B67-9E8D-4704-AE39-7553FC439365}" destId="{42816EEF-2B07-4C90-81F7-9A39F698585E}" srcOrd="1" destOrd="0" presId="urn:microsoft.com/office/officeart/2005/8/layout/process1"/>
    <dgm:cxn modelId="{DA4F3B12-83F6-4772-94C3-7B81F006DEE2}" type="presOf" srcId="{60E510CB-133C-4BE9-95C1-CC639E83A119}" destId="{E37E0DED-1FC7-4D4E-9665-19B607B7F008}" srcOrd="0" destOrd="0" presId="urn:microsoft.com/office/officeart/2005/8/layout/process1"/>
    <dgm:cxn modelId="{81A4C919-F112-4313-8DD4-9B8F82FC7E95}" type="presOf" srcId="{47FD4653-4373-4378-A8E0-DA7021012463}" destId="{FA72FC8B-3F43-4B7B-8A76-93215A9DC75D}" srcOrd="0" destOrd="0" presId="urn:microsoft.com/office/officeart/2005/8/layout/process1"/>
    <dgm:cxn modelId="{4B9C6D7D-12A2-4FF5-8C72-D2C04C906F35}" type="presOf" srcId="{1F6E28E3-7BC1-402E-83B2-AD57109FB18C}" destId="{7FF5E9C2-5E00-4D7B-B5C5-44E317BFAE4E}" srcOrd="1" destOrd="0" presId="urn:microsoft.com/office/officeart/2005/8/layout/process1"/>
    <dgm:cxn modelId="{EB657A51-B72A-4C4C-BDAA-7DBD288DC8DF}" type="presOf" srcId="{D3153474-52DA-4E90-AF00-B3912D808A7E}" destId="{1CB7F9BF-D27A-4D49-8EE5-5F7E330B2904}" srcOrd="1" destOrd="0" presId="urn:microsoft.com/office/officeart/2005/8/layout/process1"/>
    <dgm:cxn modelId="{5CA9EF21-A481-4304-82C7-AD6C16EF3073}" type="presOf" srcId="{1BE8B174-2C91-4A80-8155-35ED40384A50}" destId="{23253037-CCE5-4160-8C71-AAEC9A4E9F8E}" srcOrd="0" destOrd="0" presId="urn:microsoft.com/office/officeart/2005/8/layout/process1"/>
    <dgm:cxn modelId="{7F3318CE-0716-4858-B6F2-13E4D56A986C}" type="presOf" srcId="{1F6E28E3-7BC1-402E-83B2-AD57109FB18C}" destId="{6115E4AD-4EEE-4826-AAC2-0113DC352D5C}" srcOrd="0" destOrd="0" presId="urn:microsoft.com/office/officeart/2005/8/layout/process1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98968C06-A269-4B12-9D07-82BC43CC9EF5}" type="presParOf" srcId="{1BB849F6-1678-4ED6-8379-16F73CA366E5}" destId="{D5A83223-96AB-41C6-A0A3-F2DE1264DBEB}" srcOrd="0" destOrd="0" presId="urn:microsoft.com/office/officeart/2005/8/layout/process1"/>
    <dgm:cxn modelId="{BA7C83F5-3618-4207-B7FF-6A01ADE64C8B}" type="presParOf" srcId="{1BB849F6-1678-4ED6-8379-16F73CA366E5}" destId="{991A7EEA-82F2-4C98-9D63-49F7C00DC7E9}" srcOrd="1" destOrd="0" presId="urn:microsoft.com/office/officeart/2005/8/layout/process1"/>
    <dgm:cxn modelId="{1A2D0FE2-8EDE-4BC6-9FC4-8B74319FA263}" type="presParOf" srcId="{991A7EEA-82F2-4C98-9D63-49F7C00DC7E9}" destId="{42816EEF-2B07-4C90-81F7-9A39F698585E}" srcOrd="0" destOrd="0" presId="urn:microsoft.com/office/officeart/2005/8/layout/process1"/>
    <dgm:cxn modelId="{D92C7DA5-63E4-4919-93E1-70E11E2766BD}" type="presParOf" srcId="{1BB849F6-1678-4ED6-8379-16F73CA366E5}" destId="{E37E0DED-1FC7-4D4E-9665-19B607B7F008}" srcOrd="2" destOrd="0" presId="urn:microsoft.com/office/officeart/2005/8/layout/process1"/>
    <dgm:cxn modelId="{E6B50EE8-F125-4348-B288-31398F98F938}" type="presParOf" srcId="{1BB849F6-1678-4ED6-8379-16F73CA366E5}" destId="{D719A4B3-0D78-460C-A384-6B0C42E3B97D}" srcOrd="3" destOrd="0" presId="urn:microsoft.com/office/officeart/2005/8/layout/process1"/>
    <dgm:cxn modelId="{EC45C5B9-F491-4689-A1FE-82D722DB7234}" type="presParOf" srcId="{D719A4B3-0D78-460C-A384-6B0C42E3B97D}" destId="{1CB7F9BF-D27A-4D49-8EE5-5F7E330B2904}" srcOrd="0" destOrd="0" presId="urn:microsoft.com/office/officeart/2005/8/layout/process1"/>
    <dgm:cxn modelId="{66E9315F-6564-4C57-B3DC-D6A42299CA9E}" type="presParOf" srcId="{1BB849F6-1678-4ED6-8379-16F73CA366E5}" destId="{07FC2CAB-4267-466E-8C4A-14E010EBC907}" srcOrd="4" destOrd="0" presId="urn:microsoft.com/office/officeart/2005/8/layout/process1"/>
    <dgm:cxn modelId="{EFEDE7BA-0DC1-431F-948C-AAE4A63D66E5}" type="presParOf" srcId="{1BB849F6-1678-4ED6-8379-16F73CA366E5}" destId="{FA72FC8B-3F43-4B7B-8A76-93215A9DC75D}" srcOrd="5" destOrd="0" presId="urn:microsoft.com/office/officeart/2005/8/layout/process1"/>
    <dgm:cxn modelId="{4CD473D6-EAFE-48E7-91F6-54B31101C60A}" type="presParOf" srcId="{FA72FC8B-3F43-4B7B-8A76-93215A9DC75D}" destId="{1510B95A-2783-42D6-AF43-E06A54CD007E}" srcOrd="0" destOrd="0" presId="urn:microsoft.com/office/officeart/2005/8/layout/process1"/>
    <dgm:cxn modelId="{AE643B78-EA75-4EBC-91B0-59013FF90EA4}" type="presParOf" srcId="{1BB849F6-1678-4ED6-8379-16F73CA366E5}" destId="{C29A52FE-90EC-4F1F-9F96-DBD2139A1D6E}" srcOrd="6" destOrd="0" presId="urn:microsoft.com/office/officeart/2005/8/layout/process1"/>
    <dgm:cxn modelId="{59092650-319F-48D7-99BB-036F253A225F}" type="presParOf" srcId="{1BB849F6-1678-4ED6-8379-16F73CA366E5}" destId="{6115E4AD-4EEE-4826-AAC2-0113DC352D5C}" srcOrd="7" destOrd="0" presId="urn:microsoft.com/office/officeart/2005/8/layout/process1"/>
    <dgm:cxn modelId="{8F45746E-8744-4295-B30D-8F30CE524DD8}" type="presParOf" srcId="{6115E4AD-4EEE-4826-AAC2-0113DC352D5C}" destId="{7FF5E9C2-5E00-4D7B-B5C5-44E317BFAE4E}" srcOrd="0" destOrd="0" presId="urn:microsoft.com/office/officeart/2005/8/layout/process1"/>
    <dgm:cxn modelId="{5E86F79E-E3DE-44D2-B81F-E2BD09B2F5B2}" type="presParOf" srcId="{1BB849F6-1678-4ED6-8379-16F73CA366E5}" destId="{23253037-CCE5-4160-8C71-AAEC9A4E9F8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vProcess5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2D9D1B00-2E4C-48A8-99FA-FDEEABB1147D}" type="pres">
      <dgm:prSet presAssocID="{34900719-0055-4805-AACA-59135911BD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B31C2BE-466F-4B91-BC02-257FCFF4CF1D}" type="pres">
      <dgm:prSet presAssocID="{34900719-0055-4805-AACA-59135911BD7A}" presName="dummyMaxCanvas" presStyleCnt="0">
        <dgm:presLayoutVars/>
      </dgm:prSet>
      <dgm:spPr/>
    </dgm:pt>
    <dgm:pt modelId="{E89AC88E-0EE4-4619-8C22-4E57ABD0FF39}" type="pres">
      <dgm:prSet presAssocID="{34900719-0055-4805-AACA-59135911BD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9B86C2-B9BC-4FF1-8FCC-88BCC118CA14}" type="pres">
      <dgm:prSet presAssocID="{34900719-0055-4805-AACA-59135911BD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A6FC8-4A1F-4094-9286-9703864E0E30}" type="pres">
      <dgm:prSet presAssocID="{34900719-0055-4805-AACA-59135911BD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539BC-5028-4DF9-BDF5-CBD3712014E5}" type="pres">
      <dgm:prSet presAssocID="{34900719-0055-4805-AACA-59135911BD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C411C-0350-4E51-ABB3-5B5812802B7C}" type="pres">
      <dgm:prSet presAssocID="{34900719-0055-4805-AACA-59135911BD7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BDE091-A1CA-4FBA-BD86-16DAA29A6F4C}" type="pres">
      <dgm:prSet presAssocID="{34900719-0055-4805-AACA-59135911BD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836C0-12FB-4678-B288-0A6556EB0E48}" type="pres">
      <dgm:prSet presAssocID="{34900719-0055-4805-AACA-59135911BD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EE3EA-8640-4FFD-B70F-F779963ABEFF}" type="pres">
      <dgm:prSet presAssocID="{34900719-0055-4805-AACA-59135911BD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B87BC-E1CA-4B86-B7CC-E0072C592C69}" type="pres">
      <dgm:prSet presAssocID="{34900719-0055-4805-AACA-59135911BD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4D9CFA-1A34-4769-9655-E0FE724303DF}" type="pres">
      <dgm:prSet presAssocID="{34900719-0055-4805-AACA-59135911BD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E22B68-D4E7-49B0-95DE-095C59D12272}" type="pres">
      <dgm:prSet presAssocID="{34900719-0055-4805-AACA-59135911BD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E6859C-1CF0-4806-A56D-55C77C68DBA4}" type="pres">
      <dgm:prSet presAssocID="{34900719-0055-4805-AACA-59135911BD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FE7B20-6149-4E60-B0A3-864892EEFFE5}" type="pres">
      <dgm:prSet presAssocID="{34900719-0055-4805-AACA-59135911BD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BC5BAF-C071-43F7-97DC-6019D8EA2255}" type="pres">
      <dgm:prSet presAssocID="{34900719-0055-4805-AACA-59135911BD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188FCDC-3680-48EC-AEF1-72739787FB2D}" type="presOf" srcId="{633A641F-E75E-43CB-805D-CD867C0F2A86}" destId="{B54D9CFA-1A34-4769-9655-E0FE724303DF}" srcOrd="1" destOrd="0" presId="urn:microsoft.com/office/officeart/2005/8/layout/vProcess5"/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33A852A0-4C0A-4989-A80F-3793D172337D}" type="presOf" srcId="{60E510CB-133C-4BE9-95C1-CC639E83A119}" destId="{389B86C2-B9BC-4FF1-8FCC-88BCC118CA14}" srcOrd="0" destOrd="0" presId="urn:microsoft.com/office/officeart/2005/8/layout/vProcess5"/>
    <dgm:cxn modelId="{E4D20BC2-D4F0-42F4-8BF6-873F68E51F84}" type="presOf" srcId="{60E510CB-133C-4BE9-95C1-CC639E83A119}" destId="{F7E22B68-D4E7-49B0-95DE-095C59D12272}" srcOrd="1" destOrd="0" presId="urn:microsoft.com/office/officeart/2005/8/layout/vProcess5"/>
    <dgm:cxn modelId="{26ACA01C-046F-479E-BF9E-02EEF4883B50}" type="presOf" srcId="{FBE53977-6AB0-4DB0-A5CD-1D820CE68830}" destId="{07FE7B20-6149-4E60-B0A3-864892EEFFE5}" srcOrd="1" destOrd="0" presId="urn:microsoft.com/office/officeart/2005/8/layout/vProcess5"/>
    <dgm:cxn modelId="{850A1453-AD35-4C93-9B51-B718B6F4BE71}" type="presOf" srcId="{34900719-0055-4805-AACA-59135911BD7A}" destId="{2D9D1B00-2E4C-48A8-99FA-FDEEABB1147D}" srcOrd="0" destOrd="0" presId="urn:microsoft.com/office/officeart/2005/8/layout/vProcess5"/>
    <dgm:cxn modelId="{A726A515-A5BA-4FC5-BA51-DBD98E3E4663}" type="presOf" srcId="{1F6E28E3-7BC1-402E-83B2-AD57109FB18C}" destId="{66EB87BC-E1CA-4B86-B7CC-E0072C592C69}" srcOrd="0" destOrd="0" presId="urn:microsoft.com/office/officeart/2005/8/layout/vProcess5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A32353B8-EF6F-4F4B-89A0-F0514A7C03DB}" type="presOf" srcId="{27B16B67-9E8D-4704-AE39-7553FC439365}" destId="{29BDE091-A1CA-4FBA-BD86-16DAA29A6F4C}" srcOrd="0" destOrd="0" presId="urn:microsoft.com/office/officeart/2005/8/layout/vProcess5"/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AC4559DD-C141-4500-A805-A58A39B815DA}" type="presOf" srcId="{633A641F-E75E-43CB-805D-CD867C0F2A86}" destId="{E89AC88E-0EE4-4619-8C22-4E57ABD0FF39}" srcOrd="0" destOrd="0" presId="urn:microsoft.com/office/officeart/2005/8/layout/vProcess5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49CFABF7-48AA-46A0-87FD-F31947D5F5A6}" type="presOf" srcId="{9076A2B1-6E38-4799-9F1E-00C72F3423AE}" destId="{FEE6859C-1CF0-4806-A56D-55C77C68DBA4}" srcOrd="1" destOrd="0" presId="urn:microsoft.com/office/officeart/2005/8/layout/vProcess5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449051CD-EE49-41E4-973C-A8A9FEDD8DC9}" type="presOf" srcId="{D3153474-52DA-4E90-AF00-B3912D808A7E}" destId="{A84836C0-12FB-4678-B288-0A6556EB0E48}" srcOrd="0" destOrd="0" presId="urn:microsoft.com/office/officeart/2005/8/layout/vProcess5"/>
    <dgm:cxn modelId="{E82C4353-D9E0-495A-A496-723CD6D50E8E}" type="presOf" srcId="{9076A2B1-6E38-4799-9F1E-00C72F3423AE}" destId="{A47A6FC8-4A1F-4094-9286-9703864E0E30}" srcOrd="0" destOrd="0" presId="urn:microsoft.com/office/officeart/2005/8/layout/vProcess5"/>
    <dgm:cxn modelId="{E19ED627-BF46-401B-A132-6D31B6928344}" type="presOf" srcId="{1BE8B174-2C91-4A80-8155-35ED40384A50}" destId="{6EBC5BAF-C071-43F7-97DC-6019D8EA2255}" srcOrd="1" destOrd="0" presId="urn:microsoft.com/office/officeart/2005/8/layout/vProcess5"/>
    <dgm:cxn modelId="{4A9BC085-862C-4E2E-B3D2-EA605E5AEE90}" type="presOf" srcId="{1BE8B174-2C91-4A80-8155-35ED40384A50}" destId="{9ACC411C-0350-4E51-ABB3-5B5812802B7C}" srcOrd="0" destOrd="0" presId="urn:microsoft.com/office/officeart/2005/8/layout/vProcess5"/>
    <dgm:cxn modelId="{0FD30E1F-7223-486E-8F8A-41D48FB76568}" type="presOf" srcId="{FBE53977-6AB0-4DB0-A5CD-1D820CE68830}" destId="{26D539BC-5028-4DF9-BDF5-CBD3712014E5}" srcOrd="0" destOrd="0" presId="urn:microsoft.com/office/officeart/2005/8/layout/vProcess5"/>
    <dgm:cxn modelId="{EB1C537E-FB95-4C2C-8A95-5D16F575EB20}" type="presOf" srcId="{47FD4653-4373-4378-A8E0-DA7021012463}" destId="{8F7EE3EA-8640-4FFD-B70F-F779963ABEFF}" srcOrd="0" destOrd="0" presId="urn:microsoft.com/office/officeart/2005/8/layout/vProcess5"/>
    <dgm:cxn modelId="{6B0DEE49-7928-42A7-8ABF-7BF0A3E4BA78}" type="presParOf" srcId="{2D9D1B00-2E4C-48A8-99FA-FDEEABB1147D}" destId="{8B31C2BE-466F-4B91-BC02-257FCFF4CF1D}" srcOrd="0" destOrd="0" presId="urn:microsoft.com/office/officeart/2005/8/layout/vProcess5"/>
    <dgm:cxn modelId="{8EEF7E00-A3E8-4BFE-9D27-1CFC7EEDBCA6}" type="presParOf" srcId="{2D9D1B00-2E4C-48A8-99FA-FDEEABB1147D}" destId="{E89AC88E-0EE4-4619-8C22-4E57ABD0FF39}" srcOrd="1" destOrd="0" presId="urn:microsoft.com/office/officeart/2005/8/layout/vProcess5"/>
    <dgm:cxn modelId="{F6B42A23-D791-4790-AD66-013782D9DFD4}" type="presParOf" srcId="{2D9D1B00-2E4C-48A8-99FA-FDEEABB1147D}" destId="{389B86C2-B9BC-4FF1-8FCC-88BCC118CA14}" srcOrd="2" destOrd="0" presId="urn:microsoft.com/office/officeart/2005/8/layout/vProcess5"/>
    <dgm:cxn modelId="{284BDC1C-4E9B-43F3-A004-876A2E09985D}" type="presParOf" srcId="{2D9D1B00-2E4C-48A8-99FA-FDEEABB1147D}" destId="{A47A6FC8-4A1F-4094-9286-9703864E0E30}" srcOrd="3" destOrd="0" presId="urn:microsoft.com/office/officeart/2005/8/layout/vProcess5"/>
    <dgm:cxn modelId="{1850388F-3F3E-4369-AC11-92BE89DAEFBA}" type="presParOf" srcId="{2D9D1B00-2E4C-48A8-99FA-FDEEABB1147D}" destId="{26D539BC-5028-4DF9-BDF5-CBD3712014E5}" srcOrd="4" destOrd="0" presId="urn:microsoft.com/office/officeart/2005/8/layout/vProcess5"/>
    <dgm:cxn modelId="{8227AA32-2752-4278-A4FB-46704A4D0436}" type="presParOf" srcId="{2D9D1B00-2E4C-48A8-99FA-FDEEABB1147D}" destId="{9ACC411C-0350-4E51-ABB3-5B5812802B7C}" srcOrd="5" destOrd="0" presId="urn:microsoft.com/office/officeart/2005/8/layout/vProcess5"/>
    <dgm:cxn modelId="{356A7C36-CB5D-4BBD-B140-ABA1C9868A9C}" type="presParOf" srcId="{2D9D1B00-2E4C-48A8-99FA-FDEEABB1147D}" destId="{29BDE091-A1CA-4FBA-BD86-16DAA29A6F4C}" srcOrd="6" destOrd="0" presId="urn:microsoft.com/office/officeart/2005/8/layout/vProcess5"/>
    <dgm:cxn modelId="{3ECB49F0-D1C9-4A27-B638-5C3D84784A0D}" type="presParOf" srcId="{2D9D1B00-2E4C-48A8-99FA-FDEEABB1147D}" destId="{A84836C0-12FB-4678-B288-0A6556EB0E48}" srcOrd="7" destOrd="0" presId="urn:microsoft.com/office/officeart/2005/8/layout/vProcess5"/>
    <dgm:cxn modelId="{FCB41F66-3E1F-4C18-8418-C1ECD9B7A7E6}" type="presParOf" srcId="{2D9D1B00-2E4C-48A8-99FA-FDEEABB1147D}" destId="{8F7EE3EA-8640-4FFD-B70F-F779963ABEFF}" srcOrd="8" destOrd="0" presId="urn:microsoft.com/office/officeart/2005/8/layout/vProcess5"/>
    <dgm:cxn modelId="{F3472093-4EF6-4829-9C94-5B84C7C543C9}" type="presParOf" srcId="{2D9D1B00-2E4C-48A8-99FA-FDEEABB1147D}" destId="{66EB87BC-E1CA-4B86-B7CC-E0072C592C69}" srcOrd="9" destOrd="0" presId="urn:microsoft.com/office/officeart/2005/8/layout/vProcess5"/>
    <dgm:cxn modelId="{122426F6-D477-4C01-91DF-3E3807DFDED5}" type="presParOf" srcId="{2D9D1B00-2E4C-48A8-99FA-FDEEABB1147D}" destId="{B54D9CFA-1A34-4769-9655-E0FE724303DF}" srcOrd="10" destOrd="0" presId="urn:microsoft.com/office/officeart/2005/8/layout/vProcess5"/>
    <dgm:cxn modelId="{E1F88DDF-0295-41F6-9764-A84C79124C3E}" type="presParOf" srcId="{2D9D1B00-2E4C-48A8-99FA-FDEEABB1147D}" destId="{F7E22B68-D4E7-49B0-95DE-095C59D12272}" srcOrd="11" destOrd="0" presId="urn:microsoft.com/office/officeart/2005/8/layout/vProcess5"/>
    <dgm:cxn modelId="{31EBD27B-0B35-4C03-8F00-2C4F533DD6CE}" type="presParOf" srcId="{2D9D1B00-2E4C-48A8-99FA-FDEEABB1147D}" destId="{FEE6859C-1CF0-4806-A56D-55C77C68DBA4}" srcOrd="12" destOrd="0" presId="urn:microsoft.com/office/officeart/2005/8/layout/vProcess5"/>
    <dgm:cxn modelId="{2E28BD5E-8CAF-4286-82F9-4528F161CE23}" type="presParOf" srcId="{2D9D1B00-2E4C-48A8-99FA-FDEEABB1147D}" destId="{07FE7B20-6149-4E60-B0A3-864892EEFFE5}" srcOrd="13" destOrd="0" presId="urn:microsoft.com/office/officeart/2005/8/layout/vProcess5"/>
    <dgm:cxn modelId="{57906F7C-5CAB-4DA3-B44F-F5632EFC2F58}" type="presParOf" srcId="{2D9D1B00-2E4C-48A8-99FA-FDEEABB1147D}" destId="{6EBC5BAF-C071-43F7-97DC-6019D8EA225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vProcess5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2D9D1B00-2E4C-48A8-99FA-FDEEABB1147D}" type="pres">
      <dgm:prSet presAssocID="{34900719-0055-4805-AACA-59135911BD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B31C2BE-466F-4B91-BC02-257FCFF4CF1D}" type="pres">
      <dgm:prSet presAssocID="{34900719-0055-4805-AACA-59135911BD7A}" presName="dummyMaxCanvas" presStyleCnt="0">
        <dgm:presLayoutVars/>
      </dgm:prSet>
      <dgm:spPr/>
    </dgm:pt>
    <dgm:pt modelId="{E89AC88E-0EE4-4619-8C22-4E57ABD0FF39}" type="pres">
      <dgm:prSet presAssocID="{34900719-0055-4805-AACA-59135911BD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9B86C2-B9BC-4FF1-8FCC-88BCC118CA14}" type="pres">
      <dgm:prSet presAssocID="{34900719-0055-4805-AACA-59135911BD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A6FC8-4A1F-4094-9286-9703864E0E30}" type="pres">
      <dgm:prSet presAssocID="{34900719-0055-4805-AACA-59135911BD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539BC-5028-4DF9-BDF5-CBD3712014E5}" type="pres">
      <dgm:prSet presAssocID="{34900719-0055-4805-AACA-59135911BD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C411C-0350-4E51-ABB3-5B5812802B7C}" type="pres">
      <dgm:prSet presAssocID="{34900719-0055-4805-AACA-59135911BD7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BDE091-A1CA-4FBA-BD86-16DAA29A6F4C}" type="pres">
      <dgm:prSet presAssocID="{34900719-0055-4805-AACA-59135911BD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836C0-12FB-4678-B288-0A6556EB0E48}" type="pres">
      <dgm:prSet presAssocID="{34900719-0055-4805-AACA-59135911BD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EE3EA-8640-4FFD-B70F-F779963ABEFF}" type="pres">
      <dgm:prSet presAssocID="{34900719-0055-4805-AACA-59135911BD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B87BC-E1CA-4B86-B7CC-E0072C592C69}" type="pres">
      <dgm:prSet presAssocID="{34900719-0055-4805-AACA-59135911BD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4D9CFA-1A34-4769-9655-E0FE724303DF}" type="pres">
      <dgm:prSet presAssocID="{34900719-0055-4805-AACA-59135911BD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E22B68-D4E7-49B0-95DE-095C59D12272}" type="pres">
      <dgm:prSet presAssocID="{34900719-0055-4805-AACA-59135911BD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E6859C-1CF0-4806-A56D-55C77C68DBA4}" type="pres">
      <dgm:prSet presAssocID="{34900719-0055-4805-AACA-59135911BD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FE7B20-6149-4E60-B0A3-864892EEFFE5}" type="pres">
      <dgm:prSet presAssocID="{34900719-0055-4805-AACA-59135911BD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BC5BAF-C071-43F7-97DC-6019D8EA2255}" type="pres">
      <dgm:prSet presAssocID="{34900719-0055-4805-AACA-59135911BD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47CFBD20-9393-4BCE-8858-B339324C3DFA}" type="presOf" srcId="{FBE53977-6AB0-4DB0-A5CD-1D820CE68830}" destId="{07FE7B20-6149-4E60-B0A3-864892EEFFE5}" srcOrd="1" destOrd="0" presId="urn:microsoft.com/office/officeart/2005/8/layout/vProcess5"/>
    <dgm:cxn modelId="{400B4EF0-887C-4552-B294-F53B8C439EEA}" type="presOf" srcId="{27B16B67-9E8D-4704-AE39-7553FC439365}" destId="{29BDE091-A1CA-4FBA-BD86-16DAA29A6F4C}" srcOrd="0" destOrd="0" presId="urn:microsoft.com/office/officeart/2005/8/layout/vProcess5"/>
    <dgm:cxn modelId="{8A13C305-B90B-447E-8A86-22C8D1A40EC2}" type="presOf" srcId="{60E510CB-133C-4BE9-95C1-CC639E83A119}" destId="{F7E22B68-D4E7-49B0-95DE-095C59D12272}" srcOrd="1" destOrd="0" presId="urn:microsoft.com/office/officeart/2005/8/layout/vProcess5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77D94FAC-DEC3-4899-B9D9-AA464DC3B70B}" type="presOf" srcId="{D3153474-52DA-4E90-AF00-B3912D808A7E}" destId="{A84836C0-12FB-4678-B288-0A6556EB0E48}" srcOrd="0" destOrd="0" presId="urn:microsoft.com/office/officeart/2005/8/layout/vProcess5"/>
    <dgm:cxn modelId="{569DA6C1-D2D0-479A-8482-CBB1312A04DB}" type="presOf" srcId="{FBE53977-6AB0-4DB0-A5CD-1D820CE68830}" destId="{26D539BC-5028-4DF9-BDF5-CBD3712014E5}" srcOrd="0" destOrd="0" presId="urn:microsoft.com/office/officeart/2005/8/layout/vProcess5"/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C9AAFF81-5988-4F37-8AD0-72F42703AF8F}" type="presOf" srcId="{47FD4653-4373-4378-A8E0-DA7021012463}" destId="{8F7EE3EA-8640-4FFD-B70F-F779963ABEFF}" srcOrd="0" destOrd="0" presId="urn:microsoft.com/office/officeart/2005/8/layout/vProcess5"/>
    <dgm:cxn modelId="{B89B9D75-1D18-4AA8-A7B4-8CBEC2F4D90E}" type="presOf" srcId="{9076A2B1-6E38-4799-9F1E-00C72F3423AE}" destId="{A47A6FC8-4A1F-4094-9286-9703864E0E30}" srcOrd="0" destOrd="0" presId="urn:microsoft.com/office/officeart/2005/8/layout/vProcess5"/>
    <dgm:cxn modelId="{54186E05-E77F-4C22-9927-CD4B1B9247CC}" type="presOf" srcId="{1BE8B174-2C91-4A80-8155-35ED40384A50}" destId="{6EBC5BAF-C071-43F7-97DC-6019D8EA2255}" srcOrd="1" destOrd="0" presId="urn:microsoft.com/office/officeart/2005/8/layout/vProcess5"/>
    <dgm:cxn modelId="{E4E6541D-52BF-40D2-B879-41F9F0D0B8B0}" type="presOf" srcId="{1BE8B174-2C91-4A80-8155-35ED40384A50}" destId="{9ACC411C-0350-4E51-ABB3-5B5812802B7C}" srcOrd="0" destOrd="0" presId="urn:microsoft.com/office/officeart/2005/8/layout/vProcess5"/>
    <dgm:cxn modelId="{5FCDDE73-C1DD-4AF9-89AE-DB749CF6486B}" type="presOf" srcId="{9076A2B1-6E38-4799-9F1E-00C72F3423AE}" destId="{FEE6859C-1CF0-4806-A56D-55C77C68DBA4}" srcOrd="1" destOrd="0" presId="urn:microsoft.com/office/officeart/2005/8/layout/vProcess5"/>
    <dgm:cxn modelId="{56DC37FB-B0F8-4E95-83E4-201CA1342A66}" type="presOf" srcId="{60E510CB-133C-4BE9-95C1-CC639E83A119}" destId="{389B86C2-B9BC-4FF1-8FCC-88BCC118CA14}" srcOrd="0" destOrd="0" presId="urn:microsoft.com/office/officeart/2005/8/layout/vProcess5"/>
    <dgm:cxn modelId="{9D56E342-50CE-4B04-B87E-D8694F584CF3}" type="presOf" srcId="{633A641F-E75E-43CB-805D-CD867C0F2A86}" destId="{B54D9CFA-1A34-4769-9655-E0FE724303DF}" srcOrd="1" destOrd="0" presId="urn:microsoft.com/office/officeart/2005/8/layout/vProcess5"/>
    <dgm:cxn modelId="{104688C7-1EF9-4224-96B0-4C5D0499BF6E}" type="presOf" srcId="{1F6E28E3-7BC1-402E-83B2-AD57109FB18C}" destId="{66EB87BC-E1CA-4B86-B7CC-E0072C592C69}" srcOrd="0" destOrd="0" presId="urn:microsoft.com/office/officeart/2005/8/layout/vProcess5"/>
    <dgm:cxn modelId="{BD0C2D83-F77B-4D49-ABCE-A223AF86C265}" type="presOf" srcId="{633A641F-E75E-43CB-805D-CD867C0F2A86}" destId="{E89AC88E-0EE4-4619-8C22-4E57ABD0FF39}" srcOrd="0" destOrd="0" presId="urn:microsoft.com/office/officeart/2005/8/layout/vProcess5"/>
    <dgm:cxn modelId="{CE386E8A-BC9E-4345-BF8C-6A1827ABA10C}" type="presOf" srcId="{34900719-0055-4805-AACA-59135911BD7A}" destId="{2D9D1B00-2E4C-48A8-99FA-FDEEABB1147D}" srcOrd="0" destOrd="0" presId="urn:microsoft.com/office/officeart/2005/8/layout/vProcess5"/>
    <dgm:cxn modelId="{2D83ECDB-BACD-44D2-BCD4-3F6653744210}" type="presParOf" srcId="{2D9D1B00-2E4C-48A8-99FA-FDEEABB1147D}" destId="{8B31C2BE-466F-4B91-BC02-257FCFF4CF1D}" srcOrd="0" destOrd="0" presId="urn:microsoft.com/office/officeart/2005/8/layout/vProcess5"/>
    <dgm:cxn modelId="{33F5A4F8-F009-46D5-86A4-CED40FA00C90}" type="presParOf" srcId="{2D9D1B00-2E4C-48A8-99FA-FDEEABB1147D}" destId="{E89AC88E-0EE4-4619-8C22-4E57ABD0FF39}" srcOrd="1" destOrd="0" presId="urn:microsoft.com/office/officeart/2005/8/layout/vProcess5"/>
    <dgm:cxn modelId="{C347435F-AF5C-4476-AB97-995598DBA1AD}" type="presParOf" srcId="{2D9D1B00-2E4C-48A8-99FA-FDEEABB1147D}" destId="{389B86C2-B9BC-4FF1-8FCC-88BCC118CA14}" srcOrd="2" destOrd="0" presId="urn:microsoft.com/office/officeart/2005/8/layout/vProcess5"/>
    <dgm:cxn modelId="{1BBB42F6-57F0-4CDB-AC66-3BD16BAF8667}" type="presParOf" srcId="{2D9D1B00-2E4C-48A8-99FA-FDEEABB1147D}" destId="{A47A6FC8-4A1F-4094-9286-9703864E0E30}" srcOrd="3" destOrd="0" presId="urn:microsoft.com/office/officeart/2005/8/layout/vProcess5"/>
    <dgm:cxn modelId="{9234C495-3E55-47B2-A710-BB76640D2056}" type="presParOf" srcId="{2D9D1B00-2E4C-48A8-99FA-FDEEABB1147D}" destId="{26D539BC-5028-4DF9-BDF5-CBD3712014E5}" srcOrd="4" destOrd="0" presId="urn:microsoft.com/office/officeart/2005/8/layout/vProcess5"/>
    <dgm:cxn modelId="{BA1A0DCE-AE99-47D1-B572-5DBB1B14683A}" type="presParOf" srcId="{2D9D1B00-2E4C-48A8-99FA-FDEEABB1147D}" destId="{9ACC411C-0350-4E51-ABB3-5B5812802B7C}" srcOrd="5" destOrd="0" presId="urn:microsoft.com/office/officeart/2005/8/layout/vProcess5"/>
    <dgm:cxn modelId="{4A9EB525-415A-4E10-B679-28333573AF25}" type="presParOf" srcId="{2D9D1B00-2E4C-48A8-99FA-FDEEABB1147D}" destId="{29BDE091-A1CA-4FBA-BD86-16DAA29A6F4C}" srcOrd="6" destOrd="0" presId="urn:microsoft.com/office/officeart/2005/8/layout/vProcess5"/>
    <dgm:cxn modelId="{CA3268D8-C489-45BB-9BFA-394607F1E66C}" type="presParOf" srcId="{2D9D1B00-2E4C-48A8-99FA-FDEEABB1147D}" destId="{A84836C0-12FB-4678-B288-0A6556EB0E48}" srcOrd="7" destOrd="0" presId="urn:microsoft.com/office/officeart/2005/8/layout/vProcess5"/>
    <dgm:cxn modelId="{B44BF4C3-2272-4194-8DDD-2A45602ECC79}" type="presParOf" srcId="{2D9D1B00-2E4C-48A8-99FA-FDEEABB1147D}" destId="{8F7EE3EA-8640-4FFD-B70F-F779963ABEFF}" srcOrd="8" destOrd="0" presId="urn:microsoft.com/office/officeart/2005/8/layout/vProcess5"/>
    <dgm:cxn modelId="{3844398E-5DFD-40F0-813D-90BCABD70685}" type="presParOf" srcId="{2D9D1B00-2E4C-48A8-99FA-FDEEABB1147D}" destId="{66EB87BC-E1CA-4B86-B7CC-E0072C592C69}" srcOrd="9" destOrd="0" presId="urn:microsoft.com/office/officeart/2005/8/layout/vProcess5"/>
    <dgm:cxn modelId="{801BF2A0-9B8A-491E-90A2-A2F2E5851B25}" type="presParOf" srcId="{2D9D1B00-2E4C-48A8-99FA-FDEEABB1147D}" destId="{B54D9CFA-1A34-4769-9655-E0FE724303DF}" srcOrd="10" destOrd="0" presId="urn:microsoft.com/office/officeart/2005/8/layout/vProcess5"/>
    <dgm:cxn modelId="{D4CD8BA7-47EF-4218-8B05-4A9428F17B64}" type="presParOf" srcId="{2D9D1B00-2E4C-48A8-99FA-FDEEABB1147D}" destId="{F7E22B68-D4E7-49B0-95DE-095C59D12272}" srcOrd="11" destOrd="0" presId="urn:microsoft.com/office/officeart/2005/8/layout/vProcess5"/>
    <dgm:cxn modelId="{F6FC2FE6-97CF-4A36-88CC-517F79ADE169}" type="presParOf" srcId="{2D9D1B00-2E4C-48A8-99FA-FDEEABB1147D}" destId="{FEE6859C-1CF0-4806-A56D-55C77C68DBA4}" srcOrd="12" destOrd="0" presId="urn:microsoft.com/office/officeart/2005/8/layout/vProcess5"/>
    <dgm:cxn modelId="{DF77F330-BDD1-40B3-B8CA-A22218C629BD}" type="presParOf" srcId="{2D9D1B00-2E4C-48A8-99FA-FDEEABB1147D}" destId="{07FE7B20-6149-4E60-B0A3-864892EEFFE5}" srcOrd="13" destOrd="0" presId="urn:microsoft.com/office/officeart/2005/8/layout/vProcess5"/>
    <dgm:cxn modelId="{C126A140-18A7-4F11-A6A1-58A1EF1CD592}" type="presParOf" srcId="{2D9D1B00-2E4C-48A8-99FA-FDEEABB1147D}" destId="{6EBC5BAF-C071-43F7-97DC-6019D8EA225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vProcess5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2D9D1B00-2E4C-48A8-99FA-FDEEABB1147D}" type="pres">
      <dgm:prSet presAssocID="{34900719-0055-4805-AACA-59135911BD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B31C2BE-466F-4B91-BC02-257FCFF4CF1D}" type="pres">
      <dgm:prSet presAssocID="{34900719-0055-4805-AACA-59135911BD7A}" presName="dummyMaxCanvas" presStyleCnt="0">
        <dgm:presLayoutVars/>
      </dgm:prSet>
      <dgm:spPr/>
    </dgm:pt>
    <dgm:pt modelId="{E89AC88E-0EE4-4619-8C22-4E57ABD0FF39}" type="pres">
      <dgm:prSet presAssocID="{34900719-0055-4805-AACA-59135911BD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9B86C2-B9BC-4FF1-8FCC-88BCC118CA14}" type="pres">
      <dgm:prSet presAssocID="{34900719-0055-4805-AACA-59135911BD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A6FC8-4A1F-4094-9286-9703864E0E30}" type="pres">
      <dgm:prSet presAssocID="{34900719-0055-4805-AACA-59135911BD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539BC-5028-4DF9-BDF5-CBD3712014E5}" type="pres">
      <dgm:prSet presAssocID="{34900719-0055-4805-AACA-59135911BD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C411C-0350-4E51-ABB3-5B5812802B7C}" type="pres">
      <dgm:prSet presAssocID="{34900719-0055-4805-AACA-59135911BD7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BDE091-A1CA-4FBA-BD86-16DAA29A6F4C}" type="pres">
      <dgm:prSet presAssocID="{34900719-0055-4805-AACA-59135911BD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836C0-12FB-4678-B288-0A6556EB0E48}" type="pres">
      <dgm:prSet presAssocID="{34900719-0055-4805-AACA-59135911BD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EE3EA-8640-4FFD-B70F-F779963ABEFF}" type="pres">
      <dgm:prSet presAssocID="{34900719-0055-4805-AACA-59135911BD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B87BC-E1CA-4B86-B7CC-E0072C592C69}" type="pres">
      <dgm:prSet presAssocID="{34900719-0055-4805-AACA-59135911BD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4D9CFA-1A34-4769-9655-E0FE724303DF}" type="pres">
      <dgm:prSet presAssocID="{34900719-0055-4805-AACA-59135911BD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E22B68-D4E7-49B0-95DE-095C59D12272}" type="pres">
      <dgm:prSet presAssocID="{34900719-0055-4805-AACA-59135911BD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E6859C-1CF0-4806-A56D-55C77C68DBA4}" type="pres">
      <dgm:prSet presAssocID="{34900719-0055-4805-AACA-59135911BD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FE7B20-6149-4E60-B0A3-864892EEFFE5}" type="pres">
      <dgm:prSet presAssocID="{34900719-0055-4805-AACA-59135911BD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BC5BAF-C071-43F7-97DC-6019D8EA2255}" type="pres">
      <dgm:prSet presAssocID="{34900719-0055-4805-AACA-59135911BD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D3D0218-062D-4E50-971E-05CCDBCFBFA8}" type="presOf" srcId="{60E510CB-133C-4BE9-95C1-CC639E83A119}" destId="{389B86C2-B9BC-4FF1-8FCC-88BCC118CA14}" srcOrd="0" destOrd="0" presId="urn:microsoft.com/office/officeart/2005/8/layout/vProcess5"/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4BEC1934-5EBA-4D6C-9054-1C740375C1EA}" type="presOf" srcId="{633A641F-E75E-43CB-805D-CD867C0F2A86}" destId="{B54D9CFA-1A34-4769-9655-E0FE724303DF}" srcOrd="1" destOrd="0" presId="urn:microsoft.com/office/officeart/2005/8/layout/vProcess5"/>
    <dgm:cxn modelId="{7F945479-6FAF-4620-91F2-04D9F9F73657}" type="presOf" srcId="{34900719-0055-4805-AACA-59135911BD7A}" destId="{2D9D1B00-2E4C-48A8-99FA-FDEEABB1147D}" srcOrd="0" destOrd="0" presId="urn:microsoft.com/office/officeart/2005/8/layout/vProcess5"/>
    <dgm:cxn modelId="{A772C7FD-E070-45B6-9513-73FCCBA63A39}" type="presOf" srcId="{1F6E28E3-7BC1-402E-83B2-AD57109FB18C}" destId="{66EB87BC-E1CA-4B86-B7CC-E0072C592C69}" srcOrd="0" destOrd="0" presId="urn:microsoft.com/office/officeart/2005/8/layout/vProcess5"/>
    <dgm:cxn modelId="{F88EA92B-B8B2-4D00-93F1-95FD284DCB49}" type="presOf" srcId="{27B16B67-9E8D-4704-AE39-7553FC439365}" destId="{29BDE091-A1CA-4FBA-BD86-16DAA29A6F4C}" srcOrd="0" destOrd="0" presId="urn:microsoft.com/office/officeart/2005/8/layout/vProcess5"/>
    <dgm:cxn modelId="{AF9077AB-8817-4041-A1BF-106BC48DED20}" type="presOf" srcId="{60E510CB-133C-4BE9-95C1-CC639E83A119}" destId="{F7E22B68-D4E7-49B0-95DE-095C59D12272}" srcOrd="1" destOrd="0" presId="urn:microsoft.com/office/officeart/2005/8/layout/vProcess5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0DCB885E-5419-44A7-A9E7-7CF2C99739CD}" type="presOf" srcId="{1BE8B174-2C91-4A80-8155-35ED40384A50}" destId="{9ACC411C-0350-4E51-ABB3-5B5812802B7C}" srcOrd="0" destOrd="0" presId="urn:microsoft.com/office/officeart/2005/8/layout/vProcess5"/>
    <dgm:cxn modelId="{A3EE612E-B8B1-4500-AF0E-BFF3FD014771}" type="presOf" srcId="{47FD4653-4373-4378-A8E0-DA7021012463}" destId="{8F7EE3EA-8640-4FFD-B70F-F779963ABEFF}" srcOrd="0" destOrd="0" presId="urn:microsoft.com/office/officeart/2005/8/layout/vProcess5"/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AC015DF3-CDDF-4179-83B9-64A3C3897466}" type="presOf" srcId="{9076A2B1-6E38-4799-9F1E-00C72F3423AE}" destId="{A47A6FC8-4A1F-4094-9286-9703864E0E30}" srcOrd="0" destOrd="0" presId="urn:microsoft.com/office/officeart/2005/8/layout/vProcess5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918E9103-EF50-4C6A-A281-AC050F394E1A}" type="presOf" srcId="{FBE53977-6AB0-4DB0-A5CD-1D820CE68830}" destId="{26D539BC-5028-4DF9-BDF5-CBD3712014E5}" srcOrd="0" destOrd="0" presId="urn:microsoft.com/office/officeart/2005/8/layout/vProcess5"/>
    <dgm:cxn modelId="{711F4253-F5D3-4FB7-A0A3-589A5ACB7A35}" type="presOf" srcId="{633A641F-E75E-43CB-805D-CD867C0F2A86}" destId="{E89AC88E-0EE4-4619-8C22-4E57ABD0FF39}" srcOrd="0" destOrd="0" presId="urn:microsoft.com/office/officeart/2005/8/layout/vProcess5"/>
    <dgm:cxn modelId="{FFCAC6C5-D835-45BE-93B8-7085D4DC2490}" type="presOf" srcId="{D3153474-52DA-4E90-AF00-B3912D808A7E}" destId="{A84836C0-12FB-4678-B288-0A6556EB0E48}" srcOrd="0" destOrd="0" presId="urn:microsoft.com/office/officeart/2005/8/layout/vProcess5"/>
    <dgm:cxn modelId="{4FFC4D1B-889D-4E70-AEFB-B6D63106E4E3}" type="presOf" srcId="{1BE8B174-2C91-4A80-8155-35ED40384A50}" destId="{6EBC5BAF-C071-43F7-97DC-6019D8EA2255}" srcOrd="1" destOrd="0" presId="urn:microsoft.com/office/officeart/2005/8/layout/vProcess5"/>
    <dgm:cxn modelId="{2F214CAD-7E57-4558-90D1-E5BDA027085F}" type="presOf" srcId="{9076A2B1-6E38-4799-9F1E-00C72F3423AE}" destId="{FEE6859C-1CF0-4806-A56D-55C77C68DBA4}" srcOrd="1" destOrd="0" presId="urn:microsoft.com/office/officeart/2005/8/layout/vProcess5"/>
    <dgm:cxn modelId="{E57CFD23-D31A-488C-A77D-DB8186002558}" type="presOf" srcId="{FBE53977-6AB0-4DB0-A5CD-1D820CE68830}" destId="{07FE7B20-6149-4E60-B0A3-864892EEFFE5}" srcOrd="1" destOrd="0" presId="urn:microsoft.com/office/officeart/2005/8/layout/vProcess5"/>
    <dgm:cxn modelId="{F56BEC69-89C7-412F-8C46-D3CD0843E761}" type="presParOf" srcId="{2D9D1B00-2E4C-48A8-99FA-FDEEABB1147D}" destId="{8B31C2BE-466F-4B91-BC02-257FCFF4CF1D}" srcOrd="0" destOrd="0" presId="urn:microsoft.com/office/officeart/2005/8/layout/vProcess5"/>
    <dgm:cxn modelId="{68345FF9-325A-471A-B090-AA184922230B}" type="presParOf" srcId="{2D9D1B00-2E4C-48A8-99FA-FDEEABB1147D}" destId="{E89AC88E-0EE4-4619-8C22-4E57ABD0FF39}" srcOrd="1" destOrd="0" presId="urn:microsoft.com/office/officeart/2005/8/layout/vProcess5"/>
    <dgm:cxn modelId="{519866EC-AF3A-4F89-AA49-28352125BFE9}" type="presParOf" srcId="{2D9D1B00-2E4C-48A8-99FA-FDEEABB1147D}" destId="{389B86C2-B9BC-4FF1-8FCC-88BCC118CA14}" srcOrd="2" destOrd="0" presId="urn:microsoft.com/office/officeart/2005/8/layout/vProcess5"/>
    <dgm:cxn modelId="{5951CA57-9019-419E-BF3C-5B065A202384}" type="presParOf" srcId="{2D9D1B00-2E4C-48A8-99FA-FDEEABB1147D}" destId="{A47A6FC8-4A1F-4094-9286-9703864E0E30}" srcOrd="3" destOrd="0" presId="urn:microsoft.com/office/officeart/2005/8/layout/vProcess5"/>
    <dgm:cxn modelId="{11CA0480-8378-486C-84E1-69223AC4E8BC}" type="presParOf" srcId="{2D9D1B00-2E4C-48A8-99FA-FDEEABB1147D}" destId="{26D539BC-5028-4DF9-BDF5-CBD3712014E5}" srcOrd="4" destOrd="0" presId="urn:microsoft.com/office/officeart/2005/8/layout/vProcess5"/>
    <dgm:cxn modelId="{0C745982-1AEA-49CA-9C6C-680EE9EC41BA}" type="presParOf" srcId="{2D9D1B00-2E4C-48A8-99FA-FDEEABB1147D}" destId="{9ACC411C-0350-4E51-ABB3-5B5812802B7C}" srcOrd="5" destOrd="0" presId="urn:microsoft.com/office/officeart/2005/8/layout/vProcess5"/>
    <dgm:cxn modelId="{95B98D40-41AF-4C3A-A796-56422A99AA45}" type="presParOf" srcId="{2D9D1B00-2E4C-48A8-99FA-FDEEABB1147D}" destId="{29BDE091-A1CA-4FBA-BD86-16DAA29A6F4C}" srcOrd="6" destOrd="0" presId="urn:microsoft.com/office/officeart/2005/8/layout/vProcess5"/>
    <dgm:cxn modelId="{74526882-97DE-48C6-9FEB-9785890D719C}" type="presParOf" srcId="{2D9D1B00-2E4C-48A8-99FA-FDEEABB1147D}" destId="{A84836C0-12FB-4678-B288-0A6556EB0E48}" srcOrd="7" destOrd="0" presId="urn:microsoft.com/office/officeart/2005/8/layout/vProcess5"/>
    <dgm:cxn modelId="{9683BD18-B509-45DD-9538-3E1B2C928FBD}" type="presParOf" srcId="{2D9D1B00-2E4C-48A8-99FA-FDEEABB1147D}" destId="{8F7EE3EA-8640-4FFD-B70F-F779963ABEFF}" srcOrd="8" destOrd="0" presId="urn:microsoft.com/office/officeart/2005/8/layout/vProcess5"/>
    <dgm:cxn modelId="{93E6961A-2775-4499-A2E0-7F0C16B24075}" type="presParOf" srcId="{2D9D1B00-2E4C-48A8-99FA-FDEEABB1147D}" destId="{66EB87BC-E1CA-4B86-B7CC-E0072C592C69}" srcOrd="9" destOrd="0" presId="urn:microsoft.com/office/officeart/2005/8/layout/vProcess5"/>
    <dgm:cxn modelId="{A86B191A-7638-469B-90AC-CCB0FE8AED20}" type="presParOf" srcId="{2D9D1B00-2E4C-48A8-99FA-FDEEABB1147D}" destId="{B54D9CFA-1A34-4769-9655-E0FE724303DF}" srcOrd="10" destOrd="0" presId="urn:microsoft.com/office/officeart/2005/8/layout/vProcess5"/>
    <dgm:cxn modelId="{3FE96DC8-CA84-46BB-9B26-D4F5A31539F3}" type="presParOf" srcId="{2D9D1B00-2E4C-48A8-99FA-FDEEABB1147D}" destId="{F7E22B68-D4E7-49B0-95DE-095C59D12272}" srcOrd="11" destOrd="0" presId="urn:microsoft.com/office/officeart/2005/8/layout/vProcess5"/>
    <dgm:cxn modelId="{2E5A6029-514E-4B6A-8CD1-38102B120DA4}" type="presParOf" srcId="{2D9D1B00-2E4C-48A8-99FA-FDEEABB1147D}" destId="{FEE6859C-1CF0-4806-A56D-55C77C68DBA4}" srcOrd="12" destOrd="0" presId="urn:microsoft.com/office/officeart/2005/8/layout/vProcess5"/>
    <dgm:cxn modelId="{E8AA4B42-3FCD-4461-B476-48C44D18A6FC}" type="presParOf" srcId="{2D9D1B00-2E4C-48A8-99FA-FDEEABB1147D}" destId="{07FE7B20-6149-4E60-B0A3-864892EEFFE5}" srcOrd="13" destOrd="0" presId="urn:microsoft.com/office/officeart/2005/8/layout/vProcess5"/>
    <dgm:cxn modelId="{825B1E2D-D27C-459D-969C-E11A7CA2D327}" type="presParOf" srcId="{2D9D1B00-2E4C-48A8-99FA-FDEEABB1147D}" destId="{6EBC5BAF-C071-43F7-97DC-6019D8EA225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vProcess5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2D9D1B00-2E4C-48A8-99FA-FDEEABB1147D}" type="pres">
      <dgm:prSet presAssocID="{34900719-0055-4805-AACA-59135911BD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B31C2BE-466F-4B91-BC02-257FCFF4CF1D}" type="pres">
      <dgm:prSet presAssocID="{34900719-0055-4805-AACA-59135911BD7A}" presName="dummyMaxCanvas" presStyleCnt="0">
        <dgm:presLayoutVars/>
      </dgm:prSet>
      <dgm:spPr/>
    </dgm:pt>
    <dgm:pt modelId="{E89AC88E-0EE4-4619-8C22-4E57ABD0FF39}" type="pres">
      <dgm:prSet presAssocID="{34900719-0055-4805-AACA-59135911BD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9B86C2-B9BC-4FF1-8FCC-88BCC118CA14}" type="pres">
      <dgm:prSet presAssocID="{34900719-0055-4805-AACA-59135911BD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A6FC8-4A1F-4094-9286-9703864E0E30}" type="pres">
      <dgm:prSet presAssocID="{34900719-0055-4805-AACA-59135911BD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539BC-5028-4DF9-BDF5-CBD3712014E5}" type="pres">
      <dgm:prSet presAssocID="{34900719-0055-4805-AACA-59135911BD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C411C-0350-4E51-ABB3-5B5812802B7C}" type="pres">
      <dgm:prSet presAssocID="{34900719-0055-4805-AACA-59135911BD7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BDE091-A1CA-4FBA-BD86-16DAA29A6F4C}" type="pres">
      <dgm:prSet presAssocID="{34900719-0055-4805-AACA-59135911BD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836C0-12FB-4678-B288-0A6556EB0E48}" type="pres">
      <dgm:prSet presAssocID="{34900719-0055-4805-AACA-59135911BD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EE3EA-8640-4FFD-B70F-F779963ABEFF}" type="pres">
      <dgm:prSet presAssocID="{34900719-0055-4805-AACA-59135911BD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B87BC-E1CA-4B86-B7CC-E0072C592C69}" type="pres">
      <dgm:prSet presAssocID="{34900719-0055-4805-AACA-59135911BD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4D9CFA-1A34-4769-9655-E0FE724303DF}" type="pres">
      <dgm:prSet presAssocID="{34900719-0055-4805-AACA-59135911BD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E22B68-D4E7-49B0-95DE-095C59D12272}" type="pres">
      <dgm:prSet presAssocID="{34900719-0055-4805-AACA-59135911BD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E6859C-1CF0-4806-A56D-55C77C68DBA4}" type="pres">
      <dgm:prSet presAssocID="{34900719-0055-4805-AACA-59135911BD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FE7B20-6149-4E60-B0A3-864892EEFFE5}" type="pres">
      <dgm:prSet presAssocID="{34900719-0055-4805-AACA-59135911BD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BC5BAF-C071-43F7-97DC-6019D8EA2255}" type="pres">
      <dgm:prSet presAssocID="{34900719-0055-4805-AACA-59135911BD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6FEAA6EC-2B1F-4265-B1A1-02361321BFEF}" type="presOf" srcId="{47FD4653-4373-4378-A8E0-DA7021012463}" destId="{8F7EE3EA-8640-4FFD-B70F-F779963ABEFF}" srcOrd="0" destOrd="0" presId="urn:microsoft.com/office/officeart/2005/8/layout/vProcess5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36C6C458-5F20-4085-AD82-B2F5A354C556}" type="presOf" srcId="{633A641F-E75E-43CB-805D-CD867C0F2A86}" destId="{E89AC88E-0EE4-4619-8C22-4E57ABD0FF39}" srcOrd="0" destOrd="0" presId="urn:microsoft.com/office/officeart/2005/8/layout/vProcess5"/>
    <dgm:cxn modelId="{D5DD3E29-62DF-4313-A4F1-6C9F4D9BED3B}" type="presOf" srcId="{9076A2B1-6E38-4799-9F1E-00C72F3423AE}" destId="{A47A6FC8-4A1F-4094-9286-9703864E0E30}" srcOrd="0" destOrd="0" presId="urn:microsoft.com/office/officeart/2005/8/layout/vProcess5"/>
    <dgm:cxn modelId="{920F160F-B58C-4591-89C9-F954D44945BD}" type="presOf" srcId="{34900719-0055-4805-AACA-59135911BD7A}" destId="{2D9D1B00-2E4C-48A8-99FA-FDEEABB1147D}" srcOrd="0" destOrd="0" presId="urn:microsoft.com/office/officeart/2005/8/layout/vProcess5"/>
    <dgm:cxn modelId="{561F6C09-2320-42CF-9A2C-7D9D79DB81B6}" type="presOf" srcId="{1F6E28E3-7BC1-402E-83B2-AD57109FB18C}" destId="{66EB87BC-E1CA-4B86-B7CC-E0072C592C69}" srcOrd="0" destOrd="0" presId="urn:microsoft.com/office/officeart/2005/8/layout/vProcess5"/>
    <dgm:cxn modelId="{DDB7D807-E9E6-4D52-A12C-9BAB8FE1297B}" type="presOf" srcId="{60E510CB-133C-4BE9-95C1-CC639E83A119}" destId="{389B86C2-B9BC-4FF1-8FCC-88BCC118CA14}" srcOrd="0" destOrd="0" presId="urn:microsoft.com/office/officeart/2005/8/layout/vProcess5"/>
    <dgm:cxn modelId="{AD28B626-A7F9-4040-A6A6-49CDE03DD848}" type="presOf" srcId="{D3153474-52DA-4E90-AF00-B3912D808A7E}" destId="{A84836C0-12FB-4678-B288-0A6556EB0E48}" srcOrd="0" destOrd="0" presId="urn:microsoft.com/office/officeart/2005/8/layout/vProcess5"/>
    <dgm:cxn modelId="{ED99269C-7846-4EAA-833B-94E9010CC38E}" type="presOf" srcId="{FBE53977-6AB0-4DB0-A5CD-1D820CE68830}" destId="{26D539BC-5028-4DF9-BDF5-CBD3712014E5}" srcOrd="0" destOrd="0" presId="urn:microsoft.com/office/officeart/2005/8/layout/vProcess5"/>
    <dgm:cxn modelId="{23728F32-F3DB-4D9A-BCFE-1A64C1FDA96F}" type="presOf" srcId="{FBE53977-6AB0-4DB0-A5CD-1D820CE68830}" destId="{07FE7B20-6149-4E60-B0A3-864892EEFFE5}" srcOrd="1" destOrd="0" presId="urn:microsoft.com/office/officeart/2005/8/layout/vProcess5"/>
    <dgm:cxn modelId="{22E564AE-6C0E-4C3F-A4A3-6897E88A8921}" type="presOf" srcId="{633A641F-E75E-43CB-805D-CD867C0F2A86}" destId="{B54D9CFA-1A34-4769-9655-E0FE724303DF}" srcOrd="1" destOrd="0" presId="urn:microsoft.com/office/officeart/2005/8/layout/vProcess5"/>
    <dgm:cxn modelId="{5EFA8257-BB4E-4E96-A86A-BF635B790BA6}" type="presOf" srcId="{60E510CB-133C-4BE9-95C1-CC639E83A119}" destId="{F7E22B68-D4E7-49B0-95DE-095C59D12272}" srcOrd="1" destOrd="0" presId="urn:microsoft.com/office/officeart/2005/8/layout/vProcess5"/>
    <dgm:cxn modelId="{90ACFAD3-C51B-485B-A68B-02F3543AB049}" type="presOf" srcId="{27B16B67-9E8D-4704-AE39-7553FC439365}" destId="{29BDE091-A1CA-4FBA-BD86-16DAA29A6F4C}" srcOrd="0" destOrd="0" presId="urn:microsoft.com/office/officeart/2005/8/layout/vProcess5"/>
    <dgm:cxn modelId="{3C626D2B-7B58-4DC1-8D61-EDA13FC326E3}" type="presOf" srcId="{1BE8B174-2C91-4A80-8155-35ED40384A50}" destId="{6EBC5BAF-C071-43F7-97DC-6019D8EA2255}" srcOrd="1" destOrd="0" presId="urn:microsoft.com/office/officeart/2005/8/layout/vProcess5"/>
    <dgm:cxn modelId="{638A7E3B-7269-4E83-9D8C-DB53109EF8F2}" type="presOf" srcId="{1BE8B174-2C91-4A80-8155-35ED40384A50}" destId="{9ACC411C-0350-4E51-ABB3-5B5812802B7C}" srcOrd="0" destOrd="0" presId="urn:microsoft.com/office/officeart/2005/8/layout/vProcess5"/>
    <dgm:cxn modelId="{91A95059-F57C-47F3-A50C-340CAC00157E}" type="presOf" srcId="{9076A2B1-6E38-4799-9F1E-00C72F3423AE}" destId="{FEE6859C-1CF0-4806-A56D-55C77C68DBA4}" srcOrd="1" destOrd="0" presId="urn:microsoft.com/office/officeart/2005/8/layout/vProcess5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B78FE140-AF9D-4A65-B74B-5F993053D055}" type="presParOf" srcId="{2D9D1B00-2E4C-48A8-99FA-FDEEABB1147D}" destId="{8B31C2BE-466F-4B91-BC02-257FCFF4CF1D}" srcOrd="0" destOrd="0" presId="urn:microsoft.com/office/officeart/2005/8/layout/vProcess5"/>
    <dgm:cxn modelId="{F8811CD6-86F1-4947-A201-226DE442754C}" type="presParOf" srcId="{2D9D1B00-2E4C-48A8-99FA-FDEEABB1147D}" destId="{E89AC88E-0EE4-4619-8C22-4E57ABD0FF39}" srcOrd="1" destOrd="0" presId="urn:microsoft.com/office/officeart/2005/8/layout/vProcess5"/>
    <dgm:cxn modelId="{909DC0AF-BCE9-4C79-A9BB-F45612086D56}" type="presParOf" srcId="{2D9D1B00-2E4C-48A8-99FA-FDEEABB1147D}" destId="{389B86C2-B9BC-4FF1-8FCC-88BCC118CA14}" srcOrd="2" destOrd="0" presId="urn:microsoft.com/office/officeart/2005/8/layout/vProcess5"/>
    <dgm:cxn modelId="{F39587EF-E53A-44C0-B834-711E8C6CB271}" type="presParOf" srcId="{2D9D1B00-2E4C-48A8-99FA-FDEEABB1147D}" destId="{A47A6FC8-4A1F-4094-9286-9703864E0E30}" srcOrd="3" destOrd="0" presId="urn:microsoft.com/office/officeart/2005/8/layout/vProcess5"/>
    <dgm:cxn modelId="{E5253FF1-35FE-4476-B212-A3E5241F6D5E}" type="presParOf" srcId="{2D9D1B00-2E4C-48A8-99FA-FDEEABB1147D}" destId="{26D539BC-5028-4DF9-BDF5-CBD3712014E5}" srcOrd="4" destOrd="0" presId="urn:microsoft.com/office/officeart/2005/8/layout/vProcess5"/>
    <dgm:cxn modelId="{9A06413B-343E-4DD9-9A50-4B6C45D8F687}" type="presParOf" srcId="{2D9D1B00-2E4C-48A8-99FA-FDEEABB1147D}" destId="{9ACC411C-0350-4E51-ABB3-5B5812802B7C}" srcOrd="5" destOrd="0" presId="urn:microsoft.com/office/officeart/2005/8/layout/vProcess5"/>
    <dgm:cxn modelId="{AFF7F023-42A2-4CE4-9C36-73745C654888}" type="presParOf" srcId="{2D9D1B00-2E4C-48A8-99FA-FDEEABB1147D}" destId="{29BDE091-A1CA-4FBA-BD86-16DAA29A6F4C}" srcOrd="6" destOrd="0" presId="urn:microsoft.com/office/officeart/2005/8/layout/vProcess5"/>
    <dgm:cxn modelId="{8B595570-E0F6-4268-A21F-8D5D1E0A0F5B}" type="presParOf" srcId="{2D9D1B00-2E4C-48A8-99FA-FDEEABB1147D}" destId="{A84836C0-12FB-4678-B288-0A6556EB0E48}" srcOrd="7" destOrd="0" presId="urn:microsoft.com/office/officeart/2005/8/layout/vProcess5"/>
    <dgm:cxn modelId="{14A802A1-B19D-4AC6-AA42-D3B75C11EE27}" type="presParOf" srcId="{2D9D1B00-2E4C-48A8-99FA-FDEEABB1147D}" destId="{8F7EE3EA-8640-4FFD-B70F-F779963ABEFF}" srcOrd="8" destOrd="0" presId="urn:microsoft.com/office/officeart/2005/8/layout/vProcess5"/>
    <dgm:cxn modelId="{002D46B0-284A-4447-A0C7-28042EE2BE07}" type="presParOf" srcId="{2D9D1B00-2E4C-48A8-99FA-FDEEABB1147D}" destId="{66EB87BC-E1CA-4B86-B7CC-E0072C592C69}" srcOrd="9" destOrd="0" presId="urn:microsoft.com/office/officeart/2005/8/layout/vProcess5"/>
    <dgm:cxn modelId="{3C64841F-A03E-4A46-9BF0-B040910A9A4A}" type="presParOf" srcId="{2D9D1B00-2E4C-48A8-99FA-FDEEABB1147D}" destId="{B54D9CFA-1A34-4769-9655-E0FE724303DF}" srcOrd="10" destOrd="0" presId="urn:microsoft.com/office/officeart/2005/8/layout/vProcess5"/>
    <dgm:cxn modelId="{EE6FDD5A-6A99-46F5-92F0-99F9B71C8764}" type="presParOf" srcId="{2D9D1B00-2E4C-48A8-99FA-FDEEABB1147D}" destId="{F7E22B68-D4E7-49B0-95DE-095C59D12272}" srcOrd="11" destOrd="0" presId="urn:microsoft.com/office/officeart/2005/8/layout/vProcess5"/>
    <dgm:cxn modelId="{0848134A-ED41-4F11-AF04-C69010F5661F}" type="presParOf" srcId="{2D9D1B00-2E4C-48A8-99FA-FDEEABB1147D}" destId="{FEE6859C-1CF0-4806-A56D-55C77C68DBA4}" srcOrd="12" destOrd="0" presId="urn:microsoft.com/office/officeart/2005/8/layout/vProcess5"/>
    <dgm:cxn modelId="{28E7BFBF-22A8-4094-BCF5-C030140A0C00}" type="presParOf" srcId="{2D9D1B00-2E4C-48A8-99FA-FDEEABB1147D}" destId="{07FE7B20-6149-4E60-B0A3-864892EEFFE5}" srcOrd="13" destOrd="0" presId="urn:microsoft.com/office/officeart/2005/8/layout/vProcess5"/>
    <dgm:cxn modelId="{51C029DD-D93C-4641-8FB1-E6873E6C4BA1}" type="presParOf" srcId="{2D9D1B00-2E4C-48A8-99FA-FDEEABB1147D}" destId="{6EBC5BAF-C071-43F7-97DC-6019D8EA225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vProcess5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2D9D1B00-2E4C-48A8-99FA-FDEEABB1147D}" type="pres">
      <dgm:prSet presAssocID="{34900719-0055-4805-AACA-59135911BD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B31C2BE-466F-4B91-BC02-257FCFF4CF1D}" type="pres">
      <dgm:prSet presAssocID="{34900719-0055-4805-AACA-59135911BD7A}" presName="dummyMaxCanvas" presStyleCnt="0">
        <dgm:presLayoutVars/>
      </dgm:prSet>
      <dgm:spPr/>
    </dgm:pt>
    <dgm:pt modelId="{E89AC88E-0EE4-4619-8C22-4E57ABD0FF39}" type="pres">
      <dgm:prSet presAssocID="{34900719-0055-4805-AACA-59135911BD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9B86C2-B9BC-4FF1-8FCC-88BCC118CA14}" type="pres">
      <dgm:prSet presAssocID="{34900719-0055-4805-AACA-59135911BD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A6FC8-4A1F-4094-9286-9703864E0E30}" type="pres">
      <dgm:prSet presAssocID="{34900719-0055-4805-AACA-59135911BD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539BC-5028-4DF9-BDF5-CBD3712014E5}" type="pres">
      <dgm:prSet presAssocID="{34900719-0055-4805-AACA-59135911BD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C411C-0350-4E51-ABB3-5B5812802B7C}" type="pres">
      <dgm:prSet presAssocID="{34900719-0055-4805-AACA-59135911BD7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BDE091-A1CA-4FBA-BD86-16DAA29A6F4C}" type="pres">
      <dgm:prSet presAssocID="{34900719-0055-4805-AACA-59135911BD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836C0-12FB-4678-B288-0A6556EB0E48}" type="pres">
      <dgm:prSet presAssocID="{34900719-0055-4805-AACA-59135911BD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EE3EA-8640-4FFD-B70F-F779963ABEFF}" type="pres">
      <dgm:prSet presAssocID="{34900719-0055-4805-AACA-59135911BD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B87BC-E1CA-4B86-B7CC-E0072C592C69}" type="pres">
      <dgm:prSet presAssocID="{34900719-0055-4805-AACA-59135911BD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4D9CFA-1A34-4769-9655-E0FE724303DF}" type="pres">
      <dgm:prSet presAssocID="{34900719-0055-4805-AACA-59135911BD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E22B68-D4E7-49B0-95DE-095C59D12272}" type="pres">
      <dgm:prSet presAssocID="{34900719-0055-4805-AACA-59135911BD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E6859C-1CF0-4806-A56D-55C77C68DBA4}" type="pres">
      <dgm:prSet presAssocID="{34900719-0055-4805-AACA-59135911BD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FE7B20-6149-4E60-B0A3-864892EEFFE5}" type="pres">
      <dgm:prSet presAssocID="{34900719-0055-4805-AACA-59135911BD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BC5BAF-C071-43F7-97DC-6019D8EA2255}" type="pres">
      <dgm:prSet presAssocID="{34900719-0055-4805-AACA-59135911BD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C0D4D527-7910-44E0-84E1-89FCF5AB16C8}" type="presOf" srcId="{27B16B67-9E8D-4704-AE39-7553FC439365}" destId="{29BDE091-A1CA-4FBA-BD86-16DAA29A6F4C}" srcOrd="0" destOrd="0" presId="urn:microsoft.com/office/officeart/2005/8/layout/vProcess5"/>
    <dgm:cxn modelId="{7F0D73CE-D6FA-4553-B24A-C9AF07BFC05C}" type="presOf" srcId="{1F6E28E3-7BC1-402E-83B2-AD57109FB18C}" destId="{66EB87BC-E1CA-4B86-B7CC-E0072C592C69}" srcOrd="0" destOrd="0" presId="urn:microsoft.com/office/officeart/2005/8/layout/vProcess5"/>
    <dgm:cxn modelId="{8AB8D99E-EAA7-48CA-87B1-C4DF8529809F}" type="presOf" srcId="{9076A2B1-6E38-4799-9F1E-00C72F3423AE}" destId="{FEE6859C-1CF0-4806-A56D-55C77C68DBA4}" srcOrd="1" destOrd="0" presId="urn:microsoft.com/office/officeart/2005/8/layout/vProcess5"/>
    <dgm:cxn modelId="{BE670585-ED61-4CB8-9FD8-A7BC4104CA7A}" type="presOf" srcId="{633A641F-E75E-43CB-805D-CD867C0F2A86}" destId="{E89AC88E-0EE4-4619-8C22-4E57ABD0FF39}" srcOrd="0" destOrd="0" presId="urn:microsoft.com/office/officeart/2005/8/layout/vProcess5"/>
    <dgm:cxn modelId="{3669ECC2-1113-4D1A-8785-354863D2584E}" type="presOf" srcId="{1BE8B174-2C91-4A80-8155-35ED40384A50}" destId="{9ACC411C-0350-4E51-ABB3-5B5812802B7C}" srcOrd="0" destOrd="0" presId="urn:microsoft.com/office/officeart/2005/8/layout/vProcess5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F4E79F1B-2FE8-4E46-8EBB-F35596C8EE70}" type="presOf" srcId="{34900719-0055-4805-AACA-59135911BD7A}" destId="{2D9D1B00-2E4C-48A8-99FA-FDEEABB1147D}" srcOrd="0" destOrd="0" presId="urn:microsoft.com/office/officeart/2005/8/layout/vProcess5"/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EAFA559C-EA48-4B99-9748-9669E7CAB832}" type="presOf" srcId="{FBE53977-6AB0-4DB0-A5CD-1D820CE68830}" destId="{26D539BC-5028-4DF9-BDF5-CBD3712014E5}" srcOrd="0" destOrd="0" presId="urn:microsoft.com/office/officeart/2005/8/layout/vProcess5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B1E04B59-6688-401F-AFB1-3DE553C68C26}" type="presOf" srcId="{60E510CB-133C-4BE9-95C1-CC639E83A119}" destId="{F7E22B68-D4E7-49B0-95DE-095C59D12272}" srcOrd="1" destOrd="0" presId="urn:microsoft.com/office/officeart/2005/8/layout/vProcess5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55916141-F450-433C-96F2-7772EE6E174E}" type="presOf" srcId="{633A641F-E75E-43CB-805D-CD867C0F2A86}" destId="{B54D9CFA-1A34-4769-9655-E0FE724303DF}" srcOrd="1" destOrd="0" presId="urn:microsoft.com/office/officeart/2005/8/layout/vProcess5"/>
    <dgm:cxn modelId="{A97C39B6-AA4B-416D-ACE7-3687AEE95BF4}" type="presOf" srcId="{47FD4653-4373-4378-A8E0-DA7021012463}" destId="{8F7EE3EA-8640-4FFD-B70F-F779963ABEFF}" srcOrd="0" destOrd="0" presId="urn:microsoft.com/office/officeart/2005/8/layout/vProcess5"/>
    <dgm:cxn modelId="{1ECA3A0A-4B1B-4752-B185-D2B061F374B9}" type="presOf" srcId="{D3153474-52DA-4E90-AF00-B3912D808A7E}" destId="{A84836C0-12FB-4678-B288-0A6556EB0E48}" srcOrd="0" destOrd="0" presId="urn:microsoft.com/office/officeart/2005/8/layout/vProcess5"/>
    <dgm:cxn modelId="{4BFF3FA8-C8B7-4EAA-A461-55BC311FFFFF}" type="presOf" srcId="{60E510CB-133C-4BE9-95C1-CC639E83A119}" destId="{389B86C2-B9BC-4FF1-8FCC-88BCC118CA14}" srcOrd="0" destOrd="0" presId="urn:microsoft.com/office/officeart/2005/8/layout/vProcess5"/>
    <dgm:cxn modelId="{03211A97-0298-4F6C-B7DB-8336FE3A7C4B}" type="presOf" srcId="{9076A2B1-6E38-4799-9F1E-00C72F3423AE}" destId="{A47A6FC8-4A1F-4094-9286-9703864E0E30}" srcOrd="0" destOrd="0" presId="urn:microsoft.com/office/officeart/2005/8/layout/vProcess5"/>
    <dgm:cxn modelId="{95BA3E87-F3B3-4B76-82A6-163623148D33}" type="presOf" srcId="{1BE8B174-2C91-4A80-8155-35ED40384A50}" destId="{6EBC5BAF-C071-43F7-97DC-6019D8EA2255}" srcOrd="1" destOrd="0" presId="urn:microsoft.com/office/officeart/2005/8/layout/vProcess5"/>
    <dgm:cxn modelId="{BF9AE826-5908-4544-9FC2-5CD1D1279972}" type="presOf" srcId="{FBE53977-6AB0-4DB0-A5CD-1D820CE68830}" destId="{07FE7B20-6149-4E60-B0A3-864892EEFFE5}" srcOrd="1" destOrd="0" presId="urn:microsoft.com/office/officeart/2005/8/layout/vProcess5"/>
    <dgm:cxn modelId="{2E50CE81-44B3-4E9C-B7DB-E07E8932055E}" type="presParOf" srcId="{2D9D1B00-2E4C-48A8-99FA-FDEEABB1147D}" destId="{8B31C2BE-466F-4B91-BC02-257FCFF4CF1D}" srcOrd="0" destOrd="0" presId="urn:microsoft.com/office/officeart/2005/8/layout/vProcess5"/>
    <dgm:cxn modelId="{F93DE1EC-1539-4359-A635-67CE51580A38}" type="presParOf" srcId="{2D9D1B00-2E4C-48A8-99FA-FDEEABB1147D}" destId="{E89AC88E-0EE4-4619-8C22-4E57ABD0FF39}" srcOrd="1" destOrd="0" presId="urn:microsoft.com/office/officeart/2005/8/layout/vProcess5"/>
    <dgm:cxn modelId="{0A5E1851-35DD-4E98-AAD4-651B2C9F4D5E}" type="presParOf" srcId="{2D9D1B00-2E4C-48A8-99FA-FDEEABB1147D}" destId="{389B86C2-B9BC-4FF1-8FCC-88BCC118CA14}" srcOrd="2" destOrd="0" presId="urn:microsoft.com/office/officeart/2005/8/layout/vProcess5"/>
    <dgm:cxn modelId="{F1B0A44A-BCDB-48A6-B582-FCCB6E0972E4}" type="presParOf" srcId="{2D9D1B00-2E4C-48A8-99FA-FDEEABB1147D}" destId="{A47A6FC8-4A1F-4094-9286-9703864E0E30}" srcOrd="3" destOrd="0" presId="urn:microsoft.com/office/officeart/2005/8/layout/vProcess5"/>
    <dgm:cxn modelId="{8AAB11E7-A06E-44FF-BDF8-36EE84C0E90D}" type="presParOf" srcId="{2D9D1B00-2E4C-48A8-99FA-FDEEABB1147D}" destId="{26D539BC-5028-4DF9-BDF5-CBD3712014E5}" srcOrd="4" destOrd="0" presId="urn:microsoft.com/office/officeart/2005/8/layout/vProcess5"/>
    <dgm:cxn modelId="{62ED896D-5DFC-4957-A800-DAE20433F7C0}" type="presParOf" srcId="{2D9D1B00-2E4C-48A8-99FA-FDEEABB1147D}" destId="{9ACC411C-0350-4E51-ABB3-5B5812802B7C}" srcOrd="5" destOrd="0" presId="urn:microsoft.com/office/officeart/2005/8/layout/vProcess5"/>
    <dgm:cxn modelId="{086E5352-7A5C-4C55-A664-877858295324}" type="presParOf" srcId="{2D9D1B00-2E4C-48A8-99FA-FDEEABB1147D}" destId="{29BDE091-A1CA-4FBA-BD86-16DAA29A6F4C}" srcOrd="6" destOrd="0" presId="urn:microsoft.com/office/officeart/2005/8/layout/vProcess5"/>
    <dgm:cxn modelId="{360DCD5F-9795-461A-9679-FB57B5F7D2EC}" type="presParOf" srcId="{2D9D1B00-2E4C-48A8-99FA-FDEEABB1147D}" destId="{A84836C0-12FB-4678-B288-0A6556EB0E48}" srcOrd="7" destOrd="0" presId="urn:microsoft.com/office/officeart/2005/8/layout/vProcess5"/>
    <dgm:cxn modelId="{007FD51A-2CE1-45DB-BCFA-5D9E8AF2B8C8}" type="presParOf" srcId="{2D9D1B00-2E4C-48A8-99FA-FDEEABB1147D}" destId="{8F7EE3EA-8640-4FFD-B70F-F779963ABEFF}" srcOrd="8" destOrd="0" presId="urn:microsoft.com/office/officeart/2005/8/layout/vProcess5"/>
    <dgm:cxn modelId="{3ACA6CC3-DC44-49CC-89CB-405E57D73926}" type="presParOf" srcId="{2D9D1B00-2E4C-48A8-99FA-FDEEABB1147D}" destId="{66EB87BC-E1CA-4B86-B7CC-E0072C592C69}" srcOrd="9" destOrd="0" presId="urn:microsoft.com/office/officeart/2005/8/layout/vProcess5"/>
    <dgm:cxn modelId="{CCF07BD7-CBBE-4402-BC46-B0B782B323C9}" type="presParOf" srcId="{2D9D1B00-2E4C-48A8-99FA-FDEEABB1147D}" destId="{B54D9CFA-1A34-4769-9655-E0FE724303DF}" srcOrd="10" destOrd="0" presId="urn:microsoft.com/office/officeart/2005/8/layout/vProcess5"/>
    <dgm:cxn modelId="{519E0EBE-449F-4AE8-9668-021B2719088D}" type="presParOf" srcId="{2D9D1B00-2E4C-48A8-99FA-FDEEABB1147D}" destId="{F7E22B68-D4E7-49B0-95DE-095C59D12272}" srcOrd="11" destOrd="0" presId="urn:microsoft.com/office/officeart/2005/8/layout/vProcess5"/>
    <dgm:cxn modelId="{33F1F9FC-08ED-4734-9847-A521F761873B}" type="presParOf" srcId="{2D9D1B00-2E4C-48A8-99FA-FDEEABB1147D}" destId="{FEE6859C-1CF0-4806-A56D-55C77C68DBA4}" srcOrd="12" destOrd="0" presId="urn:microsoft.com/office/officeart/2005/8/layout/vProcess5"/>
    <dgm:cxn modelId="{73BADB91-6BEF-47C0-8355-4D70A4585F2F}" type="presParOf" srcId="{2D9D1B00-2E4C-48A8-99FA-FDEEABB1147D}" destId="{07FE7B20-6149-4E60-B0A3-864892EEFFE5}" srcOrd="13" destOrd="0" presId="urn:microsoft.com/office/officeart/2005/8/layout/vProcess5"/>
    <dgm:cxn modelId="{0EB6F476-333D-45A9-9167-E87324F073EB}" type="presParOf" srcId="{2D9D1B00-2E4C-48A8-99FA-FDEEABB1147D}" destId="{6EBC5BAF-C071-43F7-97DC-6019D8EA225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900719-0055-4805-AACA-59135911BD7A}" type="doc">
      <dgm:prSet loTypeId="urn:microsoft.com/office/officeart/2005/8/layout/vProcess5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633A641F-E75E-43CB-805D-CD867C0F2A86}">
      <dgm:prSet phldrT="[Texto]"/>
      <dgm:spPr/>
      <dgm:t>
        <a:bodyPr/>
        <a:lstStyle/>
        <a:p>
          <a:r>
            <a:rPr lang="pt-BR" dirty="0" smtClean="0"/>
            <a:t>Levantamento</a:t>
          </a:r>
          <a:endParaRPr lang="pt-BR" dirty="0"/>
        </a:p>
      </dgm:t>
    </dgm:pt>
    <dgm:pt modelId="{1BC881C2-CF92-4701-9367-DC0E7D324ED6}" type="parTrans" cxnId="{80D6EC8E-F69E-484E-BD80-A9060CEB91AB}">
      <dgm:prSet/>
      <dgm:spPr/>
      <dgm:t>
        <a:bodyPr/>
        <a:lstStyle/>
        <a:p>
          <a:endParaRPr lang="pt-BR"/>
        </a:p>
      </dgm:t>
    </dgm:pt>
    <dgm:pt modelId="{27B16B67-9E8D-4704-AE39-7553FC439365}" type="sibTrans" cxnId="{80D6EC8E-F69E-484E-BD80-A9060CEB91AB}">
      <dgm:prSet/>
      <dgm:spPr/>
      <dgm:t>
        <a:bodyPr/>
        <a:lstStyle/>
        <a:p>
          <a:endParaRPr lang="pt-BR"/>
        </a:p>
      </dgm:t>
    </dgm:pt>
    <dgm:pt modelId="{60E510CB-133C-4BE9-95C1-CC639E83A119}">
      <dgm:prSet phldrT="[Texto]"/>
      <dgm:spPr/>
      <dgm:t>
        <a:bodyPr/>
        <a:lstStyle/>
        <a:p>
          <a:r>
            <a:rPr lang="pt-BR" dirty="0" smtClean="0"/>
            <a:t>Análise</a:t>
          </a:r>
          <a:endParaRPr lang="pt-BR" dirty="0"/>
        </a:p>
      </dgm:t>
    </dgm:pt>
    <dgm:pt modelId="{2084EF48-3FE8-4447-8F91-0FDD3AD95A48}" type="parTrans" cxnId="{B2A1BD12-3223-43F4-AC20-C28407FFF0EA}">
      <dgm:prSet/>
      <dgm:spPr/>
      <dgm:t>
        <a:bodyPr/>
        <a:lstStyle/>
        <a:p>
          <a:endParaRPr lang="pt-BR"/>
        </a:p>
      </dgm:t>
    </dgm:pt>
    <dgm:pt modelId="{D3153474-52DA-4E90-AF00-B3912D808A7E}" type="sibTrans" cxnId="{B2A1BD12-3223-43F4-AC20-C28407FFF0EA}">
      <dgm:prSet/>
      <dgm:spPr/>
      <dgm:t>
        <a:bodyPr/>
        <a:lstStyle/>
        <a:p>
          <a:endParaRPr lang="pt-BR"/>
        </a:p>
      </dgm:t>
    </dgm:pt>
    <dgm:pt modelId="{FBE53977-6AB0-4DB0-A5CD-1D820CE68830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5BFD6032-5E54-4565-BF93-93424D6FD8A5}" type="parTrans" cxnId="{18AA7290-8CFB-4ED2-90F0-7F4BFBB9B637}">
      <dgm:prSet/>
      <dgm:spPr/>
      <dgm:t>
        <a:bodyPr/>
        <a:lstStyle/>
        <a:p>
          <a:endParaRPr lang="pt-BR"/>
        </a:p>
      </dgm:t>
    </dgm:pt>
    <dgm:pt modelId="{1F6E28E3-7BC1-402E-83B2-AD57109FB18C}" type="sibTrans" cxnId="{18AA7290-8CFB-4ED2-90F0-7F4BFBB9B637}">
      <dgm:prSet/>
      <dgm:spPr/>
      <dgm:t>
        <a:bodyPr/>
        <a:lstStyle/>
        <a:p>
          <a:endParaRPr lang="pt-BR"/>
        </a:p>
      </dgm:t>
    </dgm:pt>
    <dgm:pt modelId="{9076A2B1-6E38-4799-9F1E-00C72F3423AE}">
      <dgm:prSet phldrT="[Texto]"/>
      <dgm:spPr/>
      <dgm:t>
        <a:bodyPr/>
        <a:lstStyle/>
        <a:p>
          <a:r>
            <a:rPr lang="pt-BR" dirty="0" smtClean="0"/>
            <a:t>Projeto</a:t>
          </a:r>
          <a:endParaRPr lang="pt-BR" dirty="0"/>
        </a:p>
      </dgm:t>
    </dgm:pt>
    <dgm:pt modelId="{A52E464E-1603-41B2-BFE0-ED4FEE83C212}" type="parTrans" cxnId="{B7724278-718C-4275-BB97-D596277EE986}">
      <dgm:prSet/>
      <dgm:spPr/>
      <dgm:t>
        <a:bodyPr/>
        <a:lstStyle/>
        <a:p>
          <a:endParaRPr lang="pt-BR"/>
        </a:p>
      </dgm:t>
    </dgm:pt>
    <dgm:pt modelId="{47FD4653-4373-4378-A8E0-DA7021012463}" type="sibTrans" cxnId="{B7724278-718C-4275-BB97-D596277EE986}">
      <dgm:prSet/>
      <dgm:spPr/>
      <dgm:t>
        <a:bodyPr/>
        <a:lstStyle/>
        <a:p>
          <a:endParaRPr lang="pt-BR"/>
        </a:p>
      </dgm:t>
    </dgm:pt>
    <dgm:pt modelId="{1BE8B174-2C91-4A80-8155-35ED40384A50}">
      <dgm:prSet phldrT="[Texto]"/>
      <dgm:spPr/>
      <dgm:t>
        <a:bodyPr/>
        <a:lstStyle/>
        <a:p>
          <a:r>
            <a:rPr lang="pt-BR" dirty="0" smtClean="0"/>
            <a:t>Testes</a:t>
          </a:r>
          <a:endParaRPr lang="pt-BR" dirty="0"/>
        </a:p>
      </dgm:t>
    </dgm:pt>
    <dgm:pt modelId="{9B558691-F97E-448B-A6DB-8AFA9D1DB161}" type="parTrans" cxnId="{6FB7EEF5-6895-407C-9121-FE079CDE00D7}">
      <dgm:prSet/>
      <dgm:spPr/>
      <dgm:t>
        <a:bodyPr/>
        <a:lstStyle/>
        <a:p>
          <a:endParaRPr lang="pt-BR"/>
        </a:p>
      </dgm:t>
    </dgm:pt>
    <dgm:pt modelId="{6B368C1A-17DD-4753-8564-F1E539EDC1DC}" type="sibTrans" cxnId="{6FB7EEF5-6895-407C-9121-FE079CDE00D7}">
      <dgm:prSet/>
      <dgm:spPr/>
      <dgm:t>
        <a:bodyPr/>
        <a:lstStyle/>
        <a:p>
          <a:endParaRPr lang="pt-BR"/>
        </a:p>
      </dgm:t>
    </dgm:pt>
    <dgm:pt modelId="{2D9D1B00-2E4C-48A8-99FA-FDEEABB1147D}" type="pres">
      <dgm:prSet presAssocID="{34900719-0055-4805-AACA-59135911BD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B31C2BE-466F-4B91-BC02-257FCFF4CF1D}" type="pres">
      <dgm:prSet presAssocID="{34900719-0055-4805-AACA-59135911BD7A}" presName="dummyMaxCanvas" presStyleCnt="0">
        <dgm:presLayoutVars/>
      </dgm:prSet>
      <dgm:spPr/>
    </dgm:pt>
    <dgm:pt modelId="{E89AC88E-0EE4-4619-8C22-4E57ABD0FF39}" type="pres">
      <dgm:prSet presAssocID="{34900719-0055-4805-AACA-59135911BD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9B86C2-B9BC-4FF1-8FCC-88BCC118CA14}" type="pres">
      <dgm:prSet presAssocID="{34900719-0055-4805-AACA-59135911BD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A6FC8-4A1F-4094-9286-9703864E0E30}" type="pres">
      <dgm:prSet presAssocID="{34900719-0055-4805-AACA-59135911BD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539BC-5028-4DF9-BDF5-CBD3712014E5}" type="pres">
      <dgm:prSet presAssocID="{34900719-0055-4805-AACA-59135911BD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C411C-0350-4E51-ABB3-5B5812802B7C}" type="pres">
      <dgm:prSet presAssocID="{34900719-0055-4805-AACA-59135911BD7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BDE091-A1CA-4FBA-BD86-16DAA29A6F4C}" type="pres">
      <dgm:prSet presAssocID="{34900719-0055-4805-AACA-59135911BD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836C0-12FB-4678-B288-0A6556EB0E48}" type="pres">
      <dgm:prSet presAssocID="{34900719-0055-4805-AACA-59135911BD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EE3EA-8640-4FFD-B70F-F779963ABEFF}" type="pres">
      <dgm:prSet presAssocID="{34900719-0055-4805-AACA-59135911BD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EB87BC-E1CA-4B86-B7CC-E0072C592C69}" type="pres">
      <dgm:prSet presAssocID="{34900719-0055-4805-AACA-59135911BD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4D9CFA-1A34-4769-9655-E0FE724303DF}" type="pres">
      <dgm:prSet presAssocID="{34900719-0055-4805-AACA-59135911BD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E22B68-D4E7-49B0-95DE-095C59D12272}" type="pres">
      <dgm:prSet presAssocID="{34900719-0055-4805-AACA-59135911BD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E6859C-1CF0-4806-A56D-55C77C68DBA4}" type="pres">
      <dgm:prSet presAssocID="{34900719-0055-4805-AACA-59135911BD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7FE7B20-6149-4E60-B0A3-864892EEFFE5}" type="pres">
      <dgm:prSet presAssocID="{34900719-0055-4805-AACA-59135911BD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BC5BAF-C071-43F7-97DC-6019D8EA2255}" type="pres">
      <dgm:prSet presAssocID="{34900719-0055-4805-AACA-59135911BD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FB7EEF5-6895-407C-9121-FE079CDE00D7}" srcId="{34900719-0055-4805-AACA-59135911BD7A}" destId="{1BE8B174-2C91-4A80-8155-35ED40384A50}" srcOrd="4" destOrd="0" parTransId="{9B558691-F97E-448B-A6DB-8AFA9D1DB161}" sibTransId="{6B368C1A-17DD-4753-8564-F1E539EDC1DC}"/>
    <dgm:cxn modelId="{550AF48B-E1C4-407A-8496-E8F658C9D797}" type="presOf" srcId="{47FD4653-4373-4378-A8E0-DA7021012463}" destId="{8F7EE3EA-8640-4FFD-B70F-F779963ABEFF}" srcOrd="0" destOrd="0" presId="urn:microsoft.com/office/officeart/2005/8/layout/vProcess5"/>
    <dgm:cxn modelId="{1D28B70A-6E2D-41DA-8661-456602334854}" type="presOf" srcId="{633A641F-E75E-43CB-805D-CD867C0F2A86}" destId="{B54D9CFA-1A34-4769-9655-E0FE724303DF}" srcOrd="1" destOrd="0" presId="urn:microsoft.com/office/officeart/2005/8/layout/vProcess5"/>
    <dgm:cxn modelId="{E58C4B88-6F79-4C71-A073-9788FB6771EE}" type="presOf" srcId="{60E510CB-133C-4BE9-95C1-CC639E83A119}" destId="{F7E22B68-D4E7-49B0-95DE-095C59D12272}" srcOrd="1" destOrd="0" presId="urn:microsoft.com/office/officeart/2005/8/layout/vProcess5"/>
    <dgm:cxn modelId="{9C4A9B6E-E5A5-499B-ADBA-5ACBF05948DD}" type="presOf" srcId="{FBE53977-6AB0-4DB0-A5CD-1D820CE68830}" destId="{07FE7B20-6149-4E60-B0A3-864892EEFFE5}" srcOrd="1" destOrd="0" presId="urn:microsoft.com/office/officeart/2005/8/layout/vProcess5"/>
    <dgm:cxn modelId="{B7724278-718C-4275-BB97-D596277EE986}" srcId="{34900719-0055-4805-AACA-59135911BD7A}" destId="{9076A2B1-6E38-4799-9F1E-00C72F3423AE}" srcOrd="2" destOrd="0" parTransId="{A52E464E-1603-41B2-BFE0-ED4FEE83C212}" sibTransId="{47FD4653-4373-4378-A8E0-DA7021012463}"/>
    <dgm:cxn modelId="{C7D675FE-CC31-401F-AB18-000D4121B673}" type="presOf" srcId="{1BE8B174-2C91-4A80-8155-35ED40384A50}" destId="{9ACC411C-0350-4E51-ABB3-5B5812802B7C}" srcOrd="0" destOrd="0" presId="urn:microsoft.com/office/officeart/2005/8/layout/vProcess5"/>
    <dgm:cxn modelId="{18AA7290-8CFB-4ED2-90F0-7F4BFBB9B637}" srcId="{34900719-0055-4805-AACA-59135911BD7A}" destId="{FBE53977-6AB0-4DB0-A5CD-1D820CE68830}" srcOrd="3" destOrd="0" parTransId="{5BFD6032-5E54-4565-BF93-93424D6FD8A5}" sibTransId="{1F6E28E3-7BC1-402E-83B2-AD57109FB18C}"/>
    <dgm:cxn modelId="{E106C5A7-6028-4978-9B13-497940E65020}" type="presOf" srcId="{34900719-0055-4805-AACA-59135911BD7A}" destId="{2D9D1B00-2E4C-48A8-99FA-FDEEABB1147D}" srcOrd="0" destOrd="0" presId="urn:microsoft.com/office/officeart/2005/8/layout/vProcess5"/>
    <dgm:cxn modelId="{80D6EC8E-F69E-484E-BD80-A9060CEB91AB}" srcId="{34900719-0055-4805-AACA-59135911BD7A}" destId="{633A641F-E75E-43CB-805D-CD867C0F2A86}" srcOrd="0" destOrd="0" parTransId="{1BC881C2-CF92-4701-9367-DC0E7D324ED6}" sibTransId="{27B16B67-9E8D-4704-AE39-7553FC439365}"/>
    <dgm:cxn modelId="{A5A8406D-33D6-42BC-87F0-5C8EABC6DB94}" type="presOf" srcId="{1F6E28E3-7BC1-402E-83B2-AD57109FB18C}" destId="{66EB87BC-E1CA-4B86-B7CC-E0072C592C69}" srcOrd="0" destOrd="0" presId="urn:microsoft.com/office/officeart/2005/8/layout/vProcess5"/>
    <dgm:cxn modelId="{B2A1BD12-3223-43F4-AC20-C28407FFF0EA}" srcId="{34900719-0055-4805-AACA-59135911BD7A}" destId="{60E510CB-133C-4BE9-95C1-CC639E83A119}" srcOrd="1" destOrd="0" parTransId="{2084EF48-3FE8-4447-8F91-0FDD3AD95A48}" sibTransId="{D3153474-52DA-4E90-AF00-B3912D808A7E}"/>
    <dgm:cxn modelId="{628C506A-D588-46DB-A573-14CFD92733B9}" type="presOf" srcId="{60E510CB-133C-4BE9-95C1-CC639E83A119}" destId="{389B86C2-B9BC-4FF1-8FCC-88BCC118CA14}" srcOrd="0" destOrd="0" presId="urn:microsoft.com/office/officeart/2005/8/layout/vProcess5"/>
    <dgm:cxn modelId="{004B03A0-07FB-4757-8492-BD2653778437}" type="presOf" srcId="{27B16B67-9E8D-4704-AE39-7553FC439365}" destId="{29BDE091-A1CA-4FBA-BD86-16DAA29A6F4C}" srcOrd="0" destOrd="0" presId="urn:microsoft.com/office/officeart/2005/8/layout/vProcess5"/>
    <dgm:cxn modelId="{7F8E0306-C7E0-47B7-BF88-75EE02BABD3E}" type="presOf" srcId="{1BE8B174-2C91-4A80-8155-35ED40384A50}" destId="{6EBC5BAF-C071-43F7-97DC-6019D8EA2255}" srcOrd="1" destOrd="0" presId="urn:microsoft.com/office/officeart/2005/8/layout/vProcess5"/>
    <dgm:cxn modelId="{E6F3488A-5ACC-4D0D-9EAD-B6BB77DA8B38}" type="presOf" srcId="{D3153474-52DA-4E90-AF00-B3912D808A7E}" destId="{A84836C0-12FB-4678-B288-0A6556EB0E48}" srcOrd="0" destOrd="0" presId="urn:microsoft.com/office/officeart/2005/8/layout/vProcess5"/>
    <dgm:cxn modelId="{3112D60E-7BF9-4CDD-B174-ABB56BC73D9D}" type="presOf" srcId="{633A641F-E75E-43CB-805D-CD867C0F2A86}" destId="{E89AC88E-0EE4-4619-8C22-4E57ABD0FF39}" srcOrd="0" destOrd="0" presId="urn:microsoft.com/office/officeart/2005/8/layout/vProcess5"/>
    <dgm:cxn modelId="{13B34B64-1B74-4552-A4FF-607713E22D79}" type="presOf" srcId="{FBE53977-6AB0-4DB0-A5CD-1D820CE68830}" destId="{26D539BC-5028-4DF9-BDF5-CBD3712014E5}" srcOrd="0" destOrd="0" presId="urn:microsoft.com/office/officeart/2005/8/layout/vProcess5"/>
    <dgm:cxn modelId="{F9556CBD-19DB-4CCB-81BB-10FCBED08BF8}" type="presOf" srcId="{9076A2B1-6E38-4799-9F1E-00C72F3423AE}" destId="{FEE6859C-1CF0-4806-A56D-55C77C68DBA4}" srcOrd="1" destOrd="0" presId="urn:microsoft.com/office/officeart/2005/8/layout/vProcess5"/>
    <dgm:cxn modelId="{27C17BAC-3F33-4E3F-93A0-159BF1E2A1D1}" type="presOf" srcId="{9076A2B1-6E38-4799-9F1E-00C72F3423AE}" destId="{A47A6FC8-4A1F-4094-9286-9703864E0E30}" srcOrd="0" destOrd="0" presId="urn:microsoft.com/office/officeart/2005/8/layout/vProcess5"/>
    <dgm:cxn modelId="{7A933A0B-AE69-4A46-BEAE-2319CE3E4B5F}" type="presParOf" srcId="{2D9D1B00-2E4C-48A8-99FA-FDEEABB1147D}" destId="{8B31C2BE-466F-4B91-BC02-257FCFF4CF1D}" srcOrd="0" destOrd="0" presId="urn:microsoft.com/office/officeart/2005/8/layout/vProcess5"/>
    <dgm:cxn modelId="{1A5DA908-97BB-4AC3-93D7-2FF0E3AC2CF2}" type="presParOf" srcId="{2D9D1B00-2E4C-48A8-99FA-FDEEABB1147D}" destId="{E89AC88E-0EE4-4619-8C22-4E57ABD0FF39}" srcOrd="1" destOrd="0" presId="urn:microsoft.com/office/officeart/2005/8/layout/vProcess5"/>
    <dgm:cxn modelId="{5BA62BC9-F459-4F35-B4C3-E2A25FA42FDF}" type="presParOf" srcId="{2D9D1B00-2E4C-48A8-99FA-FDEEABB1147D}" destId="{389B86C2-B9BC-4FF1-8FCC-88BCC118CA14}" srcOrd="2" destOrd="0" presId="urn:microsoft.com/office/officeart/2005/8/layout/vProcess5"/>
    <dgm:cxn modelId="{62496C99-F946-4843-B227-04E7AFF47F93}" type="presParOf" srcId="{2D9D1B00-2E4C-48A8-99FA-FDEEABB1147D}" destId="{A47A6FC8-4A1F-4094-9286-9703864E0E30}" srcOrd="3" destOrd="0" presId="urn:microsoft.com/office/officeart/2005/8/layout/vProcess5"/>
    <dgm:cxn modelId="{0E90D883-2BF9-4C19-BD45-29D85A923F31}" type="presParOf" srcId="{2D9D1B00-2E4C-48A8-99FA-FDEEABB1147D}" destId="{26D539BC-5028-4DF9-BDF5-CBD3712014E5}" srcOrd="4" destOrd="0" presId="urn:microsoft.com/office/officeart/2005/8/layout/vProcess5"/>
    <dgm:cxn modelId="{96A10D78-20C1-44C7-A6E9-66EB8EE72312}" type="presParOf" srcId="{2D9D1B00-2E4C-48A8-99FA-FDEEABB1147D}" destId="{9ACC411C-0350-4E51-ABB3-5B5812802B7C}" srcOrd="5" destOrd="0" presId="urn:microsoft.com/office/officeart/2005/8/layout/vProcess5"/>
    <dgm:cxn modelId="{2229A881-9DA3-445A-9B4B-5ABC94D67034}" type="presParOf" srcId="{2D9D1B00-2E4C-48A8-99FA-FDEEABB1147D}" destId="{29BDE091-A1CA-4FBA-BD86-16DAA29A6F4C}" srcOrd="6" destOrd="0" presId="urn:microsoft.com/office/officeart/2005/8/layout/vProcess5"/>
    <dgm:cxn modelId="{5B79D1DF-96BB-49F6-A10E-CFFECB959887}" type="presParOf" srcId="{2D9D1B00-2E4C-48A8-99FA-FDEEABB1147D}" destId="{A84836C0-12FB-4678-B288-0A6556EB0E48}" srcOrd="7" destOrd="0" presId="urn:microsoft.com/office/officeart/2005/8/layout/vProcess5"/>
    <dgm:cxn modelId="{0BCF44F4-0EDA-472E-AEFD-7D5A71C34B77}" type="presParOf" srcId="{2D9D1B00-2E4C-48A8-99FA-FDEEABB1147D}" destId="{8F7EE3EA-8640-4FFD-B70F-F779963ABEFF}" srcOrd="8" destOrd="0" presId="urn:microsoft.com/office/officeart/2005/8/layout/vProcess5"/>
    <dgm:cxn modelId="{18590C1A-0FAA-4124-83E8-D32549A845D9}" type="presParOf" srcId="{2D9D1B00-2E4C-48A8-99FA-FDEEABB1147D}" destId="{66EB87BC-E1CA-4B86-B7CC-E0072C592C69}" srcOrd="9" destOrd="0" presId="urn:microsoft.com/office/officeart/2005/8/layout/vProcess5"/>
    <dgm:cxn modelId="{1DF4F0FC-76C6-45C7-A9C6-F957A12EDFD3}" type="presParOf" srcId="{2D9D1B00-2E4C-48A8-99FA-FDEEABB1147D}" destId="{B54D9CFA-1A34-4769-9655-E0FE724303DF}" srcOrd="10" destOrd="0" presId="urn:microsoft.com/office/officeart/2005/8/layout/vProcess5"/>
    <dgm:cxn modelId="{918FFE49-02B5-45AC-8990-A55F897E6802}" type="presParOf" srcId="{2D9D1B00-2E4C-48A8-99FA-FDEEABB1147D}" destId="{F7E22B68-D4E7-49B0-95DE-095C59D12272}" srcOrd="11" destOrd="0" presId="urn:microsoft.com/office/officeart/2005/8/layout/vProcess5"/>
    <dgm:cxn modelId="{58E079B7-F8A1-405E-89CE-0BCA671B18B5}" type="presParOf" srcId="{2D9D1B00-2E4C-48A8-99FA-FDEEABB1147D}" destId="{FEE6859C-1CF0-4806-A56D-55C77C68DBA4}" srcOrd="12" destOrd="0" presId="urn:microsoft.com/office/officeart/2005/8/layout/vProcess5"/>
    <dgm:cxn modelId="{A1B56BED-817B-44DC-AAD7-73D24068DDF2}" type="presParOf" srcId="{2D9D1B00-2E4C-48A8-99FA-FDEEABB1147D}" destId="{07FE7B20-6149-4E60-B0A3-864892EEFFE5}" srcOrd="13" destOrd="0" presId="urn:microsoft.com/office/officeart/2005/8/layout/vProcess5"/>
    <dgm:cxn modelId="{80EAFE86-19D8-4A4E-AF95-3AA1204AC3B0}" type="presParOf" srcId="{2D9D1B00-2E4C-48A8-99FA-FDEEABB1147D}" destId="{6EBC5BAF-C071-43F7-97DC-6019D8EA225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91D6B0-86D4-4853-B482-E36706CF833C}" type="doc">
      <dgm:prSet loTypeId="urn:microsoft.com/office/officeart/2005/8/layout/chevron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B3B1A31B-180B-4175-AD81-F956564EEEC8}">
      <dgm:prSet phldrT="[Texto]"/>
      <dgm:spPr/>
      <dgm:t>
        <a:bodyPr/>
        <a:lstStyle/>
        <a:p>
          <a:r>
            <a:rPr lang="pt-BR" dirty="0" smtClean="0"/>
            <a:t>1994</a:t>
          </a:r>
          <a:endParaRPr lang="pt-BR" dirty="0"/>
        </a:p>
      </dgm:t>
    </dgm:pt>
    <dgm:pt modelId="{35993BD5-BEAD-4C14-ADC2-5EA4C55C7513}" type="parTrans" cxnId="{3B657E3E-5A1B-44F1-A48A-BF222BA66658}">
      <dgm:prSet/>
      <dgm:spPr/>
      <dgm:t>
        <a:bodyPr/>
        <a:lstStyle/>
        <a:p>
          <a:endParaRPr lang="pt-BR"/>
        </a:p>
      </dgm:t>
    </dgm:pt>
    <dgm:pt modelId="{C32296B3-0B17-452C-B5C3-C262F211B4D3}" type="sibTrans" cxnId="{3B657E3E-5A1B-44F1-A48A-BF222BA66658}">
      <dgm:prSet/>
      <dgm:spPr/>
      <dgm:t>
        <a:bodyPr/>
        <a:lstStyle/>
        <a:p>
          <a:endParaRPr lang="pt-BR"/>
        </a:p>
      </dgm:t>
    </dgm:pt>
    <dgm:pt modelId="{EF7E03EF-C233-4722-9CA2-77F03E3C7DF8}">
      <dgm:prSet phldrT="[Texto]"/>
      <dgm:spPr/>
      <dgm:t>
        <a:bodyPr/>
        <a:lstStyle/>
        <a:p>
          <a:r>
            <a:rPr lang="pt-BR" dirty="0" smtClean="0"/>
            <a:t>1995</a:t>
          </a:r>
          <a:endParaRPr lang="pt-BR" dirty="0"/>
        </a:p>
      </dgm:t>
    </dgm:pt>
    <dgm:pt modelId="{29A5BA6B-3B79-4B08-9F68-359FAF9EF0B1}" type="parTrans" cxnId="{2E3E8CB9-24F9-423E-B68E-589CE25087C4}">
      <dgm:prSet/>
      <dgm:spPr/>
      <dgm:t>
        <a:bodyPr/>
        <a:lstStyle/>
        <a:p>
          <a:endParaRPr lang="pt-BR"/>
        </a:p>
      </dgm:t>
    </dgm:pt>
    <dgm:pt modelId="{32F8DFC1-7ACD-455C-ACA7-34A96CAB39C6}" type="sibTrans" cxnId="{2E3E8CB9-24F9-423E-B68E-589CE25087C4}">
      <dgm:prSet/>
      <dgm:spPr/>
      <dgm:t>
        <a:bodyPr/>
        <a:lstStyle/>
        <a:p>
          <a:endParaRPr lang="pt-BR"/>
        </a:p>
      </dgm:t>
    </dgm:pt>
    <dgm:pt modelId="{A9F6CB69-D1AF-4188-B74E-ABE19FFDCBAE}">
      <dgm:prSet phldrT="[Texto]"/>
      <dgm:spPr/>
      <dgm:t>
        <a:bodyPr/>
        <a:lstStyle/>
        <a:p>
          <a:r>
            <a:rPr lang="pt-BR" dirty="0" smtClean="0"/>
            <a:t>1996</a:t>
          </a:r>
          <a:endParaRPr lang="pt-BR" dirty="0"/>
        </a:p>
      </dgm:t>
    </dgm:pt>
    <dgm:pt modelId="{B3765A9A-1B0A-4A65-8F1C-BB68B56A79F1}" type="parTrans" cxnId="{9B7173C4-101A-4482-A8DE-D5D50CD7CD00}">
      <dgm:prSet/>
      <dgm:spPr/>
      <dgm:t>
        <a:bodyPr/>
        <a:lstStyle/>
        <a:p>
          <a:endParaRPr lang="pt-BR"/>
        </a:p>
      </dgm:t>
    </dgm:pt>
    <dgm:pt modelId="{D1F2DED6-0C58-442F-8E79-15264C933F98}" type="sibTrans" cxnId="{9B7173C4-101A-4482-A8DE-D5D50CD7CD00}">
      <dgm:prSet/>
      <dgm:spPr/>
      <dgm:t>
        <a:bodyPr/>
        <a:lstStyle/>
        <a:p>
          <a:endParaRPr lang="pt-BR"/>
        </a:p>
      </dgm:t>
    </dgm:pt>
    <dgm:pt modelId="{4010197C-5806-4870-80D4-EAA8907FE46F}">
      <dgm:prSet phldrT="[Texto]"/>
      <dgm:spPr/>
      <dgm:t>
        <a:bodyPr/>
        <a:lstStyle/>
        <a:p>
          <a:r>
            <a:rPr lang="pt-BR" dirty="0" smtClean="0"/>
            <a:t>2002</a:t>
          </a:r>
          <a:endParaRPr lang="pt-BR" dirty="0"/>
        </a:p>
      </dgm:t>
    </dgm:pt>
    <dgm:pt modelId="{E4316E30-54FF-4D5D-9868-AAA512495A44}" type="parTrans" cxnId="{B415B141-0248-47ED-B3F9-C9622B9CDCD0}">
      <dgm:prSet/>
      <dgm:spPr/>
      <dgm:t>
        <a:bodyPr/>
        <a:lstStyle/>
        <a:p>
          <a:endParaRPr lang="pt-BR"/>
        </a:p>
      </dgm:t>
    </dgm:pt>
    <dgm:pt modelId="{BFAC660E-C8C6-4916-94E1-EC005C68A271}" type="sibTrans" cxnId="{B415B141-0248-47ED-B3F9-C9622B9CDCD0}">
      <dgm:prSet/>
      <dgm:spPr/>
      <dgm:t>
        <a:bodyPr/>
        <a:lstStyle/>
        <a:p>
          <a:endParaRPr lang="pt-BR"/>
        </a:p>
      </dgm:t>
    </dgm:pt>
    <dgm:pt modelId="{6399DCDD-4F7D-48E8-A7DF-7C83287AFAC0}">
      <dgm:prSet phldrT="[Texto]"/>
      <dgm:spPr/>
      <dgm:t>
        <a:bodyPr/>
        <a:lstStyle/>
        <a:p>
          <a:r>
            <a:rPr lang="pt-BR" dirty="0" smtClean="0"/>
            <a:t>Em 6/Dez a IBM anunciou a compra da </a:t>
          </a:r>
          <a:r>
            <a:rPr lang="pt-BR" dirty="0" err="1" smtClean="0"/>
            <a:t>Rational</a:t>
          </a:r>
          <a:r>
            <a:rPr lang="pt-BR" dirty="0" smtClean="0"/>
            <a:t> que foi concluída em 21/2/2003</a:t>
          </a:r>
          <a:endParaRPr lang="pt-BR" dirty="0"/>
        </a:p>
      </dgm:t>
    </dgm:pt>
    <dgm:pt modelId="{5BA511B8-D653-492F-82E6-1E10847AA5D9}" type="parTrans" cxnId="{B96CD29E-90D9-4795-8E80-7E0EE16904E6}">
      <dgm:prSet/>
      <dgm:spPr/>
      <dgm:t>
        <a:bodyPr/>
        <a:lstStyle/>
        <a:p>
          <a:endParaRPr lang="pt-BR"/>
        </a:p>
      </dgm:t>
    </dgm:pt>
    <dgm:pt modelId="{43AF3318-CF58-4AAB-8CF5-F918DDA2E822}" type="sibTrans" cxnId="{B96CD29E-90D9-4795-8E80-7E0EE16904E6}">
      <dgm:prSet/>
      <dgm:spPr/>
      <dgm:t>
        <a:bodyPr/>
        <a:lstStyle/>
        <a:p>
          <a:endParaRPr lang="pt-BR"/>
        </a:p>
      </dgm:t>
    </dgm:pt>
    <dgm:pt modelId="{BD3B49E3-19B0-4014-BC08-A82E69873279}">
      <dgm:prSet phldrT="[Texto]"/>
      <dgm:spPr/>
      <dgm:t>
        <a:bodyPr/>
        <a:lstStyle/>
        <a:p>
          <a:r>
            <a:rPr lang="pt-BR" dirty="0" smtClean="0"/>
            <a:t>1998</a:t>
          </a:r>
          <a:endParaRPr lang="pt-BR" dirty="0"/>
        </a:p>
      </dgm:t>
    </dgm:pt>
    <dgm:pt modelId="{415D4BD6-3394-4CF2-84E5-D96B84AD9676}" type="parTrans" cxnId="{49EB0A3D-B300-4335-91F9-DA726E943268}">
      <dgm:prSet/>
      <dgm:spPr/>
      <dgm:t>
        <a:bodyPr/>
        <a:lstStyle/>
        <a:p>
          <a:endParaRPr lang="pt-BR"/>
        </a:p>
      </dgm:t>
    </dgm:pt>
    <dgm:pt modelId="{24D1FDB1-C116-4AD8-84DF-AB93922F9879}" type="sibTrans" cxnId="{49EB0A3D-B300-4335-91F9-DA726E943268}">
      <dgm:prSet/>
      <dgm:spPr/>
      <dgm:t>
        <a:bodyPr/>
        <a:lstStyle/>
        <a:p>
          <a:endParaRPr lang="pt-BR"/>
        </a:p>
      </dgm:t>
    </dgm:pt>
    <dgm:pt modelId="{36088AD6-1467-4611-B24C-BC39593D7AF5}">
      <dgm:prSet phldrT="[Texto]"/>
      <dgm:spPr/>
      <dgm:t>
        <a:bodyPr/>
        <a:lstStyle/>
        <a:p>
          <a:r>
            <a:rPr lang="pt-BR" dirty="0" smtClean="0"/>
            <a:t>Em outubro James </a:t>
          </a:r>
          <a:r>
            <a:rPr lang="pt-BR" dirty="0" err="1" smtClean="0"/>
            <a:t>Rumbaugh</a:t>
          </a:r>
          <a:r>
            <a:rPr lang="pt-BR" dirty="0" smtClean="0"/>
            <a:t> se juntou </a:t>
          </a:r>
          <a:r>
            <a:rPr lang="pt-BR" dirty="0" err="1" smtClean="0"/>
            <a:t>Grady</a:t>
          </a:r>
          <a:r>
            <a:rPr lang="pt-BR" dirty="0" smtClean="0"/>
            <a:t> </a:t>
          </a:r>
          <a:r>
            <a:rPr lang="pt-BR" dirty="0" err="1" smtClean="0"/>
            <a:t>Booch</a:t>
          </a:r>
          <a:r>
            <a:rPr lang="pt-BR" dirty="0" smtClean="0"/>
            <a:t> (cientista chefe da </a:t>
          </a:r>
          <a:r>
            <a:rPr lang="pt-BR" dirty="0" err="1" smtClean="0"/>
            <a:t>Rational</a:t>
          </a:r>
          <a:r>
            <a:rPr lang="pt-BR" dirty="0" smtClean="0"/>
            <a:t>), eles resolveram criar um Método Unificado de Análise Orientada a Objetos unindo o método do </a:t>
          </a:r>
          <a:r>
            <a:rPr lang="pt-BR" dirty="0" err="1" smtClean="0"/>
            <a:t>Booch</a:t>
          </a:r>
          <a:r>
            <a:rPr lang="pt-BR" dirty="0" smtClean="0"/>
            <a:t> com o OMT (</a:t>
          </a:r>
          <a:r>
            <a:rPr lang="pt-BR" dirty="0" err="1" smtClean="0"/>
            <a:t>Object</a:t>
          </a:r>
          <a:r>
            <a:rPr lang="pt-BR" dirty="0" smtClean="0"/>
            <a:t> </a:t>
          </a:r>
          <a:r>
            <a:rPr lang="pt-BR" dirty="0" err="1" smtClean="0"/>
            <a:t>Modeling</a:t>
          </a:r>
          <a:r>
            <a:rPr lang="pt-BR" dirty="0" smtClean="0"/>
            <a:t> Technology) de </a:t>
          </a:r>
          <a:r>
            <a:rPr lang="pt-BR" dirty="0" err="1" smtClean="0"/>
            <a:t>Rumbaugh</a:t>
          </a:r>
          <a:endParaRPr lang="pt-BR" dirty="0"/>
        </a:p>
      </dgm:t>
    </dgm:pt>
    <dgm:pt modelId="{E1BE52B1-7D4D-4645-9622-1FE80A005777}" type="parTrans" cxnId="{61FE740E-43C4-4975-BD9A-01AEF90F41D5}">
      <dgm:prSet/>
      <dgm:spPr/>
      <dgm:t>
        <a:bodyPr/>
        <a:lstStyle/>
        <a:p>
          <a:endParaRPr lang="pt-BR"/>
        </a:p>
      </dgm:t>
    </dgm:pt>
    <dgm:pt modelId="{562532F2-5AD3-4273-B317-062E81D5641D}" type="sibTrans" cxnId="{61FE740E-43C4-4975-BD9A-01AEF90F41D5}">
      <dgm:prSet/>
      <dgm:spPr/>
      <dgm:t>
        <a:bodyPr/>
        <a:lstStyle/>
        <a:p>
          <a:endParaRPr lang="pt-BR"/>
        </a:p>
      </dgm:t>
    </dgm:pt>
    <dgm:pt modelId="{F8F200DB-C510-44B0-84D9-2A9D4DAB8910}">
      <dgm:prSet phldrT="[Texto]"/>
      <dgm:spPr/>
      <dgm:t>
        <a:bodyPr/>
        <a:lstStyle/>
        <a:p>
          <a:r>
            <a:rPr lang="pt-BR" dirty="0" smtClean="0"/>
            <a:t>Em outubro a versão 0.8 do UP (</a:t>
          </a:r>
          <a:r>
            <a:rPr lang="pt-BR" dirty="0" err="1" smtClean="0"/>
            <a:t>Unified</a:t>
          </a:r>
          <a:r>
            <a:rPr lang="pt-BR" dirty="0" smtClean="0"/>
            <a:t> </a:t>
          </a:r>
          <a:r>
            <a:rPr lang="pt-BR" dirty="0" err="1" smtClean="0"/>
            <a:t>Process</a:t>
          </a:r>
          <a:r>
            <a:rPr lang="pt-BR" dirty="0" smtClean="0"/>
            <a:t>) foi lançada e Ivar Jacobson entrou na </a:t>
          </a:r>
          <a:r>
            <a:rPr lang="pt-BR" dirty="0" err="1" smtClean="0"/>
            <a:t>Rational</a:t>
          </a:r>
          <a:endParaRPr lang="pt-BR" dirty="0"/>
        </a:p>
      </dgm:t>
    </dgm:pt>
    <dgm:pt modelId="{C7F8813A-BAB2-4659-9349-CF817FC2D6EF}" type="parTrans" cxnId="{8D7B14B6-3BED-452A-8E64-D8875C95A89C}">
      <dgm:prSet/>
      <dgm:spPr/>
      <dgm:t>
        <a:bodyPr/>
        <a:lstStyle/>
        <a:p>
          <a:endParaRPr lang="pt-BR"/>
        </a:p>
      </dgm:t>
    </dgm:pt>
    <dgm:pt modelId="{572B3010-C97F-4E95-A9B8-19F4F47B2980}" type="sibTrans" cxnId="{8D7B14B6-3BED-452A-8E64-D8875C95A89C}">
      <dgm:prSet/>
      <dgm:spPr/>
      <dgm:t>
        <a:bodyPr/>
        <a:lstStyle/>
        <a:p>
          <a:endParaRPr lang="pt-BR"/>
        </a:p>
      </dgm:t>
    </dgm:pt>
    <dgm:pt modelId="{BF2154F9-4284-4CA2-944E-2A10B152C85E}">
      <dgm:prSet phldrT="[Texto]"/>
      <dgm:spPr/>
      <dgm:t>
        <a:bodyPr/>
        <a:lstStyle/>
        <a:p>
          <a:r>
            <a:rPr lang="pt-BR" dirty="0" smtClean="0"/>
            <a:t>A </a:t>
          </a:r>
          <a:r>
            <a:rPr lang="pt-BR" dirty="0" err="1" smtClean="0"/>
            <a:t>Rational</a:t>
          </a:r>
          <a:r>
            <a:rPr lang="pt-BR" dirty="0" smtClean="0"/>
            <a:t> comprou da Ericsson a </a:t>
          </a:r>
          <a:r>
            <a:rPr lang="pt-BR" dirty="0" err="1" smtClean="0"/>
            <a:t>Objectory</a:t>
          </a:r>
          <a:r>
            <a:rPr lang="pt-BR" dirty="0" smtClean="0"/>
            <a:t> AB (que havia sido Jacobson) com o OOSE (</a:t>
          </a:r>
          <a:r>
            <a:rPr lang="pt-BR" dirty="0" err="1" smtClean="0"/>
            <a:t>Object-Oriented</a:t>
          </a:r>
          <a:r>
            <a:rPr lang="pt-BR" dirty="0" smtClean="0"/>
            <a:t> Software </a:t>
          </a:r>
          <a:r>
            <a:rPr lang="pt-BR" dirty="0" err="1" smtClean="0"/>
            <a:t>Engineering</a:t>
          </a:r>
          <a:r>
            <a:rPr lang="pt-BR" dirty="0" smtClean="0"/>
            <a:t>)</a:t>
          </a:r>
          <a:endParaRPr lang="pt-BR" dirty="0"/>
        </a:p>
      </dgm:t>
    </dgm:pt>
    <dgm:pt modelId="{98DA2D13-5CD6-4864-A5B4-EDF0071BEC06}" type="parTrans" cxnId="{7DDB2028-9623-43CE-BC64-D7B1586F9E00}">
      <dgm:prSet/>
      <dgm:spPr/>
      <dgm:t>
        <a:bodyPr/>
        <a:lstStyle/>
        <a:p>
          <a:endParaRPr lang="pt-BR"/>
        </a:p>
      </dgm:t>
    </dgm:pt>
    <dgm:pt modelId="{8EF18607-1360-4DBE-BBD4-98459951322B}" type="sibTrans" cxnId="{7DDB2028-9623-43CE-BC64-D7B1586F9E00}">
      <dgm:prSet/>
      <dgm:spPr/>
      <dgm:t>
        <a:bodyPr/>
        <a:lstStyle/>
        <a:p>
          <a:endParaRPr lang="pt-BR"/>
        </a:p>
      </dgm:t>
    </dgm:pt>
    <dgm:pt modelId="{A1537F0F-3FA8-4475-B1A1-1EFDFCBC0FD7}">
      <dgm:prSet phldrT="[Texto]"/>
      <dgm:spPr/>
      <dgm:t>
        <a:bodyPr/>
        <a:lstStyle/>
        <a:p>
          <a:r>
            <a:rPr lang="pt-BR" dirty="0" smtClean="0"/>
            <a:t>Em junho, “os três amigos” lançaram a versão 4.0 do </a:t>
          </a:r>
          <a:r>
            <a:rPr lang="pt-BR" b="1" dirty="0" smtClean="0">
              <a:solidFill>
                <a:srgbClr val="0000CC"/>
              </a:solidFill>
            </a:rPr>
            <a:t>ROP</a:t>
          </a:r>
          <a:r>
            <a:rPr lang="pt-BR" dirty="0" smtClean="0"/>
            <a:t> (</a:t>
          </a:r>
          <a:r>
            <a:rPr lang="pt-BR" dirty="0" err="1" smtClean="0"/>
            <a:t>Rational</a:t>
          </a:r>
          <a:r>
            <a:rPr lang="pt-BR" dirty="0" smtClean="0"/>
            <a:t> </a:t>
          </a:r>
          <a:r>
            <a:rPr lang="pt-BR" dirty="0" err="1" smtClean="0"/>
            <a:t>Objetory</a:t>
          </a:r>
          <a:r>
            <a:rPr lang="pt-BR" dirty="0" smtClean="0"/>
            <a:t> </a:t>
          </a:r>
          <a:r>
            <a:rPr lang="pt-BR" dirty="0" err="1" smtClean="0"/>
            <a:t>Process</a:t>
          </a:r>
          <a:r>
            <a:rPr lang="pt-BR" dirty="0" smtClean="0"/>
            <a:t>) e a 1.0 do UML (</a:t>
          </a:r>
          <a:r>
            <a:rPr lang="pt-BR" dirty="0" err="1" smtClean="0"/>
            <a:t>Unified</a:t>
          </a:r>
          <a:r>
            <a:rPr lang="pt-BR" dirty="0" smtClean="0"/>
            <a:t> </a:t>
          </a:r>
          <a:r>
            <a:rPr lang="pt-BR" dirty="0" err="1" smtClean="0"/>
            <a:t>Modeling</a:t>
          </a:r>
          <a:r>
            <a:rPr lang="pt-BR" dirty="0" smtClean="0"/>
            <a:t> </a:t>
          </a:r>
          <a:r>
            <a:rPr lang="pt-BR" dirty="0" err="1" smtClean="0"/>
            <a:t>Language</a:t>
          </a:r>
          <a:r>
            <a:rPr lang="pt-BR" dirty="0" smtClean="0"/>
            <a:t>)</a:t>
          </a:r>
          <a:endParaRPr lang="pt-BR" dirty="0"/>
        </a:p>
      </dgm:t>
    </dgm:pt>
    <dgm:pt modelId="{3B729BC7-BDA5-4042-A914-781F97F71BCB}" type="parTrans" cxnId="{95282A43-3659-4B1F-9347-B8E903979B82}">
      <dgm:prSet/>
      <dgm:spPr/>
      <dgm:t>
        <a:bodyPr/>
        <a:lstStyle/>
        <a:p>
          <a:endParaRPr lang="pt-BR"/>
        </a:p>
      </dgm:t>
    </dgm:pt>
    <dgm:pt modelId="{CAFB43E4-D4BE-42FC-B885-36750F85101D}" type="sibTrans" cxnId="{95282A43-3659-4B1F-9347-B8E903979B82}">
      <dgm:prSet/>
      <dgm:spPr/>
      <dgm:t>
        <a:bodyPr/>
        <a:lstStyle/>
        <a:p>
          <a:endParaRPr lang="pt-BR"/>
        </a:p>
      </dgm:t>
    </dgm:pt>
    <dgm:pt modelId="{0851DAEE-4A01-46E6-9301-10FD54E71C3A}">
      <dgm:prSet phldrT="[Texto]"/>
      <dgm:spPr/>
      <dgm:t>
        <a:bodyPr/>
        <a:lstStyle/>
        <a:p>
          <a:r>
            <a:rPr lang="pt-BR" dirty="0" smtClean="0"/>
            <a:t>1997</a:t>
          </a:r>
          <a:endParaRPr lang="pt-BR" dirty="0"/>
        </a:p>
      </dgm:t>
    </dgm:pt>
    <dgm:pt modelId="{9FD1EF3B-F36B-4E36-A0D2-8F5100DA4ECE}" type="parTrans" cxnId="{97B2A93A-3C41-4761-98F9-5A3CD52F02DE}">
      <dgm:prSet/>
      <dgm:spPr/>
      <dgm:t>
        <a:bodyPr/>
        <a:lstStyle/>
        <a:p>
          <a:endParaRPr lang="pt-BR"/>
        </a:p>
      </dgm:t>
    </dgm:pt>
    <dgm:pt modelId="{12EA7B9E-21F5-4D18-BA71-FC2888202AA8}" type="sibTrans" cxnId="{97B2A93A-3C41-4761-98F9-5A3CD52F02DE}">
      <dgm:prSet/>
      <dgm:spPr/>
      <dgm:t>
        <a:bodyPr/>
        <a:lstStyle/>
        <a:p>
          <a:endParaRPr lang="pt-BR"/>
        </a:p>
      </dgm:t>
    </dgm:pt>
    <dgm:pt modelId="{6C0C748F-B689-46BB-9847-EAC4EBA273D2}">
      <dgm:prSet phldrT="[Texto]"/>
      <dgm:spPr/>
      <dgm:t>
        <a:bodyPr/>
        <a:lstStyle/>
        <a:p>
          <a:r>
            <a:rPr lang="pt-BR" dirty="0" smtClean="0"/>
            <a:t>O UML 1.0 é aprovado como padrão pelo </a:t>
          </a:r>
          <a:r>
            <a:rPr lang="pt-PT" dirty="0" smtClean="0"/>
            <a:t>OMG (Object Management Group) e o UML 1.1 é lançado</a:t>
          </a:r>
          <a:endParaRPr lang="pt-BR" dirty="0"/>
        </a:p>
      </dgm:t>
    </dgm:pt>
    <dgm:pt modelId="{2C7D6375-1949-4B68-8E42-33D0F6A07D54}" type="parTrans" cxnId="{CFC6EA05-B977-4571-BC79-F4B69747B9A3}">
      <dgm:prSet/>
      <dgm:spPr/>
      <dgm:t>
        <a:bodyPr/>
        <a:lstStyle/>
        <a:p>
          <a:endParaRPr lang="pt-BR"/>
        </a:p>
      </dgm:t>
    </dgm:pt>
    <dgm:pt modelId="{0A11F05B-C473-4001-8824-3511EC02895F}" type="sibTrans" cxnId="{CFC6EA05-B977-4571-BC79-F4B69747B9A3}">
      <dgm:prSet/>
      <dgm:spPr/>
      <dgm:t>
        <a:bodyPr/>
        <a:lstStyle/>
        <a:p>
          <a:endParaRPr lang="pt-BR"/>
        </a:p>
      </dgm:t>
    </dgm:pt>
    <dgm:pt modelId="{F3581D4E-2C9E-42C8-99E6-DE37E20B4740}">
      <dgm:prSet phldrT="[Texto]"/>
      <dgm:spPr/>
      <dgm:t>
        <a:bodyPr/>
        <a:lstStyle/>
        <a:p>
          <a:r>
            <a:rPr lang="pt-BR" dirty="0" smtClean="0"/>
            <a:t>O ROP 4.1 é lançado com as disciplinas de Requisitos e Testes</a:t>
          </a:r>
          <a:endParaRPr lang="pt-BR" dirty="0"/>
        </a:p>
      </dgm:t>
    </dgm:pt>
    <dgm:pt modelId="{BFEB6FB6-1EE9-4AE0-824D-BDEDC476636C}" type="parTrans" cxnId="{44B85948-9D27-440C-B6F3-527469469395}">
      <dgm:prSet/>
      <dgm:spPr/>
      <dgm:t>
        <a:bodyPr/>
        <a:lstStyle/>
        <a:p>
          <a:endParaRPr lang="pt-BR"/>
        </a:p>
      </dgm:t>
    </dgm:pt>
    <dgm:pt modelId="{116B3CB3-F5E8-482E-B730-4925E1F4D71A}" type="sibTrans" cxnId="{44B85948-9D27-440C-B6F3-527469469395}">
      <dgm:prSet/>
      <dgm:spPr/>
      <dgm:t>
        <a:bodyPr/>
        <a:lstStyle/>
        <a:p>
          <a:endParaRPr lang="pt-BR"/>
        </a:p>
      </dgm:t>
    </dgm:pt>
    <dgm:pt modelId="{3EC10536-D5ED-4917-9BF6-70D2AE395807}">
      <dgm:prSet phldrT="[Texto]"/>
      <dgm:spPr/>
      <dgm:t>
        <a:bodyPr/>
        <a:lstStyle/>
        <a:p>
          <a:r>
            <a:rPr lang="pt-BR" dirty="0" smtClean="0"/>
            <a:t>“Os três amigos” publicaram o livro “</a:t>
          </a:r>
          <a:r>
            <a:rPr lang="en-US" dirty="0" smtClean="0"/>
            <a:t>The Unified Software Development Process” e o UML 1.2</a:t>
          </a:r>
          <a:endParaRPr lang="pt-BR" dirty="0"/>
        </a:p>
      </dgm:t>
    </dgm:pt>
    <dgm:pt modelId="{E97689FC-FDB1-4699-8FC2-55466D10BD4B}" type="parTrans" cxnId="{98ECBD18-43FD-4D23-B1F0-7012CF17E1B0}">
      <dgm:prSet/>
      <dgm:spPr/>
      <dgm:t>
        <a:bodyPr/>
        <a:lstStyle/>
        <a:p>
          <a:endParaRPr lang="pt-BR"/>
        </a:p>
      </dgm:t>
    </dgm:pt>
    <dgm:pt modelId="{D13CC71A-A414-4CE1-87B9-8A34CE4E9041}" type="sibTrans" cxnId="{98ECBD18-43FD-4D23-B1F0-7012CF17E1B0}">
      <dgm:prSet/>
      <dgm:spPr/>
      <dgm:t>
        <a:bodyPr/>
        <a:lstStyle/>
        <a:p>
          <a:endParaRPr lang="pt-BR"/>
        </a:p>
      </dgm:t>
    </dgm:pt>
    <dgm:pt modelId="{EEC54FAC-584D-4657-B1ED-4F30CB5E1345}">
      <dgm:prSet phldrT="[Texto]"/>
      <dgm:spPr/>
      <dgm:t>
        <a:bodyPr/>
        <a:lstStyle/>
        <a:p>
          <a:r>
            <a:rPr lang="pt-BR" dirty="0" smtClean="0"/>
            <a:t>O ROP nasceu com as disciplinas de Análise &amp; Projeto</a:t>
          </a:r>
          <a:endParaRPr lang="pt-BR" dirty="0"/>
        </a:p>
      </dgm:t>
    </dgm:pt>
    <dgm:pt modelId="{8DA3B65D-1115-4EBE-BE5C-EF0B78BF6D76}" type="sibTrans" cxnId="{C5ECD753-21CE-47B4-95D2-37BC6F61C8E1}">
      <dgm:prSet/>
      <dgm:spPr/>
      <dgm:t>
        <a:bodyPr/>
        <a:lstStyle/>
        <a:p>
          <a:endParaRPr lang="pt-BR"/>
        </a:p>
      </dgm:t>
    </dgm:pt>
    <dgm:pt modelId="{6AEE6243-740F-4CB9-83E3-CA55C299BB42}" type="parTrans" cxnId="{C5ECD753-21CE-47B4-95D2-37BC6F61C8E1}">
      <dgm:prSet/>
      <dgm:spPr/>
      <dgm:t>
        <a:bodyPr/>
        <a:lstStyle/>
        <a:p>
          <a:endParaRPr lang="pt-BR"/>
        </a:p>
      </dgm:t>
    </dgm:pt>
    <dgm:pt modelId="{2CAD7ACA-2AD0-410D-8C67-2158C35157F2}">
      <dgm:prSet phldrT="[Texto]"/>
      <dgm:spPr/>
      <dgm:t>
        <a:bodyPr/>
        <a:lstStyle/>
        <a:p>
          <a:r>
            <a:rPr lang="pt-BR" dirty="0" smtClean="0"/>
            <a:t>O </a:t>
          </a:r>
          <a:r>
            <a:rPr lang="pt-BR" b="1" dirty="0" smtClean="0">
              <a:solidFill>
                <a:srgbClr val="FF0000"/>
              </a:solidFill>
            </a:rPr>
            <a:t>RUP</a:t>
          </a:r>
          <a:r>
            <a:rPr lang="pt-BR" dirty="0" smtClean="0"/>
            <a:t> 5.0 é lançado com as disciplinas de Modelagem de Negócios e Gestão de Configuração e Mudanças</a:t>
          </a:r>
          <a:endParaRPr lang="pt-BR" dirty="0"/>
        </a:p>
      </dgm:t>
    </dgm:pt>
    <dgm:pt modelId="{05E37750-AB15-4B18-A10E-1E2E4946DACA}" type="parTrans" cxnId="{370DB3FA-C412-4EDC-B8AD-DF7B4D37A84E}">
      <dgm:prSet/>
      <dgm:spPr/>
      <dgm:t>
        <a:bodyPr/>
        <a:lstStyle/>
        <a:p>
          <a:endParaRPr lang="pt-BR"/>
        </a:p>
      </dgm:t>
    </dgm:pt>
    <dgm:pt modelId="{1E2DD467-4B64-4749-81A0-1595BCA2D949}" type="sibTrans" cxnId="{370DB3FA-C412-4EDC-B8AD-DF7B4D37A84E}">
      <dgm:prSet/>
      <dgm:spPr/>
      <dgm:t>
        <a:bodyPr/>
        <a:lstStyle/>
        <a:p>
          <a:endParaRPr lang="pt-BR"/>
        </a:p>
      </dgm:t>
    </dgm:pt>
    <dgm:pt modelId="{C6CD5201-1B61-4A8B-89D2-AC86D54FBB7B}">
      <dgm:prSet phldrT="[Texto]"/>
      <dgm:spPr/>
      <dgm:t>
        <a:bodyPr/>
        <a:lstStyle/>
        <a:p>
          <a:r>
            <a:rPr lang="pt-BR" dirty="0" smtClean="0"/>
            <a:t>1999</a:t>
          </a:r>
          <a:endParaRPr lang="pt-BR" dirty="0"/>
        </a:p>
      </dgm:t>
    </dgm:pt>
    <dgm:pt modelId="{9FDB1996-E508-4A81-ACF5-98CB24DC90E6}" type="parTrans" cxnId="{1C0A71E6-61B2-4A58-A673-90899D462AFF}">
      <dgm:prSet/>
      <dgm:spPr/>
      <dgm:t>
        <a:bodyPr/>
        <a:lstStyle/>
        <a:p>
          <a:endParaRPr lang="pt-BR"/>
        </a:p>
      </dgm:t>
    </dgm:pt>
    <dgm:pt modelId="{97B91584-6A58-44AD-8BC3-0D66C3A21095}" type="sibTrans" cxnId="{1C0A71E6-61B2-4A58-A673-90899D462AFF}">
      <dgm:prSet/>
      <dgm:spPr/>
      <dgm:t>
        <a:bodyPr/>
        <a:lstStyle/>
        <a:p>
          <a:endParaRPr lang="pt-BR"/>
        </a:p>
      </dgm:t>
    </dgm:pt>
    <dgm:pt modelId="{27E79F33-E40C-472B-A10F-08A96528A317}">
      <dgm:prSet phldrT="[Texto]"/>
      <dgm:spPr/>
      <dgm:t>
        <a:bodyPr/>
        <a:lstStyle/>
        <a:p>
          <a:r>
            <a:rPr lang="pt-BR" dirty="0" smtClean="0"/>
            <a:t>O RUP 5.5 preparado para desenvolvimento web e/ou tempo real é lançado com a disciplina de Gestão de Projetos</a:t>
          </a:r>
          <a:endParaRPr lang="pt-BR" dirty="0"/>
        </a:p>
      </dgm:t>
    </dgm:pt>
    <dgm:pt modelId="{AABE89C2-CFB6-4C5F-9708-BDF7523892E0}" type="parTrans" cxnId="{7373A505-0BCC-4468-B65D-3F1FBB640D53}">
      <dgm:prSet/>
      <dgm:spPr/>
      <dgm:t>
        <a:bodyPr/>
        <a:lstStyle/>
        <a:p>
          <a:endParaRPr lang="pt-BR"/>
        </a:p>
      </dgm:t>
    </dgm:pt>
    <dgm:pt modelId="{D4EEB333-4482-4E8A-9D2C-CE4E4C18DA86}" type="sibTrans" cxnId="{7373A505-0BCC-4468-B65D-3F1FBB640D53}">
      <dgm:prSet/>
      <dgm:spPr/>
      <dgm:t>
        <a:bodyPr/>
        <a:lstStyle/>
        <a:p>
          <a:endParaRPr lang="pt-BR"/>
        </a:p>
      </dgm:t>
    </dgm:pt>
    <dgm:pt modelId="{8045171D-A7C7-4CA4-A900-B94C4CEFD405}">
      <dgm:prSet phldrT="[Texto]"/>
      <dgm:spPr/>
      <dgm:t>
        <a:bodyPr/>
        <a:lstStyle/>
        <a:p>
          <a:r>
            <a:rPr lang="pt-BR" dirty="0" smtClean="0"/>
            <a:t>O UML 1.3 é lançado</a:t>
          </a:r>
          <a:endParaRPr lang="pt-BR" dirty="0"/>
        </a:p>
      </dgm:t>
    </dgm:pt>
    <dgm:pt modelId="{75116B7C-476A-4501-BF79-D439696A2B95}" type="parTrans" cxnId="{1D183EDE-9E19-4780-B94E-62BD09F2976A}">
      <dgm:prSet/>
      <dgm:spPr/>
      <dgm:t>
        <a:bodyPr/>
        <a:lstStyle/>
        <a:p>
          <a:endParaRPr lang="pt-BR"/>
        </a:p>
      </dgm:t>
    </dgm:pt>
    <dgm:pt modelId="{000DFA9B-AD97-4BF8-AF21-8707C74473DF}" type="sibTrans" cxnId="{1D183EDE-9E19-4780-B94E-62BD09F2976A}">
      <dgm:prSet/>
      <dgm:spPr/>
      <dgm:t>
        <a:bodyPr/>
        <a:lstStyle/>
        <a:p>
          <a:endParaRPr lang="pt-BR"/>
        </a:p>
      </dgm:t>
    </dgm:pt>
    <dgm:pt modelId="{CFAF8CF2-6F0D-4A79-8E6D-5DE04D50E0A8}" type="pres">
      <dgm:prSet presAssocID="{1591D6B0-86D4-4853-B482-E36706CF833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87AB899-5298-4690-B06D-A56CB18683F7}" type="pres">
      <dgm:prSet presAssocID="{B3B1A31B-180B-4175-AD81-F956564EEEC8}" presName="composite" presStyleCnt="0"/>
      <dgm:spPr/>
    </dgm:pt>
    <dgm:pt modelId="{62D8E6AD-54EE-4255-9C7D-8F6BAF00A002}" type="pres">
      <dgm:prSet presAssocID="{B3B1A31B-180B-4175-AD81-F956564EEEC8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37D258A-49DA-4172-B44C-25D06B28A915}" type="pres">
      <dgm:prSet presAssocID="{B3B1A31B-180B-4175-AD81-F956564EEEC8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5BEAE7A-7FF5-4DDC-AE14-E9993C91BBDF}" type="pres">
      <dgm:prSet presAssocID="{C32296B3-0B17-452C-B5C3-C262F211B4D3}" presName="sp" presStyleCnt="0"/>
      <dgm:spPr/>
    </dgm:pt>
    <dgm:pt modelId="{26109F75-948F-4A1D-8A0D-FE68F75B4DBB}" type="pres">
      <dgm:prSet presAssocID="{EF7E03EF-C233-4722-9CA2-77F03E3C7DF8}" presName="composite" presStyleCnt="0"/>
      <dgm:spPr/>
    </dgm:pt>
    <dgm:pt modelId="{6EFB7090-B71A-4BE6-8D9D-588FCC38C00A}" type="pres">
      <dgm:prSet presAssocID="{EF7E03EF-C233-4722-9CA2-77F03E3C7DF8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5CE108-770A-4414-A19A-C81E7954DB73}" type="pres">
      <dgm:prSet presAssocID="{EF7E03EF-C233-4722-9CA2-77F03E3C7DF8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E51A51-2E52-45C4-BD89-17A5E69610AF}" type="pres">
      <dgm:prSet presAssocID="{32F8DFC1-7ACD-455C-ACA7-34A96CAB39C6}" presName="sp" presStyleCnt="0"/>
      <dgm:spPr/>
    </dgm:pt>
    <dgm:pt modelId="{29125E73-AC6A-4450-BFBB-A3F6B878A7CB}" type="pres">
      <dgm:prSet presAssocID="{A9F6CB69-D1AF-4188-B74E-ABE19FFDCBAE}" presName="composite" presStyleCnt="0"/>
      <dgm:spPr/>
    </dgm:pt>
    <dgm:pt modelId="{A5E70B1C-45FF-4E0A-95CB-16F6BC1921CB}" type="pres">
      <dgm:prSet presAssocID="{A9F6CB69-D1AF-4188-B74E-ABE19FFDCBAE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973BB0-C282-48A1-B56A-E9596B419E42}" type="pres">
      <dgm:prSet presAssocID="{A9F6CB69-D1AF-4188-B74E-ABE19FFDCBAE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3DED3B-7029-48CC-9449-6EC1713D215A}" type="pres">
      <dgm:prSet presAssocID="{D1F2DED6-0C58-442F-8E79-15264C933F98}" presName="sp" presStyleCnt="0"/>
      <dgm:spPr/>
    </dgm:pt>
    <dgm:pt modelId="{57FE4559-228B-4FD1-96C9-9C1C15D7FF00}" type="pres">
      <dgm:prSet presAssocID="{0851DAEE-4A01-46E6-9301-10FD54E71C3A}" presName="composite" presStyleCnt="0"/>
      <dgm:spPr/>
    </dgm:pt>
    <dgm:pt modelId="{CD5F260C-F3AB-4CB5-AF25-08CEA7ADD18B}" type="pres">
      <dgm:prSet presAssocID="{0851DAEE-4A01-46E6-9301-10FD54E71C3A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141CCC-4E73-4407-925A-CBB4C9E5D3AC}" type="pres">
      <dgm:prSet presAssocID="{0851DAEE-4A01-46E6-9301-10FD54E71C3A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5FE0BB-CFDD-42F0-A4B9-1E70DB1E03E3}" type="pres">
      <dgm:prSet presAssocID="{12EA7B9E-21F5-4D18-BA71-FC2888202AA8}" presName="sp" presStyleCnt="0"/>
      <dgm:spPr/>
    </dgm:pt>
    <dgm:pt modelId="{E2574A2E-C7B7-48CE-9093-19135394A59B}" type="pres">
      <dgm:prSet presAssocID="{BD3B49E3-19B0-4014-BC08-A82E69873279}" presName="composite" presStyleCnt="0"/>
      <dgm:spPr/>
    </dgm:pt>
    <dgm:pt modelId="{203B0150-8BFA-491E-8407-53B6D9277A53}" type="pres">
      <dgm:prSet presAssocID="{BD3B49E3-19B0-4014-BC08-A82E69873279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C2EE1A5-F630-4D61-9E63-2864CD5372DB}" type="pres">
      <dgm:prSet presAssocID="{BD3B49E3-19B0-4014-BC08-A82E69873279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1590026-1BE6-416C-B1D5-CA282AA06879}" type="pres">
      <dgm:prSet presAssocID="{24D1FDB1-C116-4AD8-84DF-AB93922F9879}" presName="sp" presStyleCnt="0"/>
      <dgm:spPr/>
    </dgm:pt>
    <dgm:pt modelId="{7E542F0B-BA54-4E16-9BA3-8C83D5344A83}" type="pres">
      <dgm:prSet presAssocID="{C6CD5201-1B61-4A8B-89D2-AC86D54FBB7B}" presName="composite" presStyleCnt="0"/>
      <dgm:spPr/>
    </dgm:pt>
    <dgm:pt modelId="{AAEB3CD6-9C78-43CE-BF8C-0BBD6CAB8A82}" type="pres">
      <dgm:prSet presAssocID="{C6CD5201-1B61-4A8B-89D2-AC86D54FBB7B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87C308-A921-44BC-AC9E-06B90C5CCF2E}" type="pres">
      <dgm:prSet presAssocID="{C6CD5201-1B61-4A8B-89D2-AC86D54FBB7B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DE5ED8-629A-4380-85E0-A57B0E4EA819}" type="pres">
      <dgm:prSet presAssocID="{97B91584-6A58-44AD-8BC3-0D66C3A21095}" presName="sp" presStyleCnt="0"/>
      <dgm:spPr/>
    </dgm:pt>
    <dgm:pt modelId="{B44A3FB2-8C6A-4682-B554-0F893054684C}" type="pres">
      <dgm:prSet presAssocID="{4010197C-5806-4870-80D4-EAA8907FE46F}" presName="composite" presStyleCnt="0"/>
      <dgm:spPr/>
    </dgm:pt>
    <dgm:pt modelId="{BA97D4BA-765F-49FA-8868-913B108D90F8}" type="pres">
      <dgm:prSet presAssocID="{4010197C-5806-4870-80D4-EAA8907FE46F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C55C420-86A5-40B5-BD88-BA9BCA29301A}" type="pres">
      <dgm:prSet presAssocID="{4010197C-5806-4870-80D4-EAA8907FE46F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2DB6456-F627-4CEE-910C-576BB7753321}" type="presOf" srcId="{6399DCDD-4F7D-48E8-A7DF-7C83287AFAC0}" destId="{0C55C420-86A5-40B5-BD88-BA9BCA29301A}" srcOrd="0" destOrd="0" presId="urn:microsoft.com/office/officeart/2005/8/layout/chevron2"/>
    <dgm:cxn modelId="{ECFD228B-9A3D-4C41-8BE6-9B7542EEBF0D}" type="presOf" srcId="{2CAD7ACA-2AD0-410D-8C67-2158C35157F2}" destId="{8C2EE1A5-F630-4D61-9E63-2864CD5372DB}" srcOrd="0" destOrd="1" presId="urn:microsoft.com/office/officeart/2005/8/layout/chevron2"/>
    <dgm:cxn modelId="{5F21FB48-1F78-4A73-B8B9-297B12E807A8}" type="presOf" srcId="{27E79F33-E40C-472B-A10F-08A96528A317}" destId="{9487C308-A921-44BC-AC9E-06B90C5CCF2E}" srcOrd="0" destOrd="0" presId="urn:microsoft.com/office/officeart/2005/8/layout/chevron2"/>
    <dgm:cxn modelId="{B415B141-0248-47ED-B3F9-C9622B9CDCD0}" srcId="{1591D6B0-86D4-4853-B482-E36706CF833C}" destId="{4010197C-5806-4870-80D4-EAA8907FE46F}" srcOrd="6" destOrd="0" parTransId="{E4316E30-54FF-4D5D-9868-AAA512495A44}" sibTransId="{BFAC660E-C8C6-4916-94E1-EC005C68A271}"/>
    <dgm:cxn modelId="{97B2A93A-3C41-4761-98F9-5A3CD52F02DE}" srcId="{1591D6B0-86D4-4853-B482-E36706CF833C}" destId="{0851DAEE-4A01-46E6-9301-10FD54E71C3A}" srcOrd="3" destOrd="0" parTransId="{9FD1EF3B-F36B-4E36-A0D2-8F5100DA4ECE}" sibTransId="{12EA7B9E-21F5-4D18-BA71-FC2888202AA8}"/>
    <dgm:cxn modelId="{8D7B14B6-3BED-452A-8E64-D8875C95A89C}" srcId="{EF7E03EF-C233-4722-9CA2-77F03E3C7DF8}" destId="{F8F200DB-C510-44B0-84D9-2A9D4DAB8910}" srcOrd="0" destOrd="0" parTransId="{C7F8813A-BAB2-4659-9349-CF817FC2D6EF}" sibTransId="{572B3010-C97F-4E95-A9B8-19F4F47B2980}"/>
    <dgm:cxn modelId="{C76DD27A-4875-4601-98E8-3CEC34DB7C97}" type="presOf" srcId="{A1537F0F-3FA8-4475-B1A1-1EFDFCBC0FD7}" destId="{C4973BB0-C282-48A1-B56A-E9596B419E42}" srcOrd="0" destOrd="0" presId="urn:microsoft.com/office/officeart/2005/8/layout/chevron2"/>
    <dgm:cxn modelId="{B96CD29E-90D9-4795-8E80-7E0EE16904E6}" srcId="{4010197C-5806-4870-80D4-EAA8907FE46F}" destId="{6399DCDD-4F7D-48E8-A7DF-7C83287AFAC0}" srcOrd="0" destOrd="0" parTransId="{5BA511B8-D653-492F-82E6-1E10847AA5D9}" sibTransId="{43AF3318-CF58-4AAB-8CF5-F918DDA2E822}"/>
    <dgm:cxn modelId="{CE9AE2F9-C6EC-41A8-B186-9F91DAAE1869}" type="presOf" srcId="{3EC10536-D5ED-4917-9BF6-70D2AE395807}" destId="{8C2EE1A5-F630-4D61-9E63-2864CD5372DB}" srcOrd="0" destOrd="0" presId="urn:microsoft.com/office/officeart/2005/8/layout/chevron2"/>
    <dgm:cxn modelId="{44B85948-9D27-440C-B6F3-527469469395}" srcId="{0851DAEE-4A01-46E6-9301-10FD54E71C3A}" destId="{F3581D4E-2C9E-42C8-99E6-DE37E20B4740}" srcOrd="1" destOrd="0" parTransId="{BFEB6FB6-1EE9-4AE0-824D-BDEDC476636C}" sibTransId="{116B3CB3-F5E8-482E-B730-4925E1F4D71A}"/>
    <dgm:cxn modelId="{CFC6EA05-B977-4571-BC79-F4B69747B9A3}" srcId="{0851DAEE-4A01-46E6-9301-10FD54E71C3A}" destId="{6C0C748F-B689-46BB-9847-EAC4EBA273D2}" srcOrd="0" destOrd="0" parTransId="{2C7D6375-1949-4B68-8E42-33D0F6A07D54}" sibTransId="{0A11F05B-C473-4001-8824-3511EC02895F}"/>
    <dgm:cxn modelId="{E0C31FE8-9C11-4154-A3A3-5CDE7754CE5B}" type="presOf" srcId="{EF7E03EF-C233-4722-9CA2-77F03E3C7DF8}" destId="{6EFB7090-B71A-4BE6-8D9D-588FCC38C00A}" srcOrd="0" destOrd="0" presId="urn:microsoft.com/office/officeart/2005/8/layout/chevron2"/>
    <dgm:cxn modelId="{C5ECD753-21CE-47B4-95D2-37BC6F61C8E1}" srcId="{A9F6CB69-D1AF-4188-B74E-ABE19FFDCBAE}" destId="{EEC54FAC-584D-4657-B1ED-4F30CB5E1345}" srcOrd="1" destOrd="0" parTransId="{6AEE6243-740F-4CB9-83E3-CA55C299BB42}" sibTransId="{8DA3B65D-1115-4EBE-BE5C-EF0B78BF6D76}"/>
    <dgm:cxn modelId="{7DDB2028-9623-43CE-BC64-D7B1586F9E00}" srcId="{EF7E03EF-C233-4722-9CA2-77F03E3C7DF8}" destId="{BF2154F9-4284-4CA2-944E-2A10B152C85E}" srcOrd="1" destOrd="0" parTransId="{98DA2D13-5CD6-4864-A5B4-EDF0071BEC06}" sibTransId="{8EF18607-1360-4DBE-BBD4-98459951322B}"/>
    <dgm:cxn modelId="{4AFBA329-1F23-43A8-BF75-367BC8946346}" type="presOf" srcId="{36088AD6-1467-4611-B24C-BC39593D7AF5}" destId="{137D258A-49DA-4172-B44C-25D06B28A915}" srcOrd="0" destOrd="0" presId="urn:microsoft.com/office/officeart/2005/8/layout/chevron2"/>
    <dgm:cxn modelId="{1D183EDE-9E19-4780-B94E-62BD09F2976A}" srcId="{C6CD5201-1B61-4A8B-89D2-AC86D54FBB7B}" destId="{8045171D-A7C7-4CA4-A900-B94C4CEFD405}" srcOrd="1" destOrd="0" parTransId="{75116B7C-476A-4501-BF79-D439696A2B95}" sibTransId="{000DFA9B-AD97-4BF8-AF21-8707C74473DF}"/>
    <dgm:cxn modelId="{E2D97BDC-0F00-420B-BA9A-F190025A1477}" type="presOf" srcId="{F8F200DB-C510-44B0-84D9-2A9D4DAB8910}" destId="{355CE108-770A-4414-A19A-C81E7954DB73}" srcOrd="0" destOrd="0" presId="urn:microsoft.com/office/officeart/2005/8/layout/chevron2"/>
    <dgm:cxn modelId="{370DB3FA-C412-4EDC-B8AD-DF7B4D37A84E}" srcId="{BD3B49E3-19B0-4014-BC08-A82E69873279}" destId="{2CAD7ACA-2AD0-410D-8C67-2158C35157F2}" srcOrd="1" destOrd="0" parTransId="{05E37750-AB15-4B18-A10E-1E2E4946DACA}" sibTransId="{1E2DD467-4B64-4749-81A0-1595BCA2D949}"/>
    <dgm:cxn modelId="{ACD742CA-9362-4122-B748-5403485EBD2E}" type="presOf" srcId="{F3581D4E-2C9E-42C8-99E6-DE37E20B4740}" destId="{8D141CCC-4E73-4407-925A-CBB4C9E5D3AC}" srcOrd="0" destOrd="1" presId="urn:microsoft.com/office/officeart/2005/8/layout/chevron2"/>
    <dgm:cxn modelId="{61FE740E-43C4-4975-BD9A-01AEF90F41D5}" srcId="{B3B1A31B-180B-4175-AD81-F956564EEEC8}" destId="{36088AD6-1467-4611-B24C-BC39593D7AF5}" srcOrd="0" destOrd="0" parTransId="{E1BE52B1-7D4D-4645-9622-1FE80A005777}" sibTransId="{562532F2-5AD3-4273-B317-062E81D5641D}"/>
    <dgm:cxn modelId="{C17DEB53-E773-4440-90A3-161A0AEAAC6C}" type="presOf" srcId="{8045171D-A7C7-4CA4-A900-B94C4CEFD405}" destId="{9487C308-A921-44BC-AC9E-06B90C5CCF2E}" srcOrd="0" destOrd="1" presId="urn:microsoft.com/office/officeart/2005/8/layout/chevron2"/>
    <dgm:cxn modelId="{49EB0A3D-B300-4335-91F9-DA726E943268}" srcId="{1591D6B0-86D4-4853-B482-E36706CF833C}" destId="{BD3B49E3-19B0-4014-BC08-A82E69873279}" srcOrd="4" destOrd="0" parTransId="{415D4BD6-3394-4CF2-84E5-D96B84AD9676}" sibTransId="{24D1FDB1-C116-4AD8-84DF-AB93922F9879}"/>
    <dgm:cxn modelId="{022C311C-C9A1-429C-A3D4-F0C9B507BF73}" type="presOf" srcId="{EEC54FAC-584D-4657-B1ED-4F30CB5E1345}" destId="{C4973BB0-C282-48A1-B56A-E9596B419E42}" srcOrd="0" destOrd="1" presId="urn:microsoft.com/office/officeart/2005/8/layout/chevron2"/>
    <dgm:cxn modelId="{59FC291B-0F70-4569-8D76-C449627928E1}" type="presOf" srcId="{A9F6CB69-D1AF-4188-B74E-ABE19FFDCBAE}" destId="{A5E70B1C-45FF-4E0A-95CB-16F6BC1921CB}" srcOrd="0" destOrd="0" presId="urn:microsoft.com/office/officeart/2005/8/layout/chevron2"/>
    <dgm:cxn modelId="{2E3E8CB9-24F9-423E-B68E-589CE25087C4}" srcId="{1591D6B0-86D4-4853-B482-E36706CF833C}" destId="{EF7E03EF-C233-4722-9CA2-77F03E3C7DF8}" srcOrd="1" destOrd="0" parTransId="{29A5BA6B-3B79-4B08-9F68-359FAF9EF0B1}" sibTransId="{32F8DFC1-7ACD-455C-ACA7-34A96CAB39C6}"/>
    <dgm:cxn modelId="{98245682-533D-4389-9424-73E72A20B163}" type="presOf" srcId="{1591D6B0-86D4-4853-B482-E36706CF833C}" destId="{CFAF8CF2-6F0D-4A79-8E6D-5DE04D50E0A8}" srcOrd="0" destOrd="0" presId="urn:microsoft.com/office/officeart/2005/8/layout/chevron2"/>
    <dgm:cxn modelId="{3B657E3E-5A1B-44F1-A48A-BF222BA66658}" srcId="{1591D6B0-86D4-4853-B482-E36706CF833C}" destId="{B3B1A31B-180B-4175-AD81-F956564EEEC8}" srcOrd="0" destOrd="0" parTransId="{35993BD5-BEAD-4C14-ADC2-5EA4C55C7513}" sibTransId="{C32296B3-0B17-452C-B5C3-C262F211B4D3}"/>
    <dgm:cxn modelId="{E0478818-ED37-46CD-872C-390701E5EDFF}" type="presOf" srcId="{BD3B49E3-19B0-4014-BC08-A82E69873279}" destId="{203B0150-8BFA-491E-8407-53B6D9277A53}" srcOrd="0" destOrd="0" presId="urn:microsoft.com/office/officeart/2005/8/layout/chevron2"/>
    <dgm:cxn modelId="{7E76BDEB-3E6B-4630-A98D-A64C66EE0BD9}" type="presOf" srcId="{C6CD5201-1B61-4A8B-89D2-AC86D54FBB7B}" destId="{AAEB3CD6-9C78-43CE-BF8C-0BBD6CAB8A82}" srcOrd="0" destOrd="0" presId="urn:microsoft.com/office/officeart/2005/8/layout/chevron2"/>
    <dgm:cxn modelId="{635F92F1-367B-4172-9F45-594794EE79A6}" type="presOf" srcId="{6C0C748F-B689-46BB-9847-EAC4EBA273D2}" destId="{8D141CCC-4E73-4407-925A-CBB4C9E5D3AC}" srcOrd="0" destOrd="0" presId="urn:microsoft.com/office/officeart/2005/8/layout/chevron2"/>
    <dgm:cxn modelId="{3D2C54E2-94DA-43AA-AD94-546E44367DEE}" type="presOf" srcId="{0851DAEE-4A01-46E6-9301-10FD54E71C3A}" destId="{CD5F260C-F3AB-4CB5-AF25-08CEA7ADD18B}" srcOrd="0" destOrd="0" presId="urn:microsoft.com/office/officeart/2005/8/layout/chevron2"/>
    <dgm:cxn modelId="{AABDE483-F6C9-4B4C-86D3-DF70C753B784}" type="presOf" srcId="{4010197C-5806-4870-80D4-EAA8907FE46F}" destId="{BA97D4BA-765F-49FA-8868-913B108D90F8}" srcOrd="0" destOrd="0" presId="urn:microsoft.com/office/officeart/2005/8/layout/chevron2"/>
    <dgm:cxn modelId="{95282A43-3659-4B1F-9347-B8E903979B82}" srcId="{A9F6CB69-D1AF-4188-B74E-ABE19FFDCBAE}" destId="{A1537F0F-3FA8-4475-B1A1-1EFDFCBC0FD7}" srcOrd="0" destOrd="0" parTransId="{3B729BC7-BDA5-4042-A914-781F97F71BCB}" sibTransId="{CAFB43E4-D4BE-42FC-B885-36750F85101D}"/>
    <dgm:cxn modelId="{83B73A42-0A73-426A-A64F-93DF25BCFEE2}" type="presOf" srcId="{BF2154F9-4284-4CA2-944E-2A10B152C85E}" destId="{355CE108-770A-4414-A19A-C81E7954DB73}" srcOrd="0" destOrd="1" presId="urn:microsoft.com/office/officeart/2005/8/layout/chevron2"/>
    <dgm:cxn modelId="{9B7173C4-101A-4482-A8DE-D5D50CD7CD00}" srcId="{1591D6B0-86D4-4853-B482-E36706CF833C}" destId="{A9F6CB69-D1AF-4188-B74E-ABE19FFDCBAE}" srcOrd="2" destOrd="0" parTransId="{B3765A9A-1B0A-4A65-8F1C-BB68B56A79F1}" sibTransId="{D1F2DED6-0C58-442F-8E79-15264C933F98}"/>
    <dgm:cxn modelId="{7373A505-0BCC-4468-B65D-3F1FBB640D53}" srcId="{C6CD5201-1B61-4A8B-89D2-AC86D54FBB7B}" destId="{27E79F33-E40C-472B-A10F-08A96528A317}" srcOrd="0" destOrd="0" parTransId="{AABE89C2-CFB6-4C5F-9708-BDF7523892E0}" sibTransId="{D4EEB333-4482-4E8A-9D2C-CE4E4C18DA86}"/>
    <dgm:cxn modelId="{07D6CDD1-CA23-409D-B43E-2E583AB43E49}" type="presOf" srcId="{B3B1A31B-180B-4175-AD81-F956564EEEC8}" destId="{62D8E6AD-54EE-4255-9C7D-8F6BAF00A002}" srcOrd="0" destOrd="0" presId="urn:microsoft.com/office/officeart/2005/8/layout/chevron2"/>
    <dgm:cxn modelId="{98ECBD18-43FD-4D23-B1F0-7012CF17E1B0}" srcId="{BD3B49E3-19B0-4014-BC08-A82E69873279}" destId="{3EC10536-D5ED-4917-9BF6-70D2AE395807}" srcOrd="0" destOrd="0" parTransId="{E97689FC-FDB1-4699-8FC2-55466D10BD4B}" sibTransId="{D13CC71A-A414-4CE1-87B9-8A34CE4E9041}"/>
    <dgm:cxn modelId="{1C0A71E6-61B2-4A58-A673-90899D462AFF}" srcId="{1591D6B0-86D4-4853-B482-E36706CF833C}" destId="{C6CD5201-1B61-4A8B-89D2-AC86D54FBB7B}" srcOrd="5" destOrd="0" parTransId="{9FDB1996-E508-4A81-ACF5-98CB24DC90E6}" sibTransId="{97B91584-6A58-44AD-8BC3-0D66C3A21095}"/>
    <dgm:cxn modelId="{BE181CCE-0D20-4E67-BC35-CB0F0897C3C6}" type="presParOf" srcId="{CFAF8CF2-6F0D-4A79-8E6D-5DE04D50E0A8}" destId="{F87AB899-5298-4690-B06D-A56CB18683F7}" srcOrd="0" destOrd="0" presId="urn:microsoft.com/office/officeart/2005/8/layout/chevron2"/>
    <dgm:cxn modelId="{D6624432-142C-41A5-928E-536332FD6967}" type="presParOf" srcId="{F87AB899-5298-4690-B06D-A56CB18683F7}" destId="{62D8E6AD-54EE-4255-9C7D-8F6BAF00A002}" srcOrd="0" destOrd="0" presId="urn:microsoft.com/office/officeart/2005/8/layout/chevron2"/>
    <dgm:cxn modelId="{D48B5C3F-0C0D-437D-9A29-D0088D0A54EB}" type="presParOf" srcId="{F87AB899-5298-4690-B06D-A56CB18683F7}" destId="{137D258A-49DA-4172-B44C-25D06B28A915}" srcOrd="1" destOrd="0" presId="urn:microsoft.com/office/officeart/2005/8/layout/chevron2"/>
    <dgm:cxn modelId="{12B3E202-9ED5-48A4-AF64-4AE08A0859E5}" type="presParOf" srcId="{CFAF8CF2-6F0D-4A79-8E6D-5DE04D50E0A8}" destId="{D5BEAE7A-7FF5-4DDC-AE14-E9993C91BBDF}" srcOrd="1" destOrd="0" presId="urn:microsoft.com/office/officeart/2005/8/layout/chevron2"/>
    <dgm:cxn modelId="{99BA5E10-9FFE-4A50-A496-141FD4A7C193}" type="presParOf" srcId="{CFAF8CF2-6F0D-4A79-8E6D-5DE04D50E0A8}" destId="{26109F75-948F-4A1D-8A0D-FE68F75B4DBB}" srcOrd="2" destOrd="0" presId="urn:microsoft.com/office/officeart/2005/8/layout/chevron2"/>
    <dgm:cxn modelId="{78B775A0-F990-41BD-B361-1A8318E23F76}" type="presParOf" srcId="{26109F75-948F-4A1D-8A0D-FE68F75B4DBB}" destId="{6EFB7090-B71A-4BE6-8D9D-588FCC38C00A}" srcOrd="0" destOrd="0" presId="urn:microsoft.com/office/officeart/2005/8/layout/chevron2"/>
    <dgm:cxn modelId="{360C1585-4655-44E2-8786-2704E5A56C47}" type="presParOf" srcId="{26109F75-948F-4A1D-8A0D-FE68F75B4DBB}" destId="{355CE108-770A-4414-A19A-C81E7954DB73}" srcOrd="1" destOrd="0" presId="urn:microsoft.com/office/officeart/2005/8/layout/chevron2"/>
    <dgm:cxn modelId="{EF78A09E-2600-4B9D-92C4-C1D3760F785F}" type="presParOf" srcId="{CFAF8CF2-6F0D-4A79-8E6D-5DE04D50E0A8}" destId="{C5E51A51-2E52-45C4-BD89-17A5E69610AF}" srcOrd="3" destOrd="0" presId="urn:microsoft.com/office/officeart/2005/8/layout/chevron2"/>
    <dgm:cxn modelId="{78571CF5-190F-4EBB-9941-8309445883A8}" type="presParOf" srcId="{CFAF8CF2-6F0D-4A79-8E6D-5DE04D50E0A8}" destId="{29125E73-AC6A-4450-BFBB-A3F6B878A7CB}" srcOrd="4" destOrd="0" presId="urn:microsoft.com/office/officeart/2005/8/layout/chevron2"/>
    <dgm:cxn modelId="{CBD5CB04-2D0B-41F2-94F1-AC764431052D}" type="presParOf" srcId="{29125E73-AC6A-4450-BFBB-A3F6B878A7CB}" destId="{A5E70B1C-45FF-4E0A-95CB-16F6BC1921CB}" srcOrd="0" destOrd="0" presId="urn:microsoft.com/office/officeart/2005/8/layout/chevron2"/>
    <dgm:cxn modelId="{CB5E3F49-7843-40F8-A7B1-7D29A4C0494A}" type="presParOf" srcId="{29125E73-AC6A-4450-BFBB-A3F6B878A7CB}" destId="{C4973BB0-C282-48A1-B56A-E9596B419E42}" srcOrd="1" destOrd="0" presId="urn:microsoft.com/office/officeart/2005/8/layout/chevron2"/>
    <dgm:cxn modelId="{0D0D67DB-8CB3-4521-B9C3-F1363893AEBE}" type="presParOf" srcId="{CFAF8CF2-6F0D-4A79-8E6D-5DE04D50E0A8}" destId="{213DED3B-7029-48CC-9449-6EC1713D215A}" srcOrd="5" destOrd="0" presId="urn:microsoft.com/office/officeart/2005/8/layout/chevron2"/>
    <dgm:cxn modelId="{4AA73E86-78D3-4514-B5DD-ED95CBDEB994}" type="presParOf" srcId="{CFAF8CF2-6F0D-4A79-8E6D-5DE04D50E0A8}" destId="{57FE4559-228B-4FD1-96C9-9C1C15D7FF00}" srcOrd="6" destOrd="0" presId="urn:microsoft.com/office/officeart/2005/8/layout/chevron2"/>
    <dgm:cxn modelId="{0B506D71-E405-4FD1-9797-55E838CE9958}" type="presParOf" srcId="{57FE4559-228B-4FD1-96C9-9C1C15D7FF00}" destId="{CD5F260C-F3AB-4CB5-AF25-08CEA7ADD18B}" srcOrd="0" destOrd="0" presId="urn:microsoft.com/office/officeart/2005/8/layout/chevron2"/>
    <dgm:cxn modelId="{8142A818-D1FD-49C0-BAB2-5686A1E03227}" type="presParOf" srcId="{57FE4559-228B-4FD1-96C9-9C1C15D7FF00}" destId="{8D141CCC-4E73-4407-925A-CBB4C9E5D3AC}" srcOrd="1" destOrd="0" presId="urn:microsoft.com/office/officeart/2005/8/layout/chevron2"/>
    <dgm:cxn modelId="{C0A269F9-3E6D-4B88-B703-95AD58A7B2C7}" type="presParOf" srcId="{CFAF8CF2-6F0D-4A79-8E6D-5DE04D50E0A8}" destId="{215FE0BB-CFDD-42F0-A4B9-1E70DB1E03E3}" srcOrd="7" destOrd="0" presId="urn:microsoft.com/office/officeart/2005/8/layout/chevron2"/>
    <dgm:cxn modelId="{77388DCD-3289-4A51-98EA-4503DB299D5C}" type="presParOf" srcId="{CFAF8CF2-6F0D-4A79-8E6D-5DE04D50E0A8}" destId="{E2574A2E-C7B7-48CE-9093-19135394A59B}" srcOrd="8" destOrd="0" presId="urn:microsoft.com/office/officeart/2005/8/layout/chevron2"/>
    <dgm:cxn modelId="{85023C3D-B917-4F6F-8244-89F6092E3F6A}" type="presParOf" srcId="{E2574A2E-C7B7-48CE-9093-19135394A59B}" destId="{203B0150-8BFA-491E-8407-53B6D9277A53}" srcOrd="0" destOrd="0" presId="urn:microsoft.com/office/officeart/2005/8/layout/chevron2"/>
    <dgm:cxn modelId="{DCDCC8CC-7D99-4970-B637-8F22D4E00549}" type="presParOf" srcId="{E2574A2E-C7B7-48CE-9093-19135394A59B}" destId="{8C2EE1A5-F630-4D61-9E63-2864CD5372DB}" srcOrd="1" destOrd="0" presId="urn:microsoft.com/office/officeart/2005/8/layout/chevron2"/>
    <dgm:cxn modelId="{1FC497D9-AEAE-423F-ABEE-8B2CD3360CF6}" type="presParOf" srcId="{CFAF8CF2-6F0D-4A79-8E6D-5DE04D50E0A8}" destId="{E1590026-1BE6-416C-B1D5-CA282AA06879}" srcOrd="9" destOrd="0" presId="urn:microsoft.com/office/officeart/2005/8/layout/chevron2"/>
    <dgm:cxn modelId="{23E2BA6C-274A-472D-8A6E-9E512C2BE498}" type="presParOf" srcId="{CFAF8CF2-6F0D-4A79-8E6D-5DE04D50E0A8}" destId="{7E542F0B-BA54-4E16-9BA3-8C83D5344A83}" srcOrd="10" destOrd="0" presId="urn:microsoft.com/office/officeart/2005/8/layout/chevron2"/>
    <dgm:cxn modelId="{C3308405-FEFC-4A49-A2C2-D778C348AEE5}" type="presParOf" srcId="{7E542F0B-BA54-4E16-9BA3-8C83D5344A83}" destId="{AAEB3CD6-9C78-43CE-BF8C-0BBD6CAB8A82}" srcOrd="0" destOrd="0" presId="urn:microsoft.com/office/officeart/2005/8/layout/chevron2"/>
    <dgm:cxn modelId="{8418C087-CC32-480B-B6C1-90835AC9E303}" type="presParOf" srcId="{7E542F0B-BA54-4E16-9BA3-8C83D5344A83}" destId="{9487C308-A921-44BC-AC9E-06B90C5CCF2E}" srcOrd="1" destOrd="0" presId="urn:microsoft.com/office/officeart/2005/8/layout/chevron2"/>
    <dgm:cxn modelId="{9330CBE8-DD8C-47C1-8937-67276512EBD1}" type="presParOf" srcId="{CFAF8CF2-6F0D-4A79-8E6D-5DE04D50E0A8}" destId="{8EDE5ED8-629A-4380-85E0-A57B0E4EA819}" srcOrd="11" destOrd="0" presId="urn:microsoft.com/office/officeart/2005/8/layout/chevron2"/>
    <dgm:cxn modelId="{3FFB6E33-D969-4843-A1DC-1DBFA23A66ED}" type="presParOf" srcId="{CFAF8CF2-6F0D-4A79-8E6D-5DE04D50E0A8}" destId="{B44A3FB2-8C6A-4682-B554-0F893054684C}" srcOrd="12" destOrd="0" presId="urn:microsoft.com/office/officeart/2005/8/layout/chevron2"/>
    <dgm:cxn modelId="{BC316B31-08C5-4D35-968B-688E9ADED011}" type="presParOf" srcId="{B44A3FB2-8C6A-4682-B554-0F893054684C}" destId="{BA97D4BA-765F-49FA-8868-913B108D90F8}" srcOrd="0" destOrd="0" presId="urn:microsoft.com/office/officeart/2005/8/layout/chevron2"/>
    <dgm:cxn modelId="{7ACB6307-48D9-4B1D-86E9-3A57D1544ED8}" type="presParOf" srcId="{B44A3FB2-8C6A-4682-B554-0F893054684C}" destId="{0C55C420-86A5-40B5-BD88-BA9BCA29301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3F9C9A-04C3-449D-BB9A-284B57E7BBF3}">
      <dsp:nvSpPr>
        <dsp:cNvPr id="0" name=""/>
        <dsp:cNvSpPr/>
      </dsp:nvSpPr>
      <dsp:spPr>
        <a:xfrm rot="5400000">
          <a:off x="-73767" y="76068"/>
          <a:ext cx="491784" cy="34424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1</a:t>
          </a:r>
          <a:endParaRPr lang="pt-BR" sz="900" kern="1200" dirty="0"/>
        </a:p>
      </dsp:txBody>
      <dsp:txXfrm rot="-5400000">
        <a:off x="1" y="174426"/>
        <a:ext cx="344249" cy="147535"/>
      </dsp:txXfrm>
    </dsp:sp>
    <dsp:sp modelId="{87FF476D-04DF-447A-A986-633088E255BA}">
      <dsp:nvSpPr>
        <dsp:cNvPr id="0" name=""/>
        <dsp:cNvSpPr/>
      </dsp:nvSpPr>
      <dsp:spPr>
        <a:xfrm rot="5400000">
          <a:off x="3072696" y="-2726145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Desacoplamento das necessidades dos usuários e do negócio</a:t>
          </a:r>
          <a:endParaRPr lang="pt-BR" sz="1700" kern="1200" dirty="0"/>
        </a:p>
      </dsp:txBody>
      <dsp:txXfrm rot="-5400000">
        <a:off x="344249" y="17906"/>
        <a:ext cx="5760949" cy="288451"/>
      </dsp:txXfrm>
    </dsp:sp>
    <dsp:sp modelId="{77239854-0621-4D6F-BDB3-1059EDCE73FA}">
      <dsp:nvSpPr>
        <dsp:cNvPr id="0" name=""/>
        <dsp:cNvSpPr/>
      </dsp:nvSpPr>
      <dsp:spPr>
        <a:xfrm rot="5400000">
          <a:off x="-73767" y="500108"/>
          <a:ext cx="491784" cy="34424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2</a:t>
          </a:r>
          <a:endParaRPr lang="pt-BR" sz="900" kern="1200" dirty="0"/>
        </a:p>
      </dsp:txBody>
      <dsp:txXfrm rot="-5400000">
        <a:off x="1" y="598466"/>
        <a:ext cx="344249" cy="147535"/>
      </dsp:txXfrm>
    </dsp:sp>
    <dsp:sp modelId="{F218F00B-8ED5-42F9-8E9D-AC493475516E}">
      <dsp:nvSpPr>
        <dsp:cNvPr id="0" name=""/>
        <dsp:cNvSpPr/>
      </dsp:nvSpPr>
      <dsp:spPr>
        <a:xfrm rot="5400000">
          <a:off x="3072696" y="-2302106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Mudanças de requisitos</a:t>
          </a:r>
          <a:endParaRPr lang="pt-BR" sz="1700" kern="1200" dirty="0"/>
        </a:p>
      </dsp:txBody>
      <dsp:txXfrm rot="-5400000">
        <a:off x="344249" y="441945"/>
        <a:ext cx="5760949" cy="288451"/>
      </dsp:txXfrm>
    </dsp:sp>
    <dsp:sp modelId="{3A28AF51-5F1C-40EA-B367-F8C3EAD746BE}">
      <dsp:nvSpPr>
        <dsp:cNvPr id="0" name=""/>
        <dsp:cNvSpPr/>
      </dsp:nvSpPr>
      <dsp:spPr>
        <a:xfrm rot="5400000">
          <a:off x="-73767" y="924148"/>
          <a:ext cx="491784" cy="344249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3</a:t>
          </a:r>
          <a:endParaRPr lang="pt-BR" sz="900" kern="1200" dirty="0"/>
        </a:p>
      </dsp:txBody>
      <dsp:txXfrm rot="-5400000">
        <a:off x="1" y="1022506"/>
        <a:ext cx="344249" cy="147535"/>
      </dsp:txXfrm>
    </dsp:sp>
    <dsp:sp modelId="{F01D0406-625E-43CB-B5D5-19F338C3B9E4}">
      <dsp:nvSpPr>
        <dsp:cNvPr id="0" name=""/>
        <dsp:cNvSpPr/>
      </dsp:nvSpPr>
      <dsp:spPr>
        <a:xfrm rot="5400000">
          <a:off x="3072696" y="-1878066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Os módulos não se integram</a:t>
          </a:r>
          <a:endParaRPr lang="pt-BR" sz="1700" kern="1200" dirty="0"/>
        </a:p>
      </dsp:txBody>
      <dsp:txXfrm rot="-5400000">
        <a:off x="344249" y="865985"/>
        <a:ext cx="5760949" cy="288451"/>
      </dsp:txXfrm>
    </dsp:sp>
    <dsp:sp modelId="{21DECEF1-D8EB-4074-9C70-30AA47410F91}">
      <dsp:nvSpPr>
        <dsp:cNvPr id="0" name=""/>
        <dsp:cNvSpPr/>
      </dsp:nvSpPr>
      <dsp:spPr>
        <a:xfrm rot="5400000">
          <a:off x="-73767" y="1348188"/>
          <a:ext cx="491784" cy="34424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4</a:t>
          </a:r>
          <a:endParaRPr lang="pt-BR" sz="900" kern="1200" dirty="0"/>
        </a:p>
      </dsp:txBody>
      <dsp:txXfrm rot="-5400000">
        <a:off x="1" y="1446546"/>
        <a:ext cx="344249" cy="147535"/>
      </dsp:txXfrm>
    </dsp:sp>
    <dsp:sp modelId="{294F2145-794A-444F-8776-D9E18E55F2BA}">
      <dsp:nvSpPr>
        <dsp:cNvPr id="0" name=""/>
        <dsp:cNvSpPr/>
      </dsp:nvSpPr>
      <dsp:spPr>
        <a:xfrm rot="5400000">
          <a:off x="3072696" y="-1454026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Dificuldades de manutenção</a:t>
          </a:r>
          <a:endParaRPr lang="pt-BR" sz="1700" kern="1200" dirty="0"/>
        </a:p>
      </dsp:txBody>
      <dsp:txXfrm rot="-5400000">
        <a:off x="344249" y="1290025"/>
        <a:ext cx="5760949" cy="288451"/>
      </dsp:txXfrm>
    </dsp:sp>
    <dsp:sp modelId="{C4BA9F6E-85A7-4354-8489-CDB19689E241}">
      <dsp:nvSpPr>
        <dsp:cNvPr id="0" name=""/>
        <dsp:cNvSpPr/>
      </dsp:nvSpPr>
      <dsp:spPr>
        <a:xfrm rot="5400000">
          <a:off x="-73767" y="1772227"/>
          <a:ext cx="491784" cy="344249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5</a:t>
          </a:r>
          <a:endParaRPr lang="pt-BR" sz="900" kern="1200" dirty="0"/>
        </a:p>
      </dsp:txBody>
      <dsp:txXfrm rot="-5400000">
        <a:off x="1" y="1870585"/>
        <a:ext cx="344249" cy="147535"/>
      </dsp:txXfrm>
    </dsp:sp>
    <dsp:sp modelId="{0FA3C381-AC0B-43D3-B0FE-703E87158AE7}">
      <dsp:nvSpPr>
        <dsp:cNvPr id="0" name=""/>
        <dsp:cNvSpPr/>
      </dsp:nvSpPr>
      <dsp:spPr>
        <a:xfrm rot="5400000">
          <a:off x="3072696" y="-1029986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Descoberta tardia de falhas</a:t>
          </a:r>
          <a:endParaRPr lang="pt-BR" sz="1700" kern="1200" dirty="0"/>
        </a:p>
      </dsp:txBody>
      <dsp:txXfrm rot="-5400000">
        <a:off x="344249" y="1714065"/>
        <a:ext cx="5760949" cy="288451"/>
      </dsp:txXfrm>
    </dsp:sp>
    <dsp:sp modelId="{4074FB27-8957-487B-8821-9C112D000C06}">
      <dsp:nvSpPr>
        <dsp:cNvPr id="0" name=""/>
        <dsp:cNvSpPr/>
      </dsp:nvSpPr>
      <dsp:spPr>
        <a:xfrm rot="5400000">
          <a:off x="-73767" y="2196267"/>
          <a:ext cx="491784" cy="34424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6</a:t>
          </a:r>
          <a:endParaRPr lang="pt-BR" sz="900" kern="1200" dirty="0"/>
        </a:p>
      </dsp:txBody>
      <dsp:txXfrm rot="-5400000">
        <a:off x="1" y="2294625"/>
        <a:ext cx="344249" cy="147535"/>
      </dsp:txXfrm>
    </dsp:sp>
    <dsp:sp modelId="{DEB60887-7084-4B72-ABF4-AB09D7E764C7}">
      <dsp:nvSpPr>
        <dsp:cNvPr id="0" name=""/>
        <dsp:cNvSpPr/>
      </dsp:nvSpPr>
      <dsp:spPr>
        <a:xfrm rot="5400000">
          <a:off x="3072696" y="-605946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Baixa qualidade e experiência ruim do usuário</a:t>
          </a:r>
          <a:endParaRPr lang="pt-BR" sz="1700" kern="1200" dirty="0"/>
        </a:p>
      </dsp:txBody>
      <dsp:txXfrm rot="-5400000">
        <a:off x="344249" y="2138105"/>
        <a:ext cx="5760949" cy="288451"/>
      </dsp:txXfrm>
    </dsp:sp>
    <dsp:sp modelId="{90CB524C-123C-457F-9A60-5EAF2A249B2B}">
      <dsp:nvSpPr>
        <dsp:cNvPr id="0" name=""/>
        <dsp:cNvSpPr/>
      </dsp:nvSpPr>
      <dsp:spPr>
        <a:xfrm rot="5400000">
          <a:off x="-73767" y="2620307"/>
          <a:ext cx="491784" cy="34424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7</a:t>
          </a:r>
          <a:endParaRPr lang="pt-BR" sz="900" kern="1200" dirty="0"/>
        </a:p>
      </dsp:txBody>
      <dsp:txXfrm rot="-5400000">
        <a:off x="1" y="2718665"/>
        <a:ext cx="344249" cy="147535"/>
      </dsp:txXfrm>
    </dsp:sp>
    <dsp:sp modelId="{DAC8E86B-A9EF-4D17-A2A7-9D87AC128CA8}">
      <dsp:nvSpPr>
        <dsp:cNvPr id="0" name=""/>
        <dsp:cNvSpPr/>
      </dsp:nvSpPr>
      <dsp:spPr>
        <a:xfrm rot="5400000">
          <a:off x="3072696" y="-181907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Baixa performance para carga efetiva</a:t>
          </a:r>
          <a:endParaRPr lang="pt-BR" sz="1700" kern="1200" dirty="0"/>
        </a:p>
      </dsp:txBody>
      <dsp:txXfrm rot="-5400000">
        <a:off x="344249" y="2562144"/>
        <a:ext cx="5760949" cy="288451"/>
      </dsp:txXfrm>
    </dsp:sp>
    <dsp:sp modelId="{9238EBE3-3C51-47B2-A0EC-BE22ECA4A619}">
      <dsp:nvSpPr>
        <dsp:cNvPr id="0" name=""/>
        <dsp:cNvSpPr/>
      </dsp:nvSpPr>
      <dsp:spPr>
        <a:xfrm rot="5400000">
          <a:off x="-73767" y="3044347"/>
          <a:ext cx="491784" cy="344249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8</a:t>
          </a:r>
          <a:endParaRPr lang="pt-BR" sz="900" kern="1200" dirty="0"/>
        </a:p>
      </dsp:txBody>
      <dsp:txXfrm rot="-5400000">
        <a:off x="1" y="3142705"/>
        <a:ext cx="344249" cy="147535"/>
      </dsp:txXfrm>
    </dsp:sp>
    <dsp:sp modelId="{C0413F7E-AAF0-456D-A55A-816F93385D79}">
      <dsp:nvSpPr>
        <dsp:cNvPr id="0" name=""/>
        <dsp:cNvSpPr/>
      </dsp:nvSpPr>
      <dsp:spPr>
        <a:xfrm rot="5400000">
          <a:off x="3072696" y="242132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Dificuldades de gestão da equipe do projeto</a:t>
          </a:r>
          <a:endParaRPr lang="pt-BR" sz="1700" kern="1200" dirty="0"/>
        </a:p>
      </dsp:txBody>
      <dsp:txXfrm rot="-5400000">
        <a:off x="344249" y="2986183"/>
        <a:ext cx="5760949" cy="288451"/>
      </dsp:txXfrm>
    </dsp:sp>
    <dsp:sp modelId="{966D98E4-C661-4782-8573-B422B554072C}">
      <dsp:nvSpPr>
        <dsp:cNvPr id="0" name=""/>
        <dsp:cNvSpPr/>
      </dsp:nvSpPr>
      <dsp:spPr>
        <a:xfrm rot="5400000">
          <a:off x="-73767" y="3468387"/>
          <a:ext cx="491784" cy="34424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9</a:t>
          </a:r>
          <a:endParaRPr lang="pt-BR" sz="900" kern="1200" dirty="0"/>
        </a:p>
      </dsp:txBody>
      <dsp:txXfrm rot="-5400000">
        <a:off x="1" y="3566745"/>
        <a:ext cx="344249" cy="147535"/>
      </dsp:txXfrm>
    </dsp:sp>
    <dsp:sp modelId="{EEAD5C10-68B0-4F79-84C5-60A682FA8391}">
      <dsp:nvSpPr>
        <dsp:cNvPr id="0" name=""/>
        <dsp:cNvSpPr/>
      </dsp:nvSpPr>
      <dsp:spPr>
        <a:xfrm rot="5400000">
          <a:off x="3072696" y="666172"/>
          <a:ext cx="319659" cy="57765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Construção e liberação de problemas</a:t>
          </a:r>
          <a:endParaRPr lang="pt-BR" sz="1700" kern="1200" dirty="0"/>
        </a:p>
      </dsp:txBody>
      <dsp:txXfrm rot="-5400000">
        <a:off x="344249" y="3410223"/>
        <a:ext cx="5760949" cy="28845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563499-9847-420A-B88D-9546A88B2222}">
      <dsp:nvSpPr>
        <dsp:cNvPr id="0" name=""/>
        <dsp:cNvSpPr/>
      </dsp:nvSpPr>
      <dsp:spPr>
        <a:xfrm>
          <a:off x="0" y="3016769"/>
          <a:ext cx="3596208" cy="64408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1995</a:t>
          </a:r>
          <a:endParaRPr lang="pt-BR" sz="1600" kern="1200" dirty="0"/>
        </a:p>
      </dsp:txBody>
      <dsp:txXfrm>
        <a:off x="0" y="3016769"/>
        <a:ext cx="1078862" cy="644086"/>
      </dsp:txXfrm>
    </dsp:sp>
    <dsp:sp modelId="{3D046DF7-0094-47A1-AB08-968836320BD2}">
      <dsp:nvSpPr>
        <dsp:cNvPr id="0" name=""/>
        <dsp:cNvSpPr/>
      </dsp:nvSpPr>
      <dsp:spPr>
        <a:xfrm>
          <a:off x="0" y="2265334"/>
          <a:ext cx="3596208" cy="64408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1996</a:t>
          </a:r>
          <a:endParaRPr lang="pt-BR" sz="1600" kern="1200" dirty="0"/>
        </a:p>
      </dsp:txBody>
      <dsp:txXfrm>
        <a:off x="0" y="2265334"/>
        <a:ext cx="1078862" cy="644086"/>
      </dsp:txXfrm>
    </dsp:sp>
    <dsp:sp modelId="{DD1C9E46-8051-43ED-92EC-9B9E0D9D484E}">
      <dsp:nvSpPr>
        <dsp:cNvPr id="0" name=""/>
        <dsp:cNvSpPr/>
      </dsp:nvSpPr>
      <dsp:spPr>
        <a:xfrm>
          <a:off x="0" y="1513900"/>
          <a:ext cx="3596208" cy="64408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1997</a:t>
          </a:r>
          <a:endParaRPr lang="pt-BR" sz="1600" kern="1200" dirty="0"/>
        </a:p>
      </dsp:txBody>
      <dsp:txXfrm>
        <a:off x="0" y="1513900"/>
        <a:ext cx="1078862" cy="644086"/>
      </dsp:txXfrm>
    </dsp:sp>
    <dsp:sp modelId="{EC76C2AA-8C32-46DB-B9C2-2D3A93ED55B7}">
      <dsp:nvSpPr>
        <dsp:cNvPr id="0" name=""/>
        <dsp:cNvSpPr/>
      </dsp:nvSpPr>
      <dsp:spPr>
        <a:xfrm>
          <a:off x="0" y="762466"/>
          <a:ext cx="3596208" cy="64408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1998</a:t>
          </a:r>
          <a:endParaRPr lang="pt-BR" sz="1600" kern="1200" dirty="0"/>
        </a:p>
      </dsp:txBody>
      <dsp:txXfrm>
        <a:off x="0" y="762466"/>
        <a:ext cx="1078862" cy="644086"/>
      </dsp:txXfrm>
    </dsp:sp>
    <dsp:sp modelId="{D78EDD7C-4A00-4839-B245-A96D4CE605EB}">
      <dsp:nvSpPr>
        <dsp:cNvPr id="0" name=""/>
        <dsp:cNvSpPr/>
      </dsp:nvSpPr>
      <dsp:spPr>
        <a:xfrm>
          <a:off x="0" y="11032"/>
          <a:ext cx="3596208" cy="64408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1999</a:t>
          </a:r>
          <a:endParaRPr lang="pt-BR" sz="1600" kern="1200" dirty="0"/>
        </a:p>
      </dsp:txBody>
      <dsp:txXfrm>
        <a:off x="0" y="11032"/>
        <a:ext cx="1078862" cy="644086"/>
      </dsp:txXfrm>
    </dsp:sp>
    <dsp:sp modelId="{81118E1A-535A-49FD-8E25-24472EDD0066}">
      <dsp:nvSpPr>
        <dsp:cNvPr id="0" name=""/>
        <dsp:cNvSpPr/>
      </dsp:nvSpPr>
      <dsp:spPr>
        <a:xfrm>
          <a:off x="1899019" y="64706"/>
          <a:ext cx="805108" cy="536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/>
            <a:t>RUP 5.5 &amp; UML 1.3</a:t>
          </a:r>
          <a:endParaRPr lang="pt-BR" sz="1000" kern="1200" dirty="0"/>
        </a:p>
      </dsp:txBody>
      <dsp:txXfrm>
        <a:off x="1914740" y="80427"/>
        <a:ext cx="773666" cy="505296"/>
      </dsp:txXfrm>
    </dsp:sp>
    <dsp:sp modelId="{A019FC58-E700-4C51-9D4E-DF899D1F5682}">
      <dsp:nvSpPr>
        <dsp:cNvPr id="0" name=""/>
        <dsp:cNvSpPr/>
      </dsp:nvSpPr>
      <dsp:spPr>
        <a:xfrm>
          <a:off x="2255853" y="601444"/>
          <a:ext cx="91440" cy="2146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4695"/>
              </a:lnTo>
            </a:path>
          </a:pathLst>
        </a:custGeom>
        <a:noFill/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E88AB-8FA6-4C36-B087-36DBE018B182}">
      <dsp:nvSpPr>
        <dsp:cNvPr id="0" name=""/>
        <dsp:cNvSpPr/>
      </dsp:nvSpPr>
      <dsp:spPr>
        <a:xfrm>
          <a:off x="1899019" y="816140"/>
          <a:ext cx="805108" cy="536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solidFill>
                <a:srgbClr val="FF0000"/>
              </a:solidFill>
            </a:rPr>
            <a:t>RUP</a:t>
          </a:r>
          <a:r>
            <a:rPr lang="pt-BR" sz="1000" b="0" kern="1200" dirty="0" smtClean="0">
              <a:solidFill>
                <a:schemeClr val="tx1"/>
              </a:solidFill>
            </a:rPr>
            <a:t> 5.0 </a:t>
          </a:r>
          <a:r>
            <a:rPr lang="pt-BR" sz="1000" kern="1200" dirty="0" smtClean="0"/>
            <a:t>&amp; UML 1.2</a:t>
          </a:r>
          <a:endParaRPr lang="pt-BR" sz="1000" kern="1200" dirty="0"/>
        </a:p>
      </dsp:txBody>
      <dsp:txXfrm>
        <a:off x="1914740" y="831861"/>
        <a:ext cx="773666" cy="505296"/>
      </dsp:txXfrm>
    </dsp:sp>
    <dsp:sp modelId="{BC196446-D980-4378-B0E9-82FC0D0E2BE3}">
      <dsp:nvSpPr>
        <dsp:cNvPr id="0" name=""/>
        <dsp:cNvSpPr/>
      </dsp:nvSpPr>
      <dsp:spPr>
        <a:xfrm>
          <a:off x="2255853" y="1352879"/>
          <a:ext cx="91440" cy="2146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4695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B9BAD-339C-4B04-B046-9823FC0CC7E3}">
      <dsp:nvSpPr>
        <dsp:cNvPr id="0" name=""/>
        <dsp:cNvSpPr/>
      </dsp:nvSpPr>
      <dsp:spPr>
        <a:xfrm>
          <a:off x="1899019" y="1567574"/>
          <a:ext cx="805108" cy="536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/>
            <a:t>ROP 4.1 &amp; UML 1.1</a:t>
          </a:r>
          <a:endParaRPr lang="pt-BR" sz="1000" kern="1200" dirty="0"/>
        </a:p>
      </dsp:txBody>
      <dsp:txXfrm>
        <a:off x="1914740" y="1583295"/>
        <a:ext cx="773666" cy="505296"/>
      </dsp:txXfrm>
    </dsp:sp>
    <dsp:sp modelId="{502EAA27-C000-4F26-8901-840D3C9E16DC}">
      <dsp:nvSpPr>
        <dsp:cNvPr id="0" name=""/>
        <dsp:cNvSpPr/>
      </dsp:nvSpPr>
      <dsp:spPr>
        <a:xfrm>
          <a:off x="2255853" y="2104313"/>
          <a:ext cx="91440" cy="2146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4695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2B837-AF25-4094-A9C8-146051F4A653}">
      <dsp:nvSpPr>
        <dsp:cNvPr id="0" name=""/>
        <dsp:cNvSpPr/>
      </dsp:nvSpPr>
      <dsp:spPr>
        <a:xfrm>
          <a:off x="1899019" y="2319008"/>
          <a:ext cx="805108" cy="536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solidFill>
                <a:srgbClr val="0000CC"/>
              </a:solidFill>
            </a:rPr>
            <a:t>ROP</a:t>
          </a:r>
          <a:r>
            <a:rPr lang="pt-BR" sz="1000" kern="1200" dirty="0" smtClean="0"/>
            <a:t> 4.0 &amp; UML 1.0</a:t>
          </a:r>
          <a:endParaRPr lang="pt-BR" sz="1000" kern="1200" dirty="0"/>
        </a:p>
      </dsp:txBody>
      <dsp:txXfrm>
        <a:off x="1914740" y="2334729"/>
        <a:ext cx="773666" cy="505296"/>
      </dsp:txXfrm>
    </dsp:sp>
    <dsp:sp modelId="{09855902-1B51-4298-BCD5-22F747DC27CC}">
      <dsp:nvSpPr>
        <dsp:cNvPr id="0" name=""/>
        <dsp:cNvSpPr/>
      </dsp:nvSpPr>
      <dsp:spPr>
        <a:xfrm>
          <a:off x="1778252" y="2855747"/>
          <a:ext cx="523320" cy="214695"/>
        </a:xfrm>
        <a:custGeom>
          <a:avLst/>
          <a:gdLst/>
          <a:ahLst/>
          <a:cxnLst/>
          <a:rect l="0" t="0" r="0" b="0"/>
          <a:pathLst>
            <a:path>
              <a:moveTo>
                <a:pt x="523320" y="0"/>
              </a:moveTo>
              <a:lnTo>
                <a:pt x="523320" y="107347"/>
              </a:lnTo>
              <a:lnTo>
                <a:pt x="0" y="107347"/>
              </a:lnTo>
              <a:lnTo>
                <a:pt x="0" y="214695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A8C35-64ED-4518-9C62-E5B2769E3022}">
      <dsp:nvSpPr>
        <dsp:cNvPr id="0" name=""/>
        <dsp:cNvSpPr/>
      </dsp:nvSpPr>
      <dsp:spPr>
        <a:xfrm>
          <a:off x="1375698" y="3070443"/>
          <a:ext cx="805108" cy="536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err="1" smtClean="0">
              <a:solidFill>
                <a:srgbClr val="0000CC"/>
              </a:solidFill>
            </a:rPr>
            <a:t>Rational</a:t>
          </a:r>
          <a:r>
            <a:rPr lang="pt-BR" sz="1000" kern="1200" dirty="0" smtClean="0"/>
            <a:t> Approach (</a:t>
          </a:r>
          <a:r>
            <a:rPr lang="pt-BR" sz="1000" kern="1200" dirty="0" err="1" smtClean="0"/>
            <a:t>Booch</a:t>
          </a:r>
          <a:r>
            <a:rPr lang="pt-BR" sz="1000" kern="1200" dirty="0" smtClean="0"/>
            <a:t>)</a:t>
          </a:r>
        </a:p>
      </dsp:txBody>
      <dsp:txXfrm>
        <a:off x="1391419" y="3086164"/>
        <a:ext cx="773666" cy="505296"/>
      </dsp:txXfrm>
    </dsp:sp>
    <dsp:sp modelId="{18BD6569-A64D-40C2-A8BD-8CB634069EEE}">
      <dsp:nvSpPr>
        <dsp:cNvPr id="0" name=""/>
        <dsp:cNvSpPr/>
      </dsp:nvSpPr>
      <dsp:spPr>
        <a:xfrm>
          <a:off x="2301573" y="2855747"/>
          <a:ext cx="523320" cy="214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347"/>
              </a:lnTo>
              <a:lnTo>
                <a:pt x="523320" y="107347"/>
              </a:lnTo>
              <a:lnTo>
                <a:pt x="523320" y="214695"/>
              </a:lnTo>
            </a:path>
          </a:pathLst>
        </a:custGeom>
        <a:noFill/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F9F04-13AC-4849-86CD-B21A3017563B}">
      <dsp:nvSpPr>
        <dsp:cNvPr id="0" name=""/>
        <dsp:cNvSpPr/>
      </dsp:nvSpPr>
      <dsp:spPr>
        <a:xfrm>
          <a:off x="2422339" y="3070443"/>
          <a:ext cx="805108" cy="536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39116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80" kern="1200" dirty="0" smtClean="0"/>
            <a:t>OMT: </a:t>
          </a:r>
          <a:r>
            <a:rPr lang="pt-BR" sz="880" b="1" kern="1200" dirty="0" err="1" smtClean="0">
              <a:solidFill>
                <a:srgbClr val="0000CC"/>
              </a:solidFill>
            </a:rPr>
            <a:t>Objetory</a:t>
          </a:r>
          <a:r>
            <a:rPr lang="pt-BR" sz="880" b="1" kern="1200" dirty="0" smtClean="0">
              <a:solidFill>
                <a:srgbClr val="0000CC"/>
              </a:solidFill>
            </a:rPr>
            <a:t> </a:t>
          </a:r>
          <a:r>
            <a:rPr lang="pt-BR" sz="880" b="1" kern="1200" dirty="0" err="1" smtClean="0">
              <a:solidFill>
                <a:srgbClr val="0000CC"/>
              </a:solidFill>
            </a:rPr>
            <a:t>Process</a:t>
          </a:r>
          <a:r>
            <a:rPr lang="pt-BR" sz="880" kern="1200" dirty="0" smtClean="0"/>
            <a:t> 3.8 (</a:t>
          </a:r>
          <a:r>
            <a:rPr lang="pt-BR" sz="880" kern="1200" dirty="0" err="1" smtClean="0"/>
            <a:t>Rumbaugh</a:t>
          </a:r>
          <a:r>
            <a:rPr lang="pt-BR" sz="880" kern="1200" dirty="0" smtClean="0"/>
            <a:t>)</a:t>
          </a:r>
          <a:endParaRPr lang="pt-BR" sz="880" kern="1200" dirty="0"/>
        </a:p>
      </dsp:txBody>
      <dsp:txXfrm>
        <a:off x="2438060" y="3086164"/>
        <a:ext cx="773666" cy="5052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8EEEC-468E-46AA-B159-DFD57305ECDF}">
      <dsp:nvSpPr>
        <dsp:cNvPr id="0" name=""/>
        <dsp:cNvSpPr/>
      </dsp:nvSpPr>
      <dsp:spPr>
        <a:xfrm rot="5400000">
          <a:off x="5817722" y="-2614952"/>
          <a:ext cx="312460" cy="56225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Compreensão da Engenharia do Negócio (por que)</a:t>
          </a:r>
          <a:endParaRPr lang="pt-BR" sz="1100" kern="1200" dirty="0" smtClean="0"/>
        </a:p>
      </dsp:txBody>
      <dsp:txXfrm rot="-5400000">
        <a:off x="3162681" y="55342"/>
        <a:ext cx="5607291" cy="281954"/>
      </dsp:txXfrm>
    </dsp:sp>
    <dsp:sp modelId="{73827704-16EB-4AEF-A084-D36383415823}">
      <dsp:nvSpPr>
        <dsp:cNvPr id="0" name=""/>
        <dsp:cNvSpPr/>
      </dsp:nvSpPr>
      <dsp:spPr>
        <a:xfrm>
          <a:off x="0" y="1031"/>
          <a:ext cx="3162681" cy="39057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Modelagem de Negócios:</a:t>
          </a:r>
          <a:endParaRPr lang="pt-BR" sz="1500" kern="1200"/>
        </a:p>
      </dsp:txBody>
      <dsp:txXfrm>
        <a:off x="19066" y="20097"/>
        <a:ext cx="3124549" cy="352443"/>
      </dsp:txXfrm>
    </dsp:sp>
    <dsp:sp modelId="{AFE55585-C9C2-4BD1-894E-1AB4D8E9D2EC}">
      <dsp:nvSpPr>
        <dsp:cNvPr id="0" name=""/>
        <dsp:cNvSpPr/>
      </dsp:nvSpPr>
      <dsp:spPr>
        <a:xfrm rot="5400000">
          <a:off x="5817722" y="-2204848"/>
          <a:ext cx="312460" cy="562254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Explicitação e coleta de requisitos (escopo: o que)</a:t>
          </a:r>
          <a:endParaRPr lang="pt-BR" sz="1100" kern="1200" dirty="0" smtClean="0"/>
        </a:p>
      </dsp:txBody>
      <dsp:txXfrm rot="-5400000">
        <a:off x="3162681" y="465446"/>
        <a:ext cx="5607291" cy="281954"/>
      </dsp:txXfrm>
    </dsp:sp>
    <dsp:sp modelId="{08F8E7F8-3D7B-4D06-B20A-14821CCD47AB}">
      <dsp:nvSpPr>
        <dsp:cNvPr id="0" name=""/>
        <dsp:cNvSpPr/>
      </dsp:nvSpPr>
      <dsp:spPr>
        <a:xfrm>
          <a:off x="0" y="411135"/>
          <a:ext cx="3162681" cy="39057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Requisitos:</a:t>
          </a:r>
          <a:endParaRPr lang="pt-BR" sz="1500" kern="1200" dirty="0" smtClean="0"/>
        </a:p>
      </dsp:txBody>
      <dsp:txXfrm>
        <a:off x="19066" y="430201"/>
        <a:ext cx="3124549" cy="352443"/>
      </dsp:txXfrm>
    </dsp:sp>
    <dsp:sp modelId="{8E471DCE-ECA8-4672-84A6-931F171EDE44}">
      <dsp:nvSpPr>
        <dsp:cNvPr id="0" name=""/>
        <dsp:cNvSpPr/>
      </dsp:nvSpPr>
      <dsp:spPr>
        <a:xfrm rot="5400000">
          <a:off x="5817722" y="-1794743"/>
          <a:ext cx="312460" cy="56225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Transformação dos requisitos em especificação do software (como)</a:t>
          </a:r>
          <a:endParaRPr lang="pt-BR" sz="1100" kern="1200" dirty="0" smtClean="0"/>
        </a:p>
      </dsp:txBody>
      <dsp:txXfrm rot="-5400000">
        <a:off x="3162681" y="875551"/>
        <a:ext cx="5607291" cy="281954"/>
      </dsp:txXfrm>
    </dsp:sp>
    <dsp:sp modelId="{FB261F6D-2C27-4653-A358-619205D93FBE}">
      <dsp:nvSpPr>
        <dsp:cNvPr id="0" name=""/>
        <dsp:cNvSpPr/>
      </dsp:nvSpPr>
      <dsp:spPr>
        <a:xfrm>
          <a:off x="0" y="821240"/>
          <a:ext cx="3162681" cy="3905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Análise </a:t>
          </a:r>
          <a:r>
            <a:rPr lang="pt-BR" sz="1500" kern="1200" dirty="0" smtClean="0"/>
            <a:t>&amp; </a:t>
          </a:r>
          <a:r>
            <a:rPr lang="pt-BR" sz="1500" kern="1200" dirty="0" smtClean="0"/>
            <a:t>Projeto:</a:t>
          </a:r>
        </a:p>
      </dsp:txBody>
      <dsp:txXfrm>
        <a:off x="19066" y="840306"/>
        <a:ext cx="3124549" cy="352443"/>
      </dsp:txXfrm>
    </dsp:sp>
    <dsp:sp modelId="{1BCBDB97-BA33-4392-B75D-D30F15ABA4B4}">
      <dsp:nvSpPr>
        <dsp:cNvPr id="0" name=""/>
        <dsp:cNvSpPr/>
      </dsp:nvSpPr>
      <dsp:spPr>
        <a:xfrm rot="5400000">
          <a:off x="5817722" y="-1384639"/>
          <a:ext cx="312460" cy="56225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Desenvolve, organiza, testa a unidade e integra os componentes do software</a:t>
          </a:r>
          <a:endParaRPr lang="pt-BR" sz="1100" kern="1200" dirty="0" smtClean="0"/>
        </a:p>
      </dsp:txBody>
      <dsp:txXfrm rot="-5400000">
        <a:off x="3162681" y="1285655"/>
        <a:ext cx="5607291" cy="281954"/>
      </dsp:txXfrm>
    </dsp:sp>
    <dsp:sp modelId="{391359EB-AF8B-420F-B58E-A6C55943F26D}">
      <dsp:nvSpPr>
        <dsp:cNvPr id="0" name=""/>
        <dsp:cNvSpPr/>
      </dsp:nvSpPr>
      <dsp:spPr>
        <a:xfrm>
          <a:off x="0" y="1231345"/>
          <a:ext cx="3162681" cy="39057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Implementação:</a:t>
          </a:r>
          <a:endParaRPr lang="pt-BR" sz="1500" kern="1200" dirty="0" smtClean="0"/>
        </a:p>
      </dsp:txBody>
      <dsp:txXfrm>
        <a:off x="19066" y="1250411"/>
        <a:ext cx="3124549" cy="352443"/>
      </dsp:txXfrm>
    </dsp:sp>
    <dsp:sp modelId="{E0415799-80CD-4B83-A422-C8F684EBE912}">
      <dsp:nvSpPr>
        <dsp:cNvPr id="0" name=""/>
        <dsp:cNvSpPr/>
      </dsp:nvSpPr>
      <dsp:spPr>
        <a:xfrm rot="5400000">
          <a:off x="5817722" y="-974534"/>
          <a:ext cx="312460" cy="5622544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Testa a qualidade do software</a:t>
          </a:r>
          <a:endParaRPr lang="pt-BR" sz="1100" kern="1200" dirty="0" smtClean="0"/>
        </a:p>
      </dsp:txBody>
      <dsp:txXfrm rot="-5400000">
        <a:off x="3162681" y="1695760"/>
        <a:ext cx="5607291" cy="281954"/>
      </dsp:txXfrm>
    </dsp:sp>
    <dsp:sp modelId="{B4D7FBA9-F1B0-407F-AFCC-BC8D7A0FCC0E}">
      <dsp:nvSpPr>
        <dsp:cNvPr id="0" name=""/>
        <dsp:cNvSpPr/>
      </dsp:nvSpPr>
      <dsp:spPr>
        <a:xfrm>
          <a:off x="0" y="1641449"/>
          <a:ext cx="3162681" cy="39057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Testes:</a:t>
          </a:r>
          <a:endParaRPr lang="pt-BR" sz="1500" kern="1200" dirty="0" smtClean="0"/>
        </a:p>
      </dsp:txBody>
      <dsp:txXfrm>
        <a:off x="19066" y="1660515"/>
        <a:ext cx="3124549" cy="352443"/>
      </dsp:txXfrm>
    </dsp:sp>
    <dsp:sp modelId="{40E3D3C6-DDA3-4988-8231-2CE9B862D7D4}">
      <dsp:nvSpPr>
        <dsp:cNvPr id="0" name=""/>
        <dsp:cNvSpPr/>
      </dsp:nvSpPr>
      <dsp:spPr>
        <a:xfrm rot="5400000">
          <a:off x="5817722" y="-564429"/>
          <a:ext cx="312460" cy="56225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Distribui (instala) o software aos usuários (entrega), não é um projeto de implantação completo</a:t>
          </a:r>
          <a:endParaRPr lang="pt-BR" sz="1100" kern="1200" dirty="0" smtClean="0"/>
        </a:p>
      </dsp:txBody>
      <dsp:txXfrm rot="-5400000">
        <a:off x="3162681" y="2105865"/>
        <a:ext cx="5607291" cy="281954"/>
      </dsp:txXfrm>
    </dsp:sp>
    <dsp:sp modelId="{53F1CE25-D447-484E-854F-D860EA50D444}">
      <dsp:nvSpPr>
        <dsp:cNvPr id="0" name=""/>
        <dsp:cNvSpPr/>
      </dsp:nvSpPr>
      <dsp:spPr>
        <a:xfrm>
          <a:off x="0" y="2051554"/>
          <a:ext cx="3162681" cy="39057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Distribuição:</a:t>
          </a:r>
          <a:endParaRPr lang="pt-BR" sz="1500" kern="1200" dirty="0" smtClean="0"/>
        </a:p>
      </dsp:txBody>
      <dsp:txXfrm>
        <a:off x="19066" y="2070620"/>
        <a:ext cx="3124549" cy="352443"/>
      </dsp:txXfrm>
    </dsp:sp>
    <dsp:sp modelId="{A9A53726-8BB8-4C5B-A5DC-B6D3505FB4EA}">
      <dsp:nvSpPr>
        <dsp:cNvPr id="0" name=""/>
        <dsp:cNvSpPr/>
      </dsp:nvSpPr>
      <dsp:spPr>
        <a:xfrm rot="5400000">
          <a:off x="5817722" y="-154325"/>
          <a:ext cx="312460" cy="562254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Cuida do controle e sincronização dos componentes do software</a:t>
          </a:r>
          <a:endParaRPr lang="pt-BR" sz="1100" kern="1200" dirty="0" smtClean="0"/>
        </a:p>
      </dsp:txBody>
      <dsp:txXfrm rot="-5400000">
        <a:off x="3162681" y="2515969"/>
        <a:ext cx="5607291" cy="281954"/>
      </dsp:txXfrm>
    </dsp:sp>
    <dsp:sp modelId="{09972C21-B09E-4D62-906A-815A7141BE82}">
      <dsp:nvSpPr>
        <dsp:cNvPr id="0" name=""/>
        <dsp:cNvSpPr/>
      </dsp:nvSpPr>
      <dsp:spPr>
        <a:xfrm>
          <a:off x="0" y="2461658"/>
          <a:ext cx="3162681" cy="39057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Gestão de configuração &amp; mudanças:</a:t>
          </a:r>
          <a:endParaRPr lang="pt-BR" sz="1500" kern="1200" dirty="0" smtClean="0"/>
        </a:p>
      </dsp:txBody>
      <dsp:txXfrm>
        <a:off x="19066" y="2480724"/>
        <a:ext cx="3124549" cy="352443"/>
      </dsp:txXfrm>
    </dsp:sp>
    <dsp:sp modelId="{E3F96B1D-3ABF-4FCB-8805-010750F49E22}">
      <dsp:nvSpPr>
        <dsp:cNvPr id="0" name=""/>
        <dsp:cNvSpPr/>
      </dsp:nvSpPr>
      <dsp:spPr>
        <a:xfrm rot="5400000">
          <a:off x="5817722" y="255779"/>
          <a:ext cx="312460" cy="56225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smtClean="0"/>
            <a:t>Foca em planejamento, gestão de riscos e gestão do progresso do projeto</a:t>
          </a:r>
          <a:endParaRPr lang="pt-BR" sz="1100" kern="1200" dirty="0" smtClean="0"/>
        </a:p>
      </dsp:txBody>
      <dsp:txXfrm rot="-5400000">
        <a:off x="3162681" y="2926074"/>
        <a:ext cx="5607291" cy="281954"/>
      </dsp:txXfrm>
    </dsp:sp>
    <dsp:sp modelId="{1D2BB7E0-FEDF-47EB-A41A-DDDBCEFD0F60}">
      <dsp:nvSpPr>
        <dsp:cNvPr id="0" name=""/>
        <dsp:cNvSpPr/>
      </dsp:nvSpPr>
      <dsp:spPr>
        <a:xfrm>
          <a:off x="0" y="2871763"/>
          <a:ext cx="3162681" cy="3905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Gestão do projeto:</a:t>
          </a:r>
          <a:endParaRPr lang="pt-BR" sz="1500" kern="1200" dirty="0" smtClean="0"/>
        </a:p>
      </dsp:txBody>
      <dsp:txXfrm>
        <a:off x="19066" y="2890829"/>
        <a:ext cx="3124549" cy="352443"/>
      </dsp:txXfrm>
    </dsp:sp>
    <dsp:sp modelId="{B7541813-6CFE-4DFB-BC2B-ABB3B6B59841}">
      <dsp:nvSpPr>
        <dsp:cNvPr id="0" name=""/>
        <dsp:cNvSpPr/>
      </dsp:nvSpPr>
      <dsp:spPr>
        <a:xfrm rot="5400000">
          <a:off x="5817722" y="665883"/>
          <a:ext cx="312460" cy="56225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Cria e mantém o ambiente (processos e ferramentas) de desenvolvimento interno do software</a:t>
          </a:r>
        </a:p>
      </dsp:txBody>
      <dsp:txXfrm rot="-5400000">
        <a:off x="3162681" y="3336178"/>
        <a:ext cx="5607291" cy="281954"/>
      </dsp:txXfrm>
    </dsp:sp>
    <dsp:sp modelId="{B0CAFD83-8CC9-4C7D-B1A8-A90777ED828D}">
      <dsp:nvSpPr>
        <dsp:cNvPr id="0" name=""/>
        <dsp:cNvSpPr/>
      </dsp:nvSpPr>
      <dsp:spPr>
        <a:xfrm>
          <a:off x="0" y="3281867"/>
          <a:ext cx="3162681" cy="39057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smtClean="0"/>
            <a:t>Ambiente:</a:t>
          </a:r>
          <a:endParaRPr lang="pt-BR" sz="1500" kern="1200" dirty="0" smtClean="0"/>
        </a:p>
      </dsp:txBody>
      <dsp:txXfrm>
        <a:off x="19066" y="3300933"/>
        <a:ext cx="3124549" cy="35244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9C423-B7CB-4FA0-BA8B-CAE8F8176AAC}">
      <dsp:nvSpPr>
        <dsp:cNvPr id="0" name=""/>
        <dsp:cNvSpPr/>
      </dsp:nvSpPr>
      <dsp:spPr>
        <a:xfrm>
          <a:off x="1161053" y="169741"/>
          <a:ext cx="3162680" cy="988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69434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Priorização</a:t>
          </a:r>
          <a:endParaRPr lang="pt-BR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Decidir pelas prioridades de negócio</a:t>
          </a:r>
          <a:endParaRPr lang="pt-B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Promove o alinhamento da TI aos negócios</a:t>
          </a:r>
        </a:p>
      </dsp:txBody>
      <dsp:txXfrm>
        <a:off x="1161053" y="169741"/>
        <a:ext cx="3162680" cy="988337"/>
      </dsp:txXfrm>
    </dsp:sp>
    <dsp:sp modelId="{35A3A126-A6C8-4A66-AA9C-CC9FBF327F53}">
      <dsp:nvSpPr>
        <dsp:cNvPr id="0" name=""/>
        <dsp:cNvSpPr/>
      </dsp:nvSpPr>
      <dsp:spPr>
        <a:xfrm>
          <a:off x="1029275" y="26981"/>
          <a:ext cx="691836" cy="1037754"/>
        </a:xfrm>
        <a:prstGeom prst="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52DDA38-4003-4413-A9F8-62D844220773}">
      <dsp:nvSpPr>
        <dsp:cNvPr id="0" name=""/>
        <dsp:cNvSpPr/>
      </dsp:nvSpPr>
      <dsp:spPr>
        <a:xfrm>
          <a:off x="4593268" y="169741"/>
          <a:ext cx="3162680" cy="988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69434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Trabalho em equipe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Focar em motivação, autogestão, colaboração, etc.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Desenvolve o senso de propósito</a:t>
          </a:r>
        </a:p>
      </dsp:txBody>
      <dsp:txXfrm>
        <a:off x="4593268" y="169741"/>
        <a:ext cx="3162680" cy="988337"/>
      </dsp:txXfrm>
    </dsp:sp>
    <dsp:sp modelId="{BF3A6E70-C9E7-4321-AB11-DDDC73A3331F}">
      <dsp:nvSpPr>
        <dsp:cNvPr id="0" name=""/>
        <dsp:cNvSpPr/>
      </dsp:nvSpPr>
      <dsp:spPr>
        <a:xfrm>
          <a:off x="4461490" y="26981"/>
          <a:ext cx="691836" cy="1037754"/>
        </a:xfrm>
        <a:prstGeom prst="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EC3DC1A-DC02-46BF-98D7-2BD0B09B00B9}">
      <dsp:nvSpPr>
        <dsp:cNvPr id="0" name=""/>
        <dsp:cNvSpPr/>
      </dsp:nvSpPr>
      <dsp:spPr>
        <a:xfrm>
          <a:off x="1161053" y="1413948"/>
          <a:ext cx="3162680" cy="988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69434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Iteratividade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Entregar valor a cada iteração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Cliente e usuário “veem” o andamento</a:t>
          </a:r>
        </a:p>
      </dsp:txBody>
      <dsp:txXfrm>
        <a:off x="1161053" y="1413948"/>
        <a:ext cx="3162680" cy="988337"/>
      </dsp:txXfrm>
    </dsp:sp>
    <dsp:sp modelId="{D63A1664-F425-4BA6-BE43-3EF6BF15F672}">
      <dsp:nvSpPr>
        <dsp:cNvPr id="0" name=""/>
        <dsp:cNvSpPr/>
      </dsp:nvSpPr>
      <dsp:spPr>
        <a:xfrm>
          <a:off x="1029275" y="1271188"/>
          <a:ext cx="691836" cy="1037754"/>
        </a:xfrm>
        <a:prstGeom prst="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4E52121-3588-4327-9434-2CA3F932D33B}">
      <dsp:nvSpPr>
        <dsp:cNvPr id="0" name=""/>
        <dsp:cNvSpPr/>
      </dsp:nvSpPr>
      <dsp:spPr>
        <a:xfrm>
          <a:off x="4593268" y="1413948"/>
          <a:ext cx="3162680" cy="988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69434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Elevar a abstração (arquitetura)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Arquitetar e reutilizar para simplificar e quebrar a complexidade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Reuso </a:t>
          </a:r>
          <a:r>
            <a:rPr lang="pt-BR" sz="1100" kern="1200" dirty="0" smtClean="0">
              <a:sym typeface="Wingdings"/>
            </a:rPr>
            <a:t> adaptabilidade  reduz o TCO</a:t>
          </a:r>
          <a:endParaRPr lang="pt-BR" sz="1100" kern="1200" dirty="0" smtClean="0"/>
        </a:p>
      </dsp:txBody>
      <dsp:txXfrm>
        <a:off x="4593268" y="1413948"/>
        <a:ext cx="3162680" cy="988337"/>
      </dsp:txXfrm>
    </dsp:sp>
    <dsp:sp modelId="{9ACAB2A9-3C37-4884-BDDE-49DAE5237636}">
      <dsp:nvSpPr>
        <dsp:cNvPr id="0" name=""/>
        <dsp:cNvSpPr/>
      </dsp:nvSpPr>
      <dsp:spPr>
        <a:xfrm>
          <a:off x="4461490" y="1271188"/>
          <a:ext cx="691836" cy="1037754"/>
        </a:xfrm>
        <a:prstGeom prst="rect">
          <a:avLst/>
        </a:prstGeom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085D13A-F980-4897-88BF-A16CA9B90840}">
      <dsp:nvSpPr>
        <dsp:cNvPr id="0" name=""/>
        <dsp:cNvSpPr/>
      </dsp:nvSpPr>
      <dsp:spPr>
        <a:xfrm>
          <a:off x="2877161" y="2658156"/>
          <a:ext cx="3162680" cy="9883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69434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Qualidade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Focar continuamente na qualidade do processo e do produto</a:t>
          </a:r>
          <a:endParaRPr lang="pt-B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100" kern="1200" dirty="0" smtClean="0"/>
            <a:t>Melhora a experiência do usuário</a:t>
          </a:r>
          <a:endParaRPr lang="pt-BR" sz="1100" kern="1200" dirty="0"/>
        </a:p>
      </dsp:txBody>
      <dsp:txXfrm>
        <a:off x="2877161" y="2658156"/>
        <a:ext cx="3162680" cy="988337"/>
      </dsp:txXfrm>
    </dsp:sp>
    <dsp:sp modelId="{1B1653DA-CB0B-4626-A66B-236ED2166678}">
      <dsp:nvSpPr>
        <dsp:cNvPr id="0" name=""/>
        <dsp:cNvSpPr/>
      </dsp:nvSpPr>
      <dsp:spPr>
        <a:xfrm>
          <a:off x="2745382" y="2515396"/>
          <a:ext cx="691836" cy="1037754"/>
        </a:xfrm>
        <a:prstGeom prst="rect">
          <a:avLst/>
        </a:prstGeom>
        <a:blipFill rotWithShape="1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83223-96AB-41C6-A0A3-F2DE1264DBEB}">
      <dsp:nvSpPr>
        <dsp:cNvPr id="0" name=""/>
        <dsp:cNvSpPr/>
      </dsp:nvSpPr>
      <dsp:spPr>
        <a:xfrm>
          <a:off x="4289" y="0"/>
          <a:ext cx="1329794" cy="797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Levantamento</a:t>
          </a:r>
          <a:endParaRPr lang="pt-BR" sz="1400" kern="1200" dirty="0"/>
        </a:p>
      </dsp:txBody>
      <dsp:txXfrm>
        <a:off x="27658" y="23369"/>
        <a:ext cx="1283056" cy="751138"/>
      </dsp:txXfrm>
    </dsp:sp>
    <dsp:sp modelId="{991A7EEA-82F2-4C98-9D63-49F7C00DC7E9}">
      <dsp:nvSpPr>
        <dsp:cNvPr id="0" name=""/>
        <dsp:cNvSpPr/>
      </dsp:nvSpPr>
      <dsp:spPr>
        <a:xfrm rot="869503">
          <a:off x="1462431" y="476698"/>
          <a:ext cx="291180" cy="3297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1463821" y="531726"/>
        <a:ext cx="203826" cy="197873"/>
      </dsp:txXfrm>
    </dsp:sp>
    <dsp:sp modelId="{E37E0DED-1FC7-4D4E-9665-19B607B7F008}">
      <dsp:nvSpPr>
        <dsp:cNvPr id="0" name=""/>
        <dsp:cNvSpPr/>
      </dsp:nvSpPr>
      <dsp:spPr>
        <a:xfrm>
          <a:off x="1866002" y="481184"/>
          <a:ext cx="1329794" cy="797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Análise</a:t>
          </a:r>
          <a:endParaRPr lang="pt-BR" sz="1400" kern="1200" dirty="0"/>
        </a:p>
      </dsp:txBody>
      <dsp:txXfrm>
        <a:off x="1889371" y="504553"/>
        <a:ext cx="1283056" cy="751138"/>
      </dsp:txXfrm>
    </dsp:sp>
    <dsp:sp modelId="{D719A4B3-0D78-460C-A384-6B0C42E3B97D}">
      <dsp:nvSpPr>
        <dsp:cNvPr id="0" name=""/>
        <dsp:cNvSpPr/>
      </dsp:nvSpPr>
      <dsp:spPr>
        <a:xfrm rot="1631743">
          <a:off x="3311257" y="1197635"/>
          <a:ext cx="316955" cy="3297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3316513" y="1241864"/>
        <a:ext cx="221869" cy="197873"/>
      </dsp:txXfrm>
    </dsp:sp>
    <dsp:sp modelId="{07FC2CAB-4267-466E-8C4A-14E010EBC907}">
      <dsp:nvSpPr>
        <dsp:cNvPr id="0" name=""/>
        <dsp:cNvSpPr/>
      </dsp:nvSpPr>
      <dsp:spPr>
        <a:xfrm>
          <a:off x="3727715" y="1437799"/>
          <a:ext cx="1329794" cy="797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Projeto</a:t>
          </a:r>
          <a:endParaRPr lang="pt-BR" sz="1400" kern="1200" dirty="0"/>
        </a:p>
      </dsp:txBody>
      <dsp:txXfrm>
        <a:off x="3751084" y="1461168"/>
        <a:ext cx="1283056" cy="751138"/>
      </dsp:txXfrm>
    </dsp:sp>
    <dsp:sp modelId="{FA72FC8B-3F43-4B7B-8A76-93215A9DC75D}">
      <dsp:nvSpPr>
        <dsp:cNvPr id="0" name=""/>
        <dsp:cNvSpPr/>
      </dsp:nvSpPr>
      <dsp:spPr>
        <a:xfrm rot="1596205">
          <a:off x="5173798" y="2142046"/>
          <a:ext cx="315297" cy="3297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5178805" y="2186825"/>
        <a:ext cx="220708" cy="197873"/>
      </dsp:txXfrm>
    </dsp:sp>
    <dsp:sp modelId="{C29A52FE-90EC-4F1F-9F96-DBD2139A1D6E}">
      <dsp:nvSpPr>
        <dsp:cNvPr id="0" name=""/>
        <dsp:cNvSpPr/>
      </dsp:nvSpPr>
      <dsp:spPr>
        <a:xfrm>
          <a:off x="5589427" y="2370213"/>
          <a:ext cx="1329794" cy="797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Implementação</a:t>
          </a:r>
          <a:endParaRPr lang="pt-BR" sz="1400" kern="1200" dirty="0"/>
        </a:p>
      </dsp:txBody>
      <dsp:txXfrm>
        <a:off x="5612796" y="2393582"/>
        <a:ext cx="1283056" cy="751138"/>
      </dsp:txXfrm>
    </dsp:sp>
    <dsp:sp modelId="{6115E4AD-4EEE-4826-AAC2-0113DC352D5C}">
      <dsp:nvSpPr>
        <dsp:cNvPr id="0" name=""/>
        <dsp:cNvSpPr/>
      </dsp:nvSpPr>
      <dsp:spPr>
        <a:xfrm rot="911257">
          <a:off x="7047100" y="2859115"/>
          <a:ext cx="292119" cy="3297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7048630" y="2913594"/>
        <a:ext cx="204483" cy="197873"/>
      </dsp:txXfrm>
    </dsp:sp>
    <dsp:sp modelId="{23253037-CCE5-4160-8C71-AAEC9A4E9F8E}">
      <dsp:nvSpPr>
        <dsp:cNvPr id="0" name=""/>
        <dsp:cNvSpPr/>
      </dsp:nvSpPr>
      <dsp:spPr>
        <a:xfrm>
          <a:off x="7451140" y="2875598"/>
          <a:ext cx="1329794" cy="7978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Testes</a:t>
          </a:r>
          <a:endParaRPr lang="pt-BR" sz="1400" kern="1200" dirty="0"/>
        </a:p>
      </dsp:txBody>
      <dsp:txXfrm>
        <a:off x="7474509" y="2898967"/>
        <a:ext cx="1283056" cy="751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AC88E-0EE4-4619-8C22-4E57ABD0FF39}">
      <dsp:nvSpPr>
        <dsp:cNvPr id="0" name=""/>
        <dsp:cNvSpPr/>
      </dsp:nvSpPr>
      <dsp:spPr>
        <a:xfrm>
          <a:off x="0" y="0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Levantamento</a:t>
          </a:r>
          <a:endParaRPr lang="pt-BR" sz="1200" kern="1200" dirty="0"/>
        </a:p>
      </dsp:txBody>
      <dsp:txXfrm>
        <a:off x="12711" y="12711"/>
        <a:ext cx="1048625" cy="408563"/>
      </dsp:txXfrm>
    </dsp:sp>
    <dsp:sp modelId="{389B86C2-B9BC-4FF1-8FCC-88BCC118CA14}">
      <dsp:nvSpPr>
        <dsp:cNvPr id="0" name=""/>
        <dsp:cNvSpPr/>
      </dsp:nvSpPr>
      <dsp:spPr>
        <a:xfrm>
          <a:off x="117069" y="494261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Análise</a:t>
          </a:r>
          <a:endParaRPr lang="pt-BR" sz="1200" kern="1200" dirty="0"/>
        </a:p>
      </dsp:txBody>
      <dsp:txXfrm>
        <a:off x="129780" y="506972"/>
        <a:ext cx="1143125" cy="408563"/>
      </dsp:txXfrm>
    </dsp:sp>
    <dsp:sp modelId="{A47A6FC8-4A1F-4094-9286-9703864E0E30}">
      <dsp:nvSpPr>
        <dsp:cNvPr id="0" name=""/>
        <dsp:cNvSpPr/>
      </dsp:nvSpPr>
      <dsp:spPr>
        <a:xfrm>
          <a:off x="234138" y="988523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Projeto</a:t>
          </a:r>
          <a:endParaRPr lang="pt-BR" sz="1200" kern="1200" dirty="0"/>
        </a:p>
      </dsp:txBody>
      <dsp:txXfrm>
        <a:off x="246849" y="1001234"/>
        <a:ext cx="1143125" cy="408563"/>
      </dsp:txXfrm>
    </dsp:sp>
    <dsp:sp modelId="{26D539BC-5028-4DF9-BDF5-CBD3712014E5}">
      <dsp:nvSpPr>
        <dsp:cNvPr id="0" name=""/>
        <dsp:cNvSpPr/>
      </dsp:nvSpPr>
      <dsp:spPr>
        <a:xfrm>
          <a:off x="351207" y="1482785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Implementação</a:t>
          </a:r>
          <a:endParaRPr lang="pt-BR" sz="1200" kern="1200" dirty="0"/>
        </a:p>
      </dsp:txBody>
      <dsp:txXfrm>
        <a:off x="363918" y="1495496"/>
        <a:ext cx="1143125" cy="408563"/>
      </dsp:txXfrm>
    </dsp:sp>
    <dsp:sp modelId="{9ACC411C-0350-4E51-ABB3-5B5812802B7C}">
      <dsp:nvSpPr>
        <dsp:cNvPr id="0" name=""/>
        <dsp:cNvSpPr/>
      </dsp:nvSpPr>
      <dsp:spPr>
        <a:xfrm>
          <a:off x="468276" y="1977047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Testes</a:t>
          </a:r>
          <a:endParaRPr lang="pt-BR" sz="1200" kern="1200" dirty="0"/>
        </a:p>
      </dsp:txBody>
      <dsp:txXfrm>
        <a:off x="480987" y="1989758"/>
        <a:ext cx="1143125" cy="408563"/>
      </dsp:txXfrm>
    </dsp:sp>
    <dsp:sp modelId="{29BDE091-A1CA-4FBA-BD86-16DAA29A6F4C}">
      <dsp:nvSpPr>
        <dsp:cNvPr id="0" name=""/>
        <dsp:cNvSpPr/>
      </dsp:nvSpPr>
      <dsp:spPr>
        <a:xfrm>
          <a:off x="1285616" y="317050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349086" y="317050"/>
        <a:ext cx="155150" cy="212273"/>
      </dsp:txXfrm>
    </dsp:sp>
    <dsp:sp modelId="{A84836C0-12FB-4678-B288-0A6556EB0E48}">
      <dsp:nvSpPr>
        <dsp:cNvPr id="0" name=""/>
        <dsp:cNvSpPr/>
      </dsp:nvSpPr>
      <dsp:spPr>
        <a:xfrm>
          <a:off x="1402685" y="811312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66155" y="811312"/>
        <a:ext cx="155150" cy="212273"/>
      </dsp:txXfrm>
    </dsp:sp>
    <dsp:sp modelId="{8F7EE3EA-8640-4FFD-B70F-F779963ABEFF}">
      <dsp:nvSpPr>
        <dsp:cNvPr id="0" name=""/>
        <dsp:cNvSpPr/>
      </dsp:nvSpPr>
      <dsp:spPr>
        <a:xfrm>
          <a:off x="1519754" y="1298341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583224" y="1298341"/>
        <a:ext cx="155150" cy="212273"/>
      </dsp:txXfrm>
    </dsp:sp>
    <dsp:sp modelId="{66EB87BC-E1CA-4B86-B7CC-E0072C592C69}">
      <dsp:nvSpPr>
        <dsp:cNvPr id="0" name=""/>
        <dsp:cNvSpPr/>
      </dsp:nvSpPr>
      <dsp:spPr>
        <a:xfrm>
          <a:off x="1636823" y="1797425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700293" y="1797425"/>
        <a:ext cx="155150" cy="2122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AC88E-0EE4-4619-8C22-4E57ABD0FF39}">
      <dsp:nvSpPr>
        <dsp:cNvPr id="0" name=""/>
        <dsp:cNvSpPr/>
      </dsp:nvSpPr>
      <dsp:spPr>
        <a:xfrm>
          <a:off x="0" y="0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Levantamento</a:t>
          </a:r>
          <a:endParaRPr lang="pt-BR" sz="1200" kern="1200" dirty="0"/>
        </a:p>
      </dsp:txBody>
      <dsp:txXfrm>
        <a:off x="12711" y="12711"/>
        <a:ext cx="1048625" cy="408563"/>
      </dsp:txXfrm>
    </dsp:sp>
    <dsp:sp modelId="{389B86C2-B9BC-4FF1-8FCC-88BCC118CA14}">
      <dsp:nvSpPr>
        <dsp:cNvPr id="0" name=""/>
        <dsp:cNvSpPr/>
      </dsp:nvSpPr>
      <dsp:spPr>
        <a:xfrm>
          <a:off x="117069" y="494261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Análise</a:t>
          </a:r>
          <a:endParaRPr lang="pt-BR" sz="1200" kern="1200" dirty="0"/>
        </a:p>
      </dsp:txBody>
      <dsp:txXfrm>
        <a:off x="129780" y="506972"/>
        <a:ext cx="1143125" cy="408563"/>
      </dsp:txXfrm>
    </dsp:sp>
    <dsp:sp modelId="{A47A6FC8-4A1F-4094-9286-9703864E0E30}">
      <dsp:nvSpPr>
        <dsp:cNvPr id="0" name=""/>
        <dsp:cNvSpPr/>
      </dsp:nvSpPr>
      <dsp:spPr>
        <a:xfrm>
          <a:off x="234138" y="988523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Projeto</a:t>
          </a:r>
          <a:endParaRPr lang="pt-BR" sz="1200" kern="1200" dirty="0"/>
        </a:p>
      </dsp:txBody>
      <dsp:txXfrm>
        <a:off x="246849" y="1001234"/>
        <a:ext cx="1143125" cy="408563"/>
      </dsp:txXfrm>
    </dsp:sp>
    <dsp:sp modelId="{26D539BC-5028-4DF9-BDF5-CBD3712014E5}">
      <dsp:nvSpPr>
        <dsp:cNvPr id="0" name=""/>
        <dsp:cNvSpPr/>
      </dsp:nvSpPr>
      <dsp:spPr>
        <a:xfrm>
          <a:off x="351207" y="1482785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Implementação</a:t>
          </a:r>
          <a:endParaRPr lang="pt-BR" sz="1200" kern="1200" dirty="0"/>
        </a:p>
      </dsp:txBody>
      <dsp:txXfrm>
        <a:off x="363918" y="1495496"/>
        <a:ext cx="1143125" cy="408563"/>
      </dsp:txXfrm>
    </dsp:sp>
    <dsp:sp modelId="{9ACC411C-0350-4E51-ABB3-5B5812802B7C}">
      <dsp:nvSpPr>
        <dsp:cNvPr id="0" name=""/>
        <dsp:cNvSpPr/>
      </dsp:nvSpPr>
      <dsp:spPr>
        <a:xfrm>
          <a:off x="468276" y="1977047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Testes</a:t>
          </a:r>
          <a:endParaRPr lang="pt-BR" sz="1200" kern="1200" dirty="0"/>
        </a:p>
      </dsp:txBody>
      <dsp:txXfrm>
        <a:off x="480987" y="1989758"/>
        <a:ext cx="1143125" cy="408563"/>
      </dsp:txXfrm>
    </dsp:sp>
    <dsp:sp modelId="{29BDE091-A1CA-4FBA-BD86-16DAA29A6F4C}">
      <dsp:nvSpPr>
        <dsp:cNvPr id="0" name=""/>
        <dsp:cNvSpPr/>
      </dsp:nvSpPr>
      <dsp:spPr>
        <a:xfrm>
          <a:off x="1285616" y="317050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349086" y="317050"/>
        <a:ext cx="155150" cy="212273"/>
      </dsp:txXfrm>
    </dsp:sp>
    <dsp:sp modelId="{A84836C0-12FB-4678-B288-0A6556EB0E48}">
      <dsp:nvSpPr>
        <dsp:cNvPr id="0" name=""/>
        <dsp:cNvSpPr/>
      </dsp:nvSpPr>
      <dsp:spPr>
        <a:xfrm>
          <a:off x="1402685" y="811312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66155" y="811312"/>
        <a:ext cx="155150" cy="212273"/>
      </dsp:txXfrm>
    </dsp:sp>
    <dsp:sp modelId="{8F7EE3EA-8640-4FFD-B70F-F779963ABEFF}">
      <dsp:nvSpPr>
        <dsp:cNvPr id="0" name=""/>
        <dsp:cNvSpPr/>
      </dsp:nvSpPr>
      <dsp:spPr>
        <a:xfrm>
          <a:off x="1519754" y="1298341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583224" y="1298341"/>
        <a:ext cx="155150" cy="212273"/>
      </dsp:txXfrm>
    </dsp:sp>
    <dsp:sp modelId="{66EB87BC-E1CA-4B86-B7CC-E0072C592C69}">
      <dsp:nvSpPr>
        <dsp:cNvPr id="0" name=""/>
        <dsp:cNvSpPr/>
      </dsp:nvSpPr>
      <dsp:spPr>
        <a:xfrm>
          <a:off x="1636823" y="1797425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700293" y="1797425"/>
        <a:ext cx="155150" cy="2122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AC88E-0EE4-4619-8C22-4E57ABD0FF39}">
      <dsp:nvSpPr>
        <dsp:cNvPr id="0" name=""/>
        <dsp:cNvSpPr/>
      </dsp:nvSpPr>
      <dsp:spPr>
        <a:xfrm>
          <a:off x="0" y="0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Levantamento</a:t>
          </a:r>
          <a:endParaRPr lang="pt-BR" sz="1200" kern="1200" dirty="0"/>
        </a:p>
      </dsp:txBody>
      <dsp:txXfrm>
        <a:off x="12711" y="12711"/>
        <a:ext cx="1048625" cy="408563"/>
      </dsp:txXfrm>
    </dsp:sp>
    <dsp:sp modelId="{389B86C2-B9BC-4FF1-8FCC-88BCC118CA14}">
      <dsp:nvSpPr>
        <dsp:cNvPr id="0" name=""/>
        <dsp:cNvSpPr/>
      </dsp:nvSpPr>
      <dsp:spPr>
        <a:xfrm>
          <a:off x="117069" y="494261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Análise</a:t>
          </a:r>
          <a:endParaRPr lang="pt-BR" sz="1200" kern="1200" dirty="0"/>
        </a:p>
      </dsp:txBody>
      <dsp:txXfrm>
        <a:off x="129780" y="506972"/>
        <a:ext cx="1143125" cy="408563"/>
      </dsp:txXfrm>
    </dsp:sp>
    <dsp:sp modelId="{A47A6FC8-4A1F-4094-9286-9703864E0E30}">
      <dsp:nvSpPr>
        <dsp:cNvPr id="0" name=""/>
        <dsp:cNvSpPr/>
      </dsp:nvSpPr>
      <dsp:spPr>
        <a:xfrm>
          <a:off x="234138" y="988523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Projeto</a:t>
          </a:r>
          <a:endParaRPr lang="pt-BR" sz="1200" kern="1200" dirty="0"/>
        </a:p>
      </dsp:txBody>
      <dsp:txXfrm>
        <a:off x="246849" y="1001234"/>
        <a:ext cx="1143125" cy="408563"/>
      </dsp:txXfrm>
    </dsp:sp>
    <dsp:sp modelId="{26D539BC-5028-4DF9-BDF5-CBD3712014E5}">
      <dsp:nvSpPr>
        <dsp:cNvPr id="0" name=""/>
        <dsp:cNvSpPr/>
      </dsp:nvSpPr>
      <dsp:spPr>
        <a:xfrm>
          <a:off x="351207" y="1482785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Implementação</a:t>
          </a:r>
          <a:endParaRPr lang="pt-BR" sz="1200" kern="1200" dirty="0"/>
        </a:p>
      </dsp:txBody>
      <dsp:txXfrm>
        <a:off x="363918" y="1495496"/>
        <a:ext cx="1143125" cy="408563"/>
      </dsp:txXfrm>
    </dsp:sp>
    <dsp:sp modelId="{9ACC411C-0350-4E51-ABB3-5B5812802B7C}">
      <dsp:nvSpPr>
        <dsp:cNvPr id="0" name=""/>
        <dsp:cNvSpPr/>
      </dsp:nvSpPr>
      <dsp:spPr>
        <a:xfrm>
          <a:off x="468276" y="1977047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Testes</a:t>
          </a:r>
          <a:endParaRPr lang="pt-BR" sz="1200" kern="1200" dirty="0"/>
        </a:p>
      </dsp:txBody>
      <dsp:txXfrm>
        <a:off x="480987" y="1989758"/>
        <a:ext cx="1143125" cy="408563"/>
      </dsp:txXfrm>
    </dsp:sp>
    <dsp:sp modelId="{29BDE091-A1CA-4FBA-BD86-16DAA29A6F4C}">
      <dsp:nvSpPr>
        <dsp:cNvPr id="0" name=""/>
        <dsp:cNvSpPr/>
      </dsp:nvSpPr>
      <dsp:spPr>
        <a:xfrm>
          <a:off x="1285616" y="317050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349086" y="317050"/>
        <a:ext cx="155150" cy="212273"/>
      </dsp:txXfrm>
    </dsp:sp>
    <dsp:sp modelId="{A84836C0-12FB-4678-B288-0A6556EB0E48}">
      <dsp:nvSpPr>
        <dsp:cNvPr id="0" name=""/>
        <dsp:cNvSpPr/>
      </dsp:nvSpPr>
      <dsp:spPr>
        <a:xfrm>
          <a:off x="1402685" y="811312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66155" y="811312"/>
        <a:ext cx="155150" cy="212273"/>
      </dsp:txXfrm>
    </dsp:sp>
    <dsp:sp modelId="{8F7EE3EA-8640-4FFD-B70F-F779963ABEFF}">
      <dsp:nvSpPr>
        <dsp:cNvPr id="0" name=""/>
        <dsp:cNvSpPr/>
      </dsp:nvSpPr>
      <dsp:spPr>
        <a:xfrm>
          <a:off x="1519754" y="1298341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583224" y="1298341"/>
        <a:ext cx="155150" cy="212273"/>
      </dsp:txXfrm>
    </dsp:sp>
    <dsp:sp modelId="{66EB87BC-E1CA-4B86-B7CC-E0072C592C69}">
      <dsp:nvSpPr>
        <dsp:cNvPr id="0" name=""/>
        <dsp:cNvSpPr/>
      </dsp:nvSpPr>
      <dsp:spPr>
        <a:xfrm>
          <a:off x="1636823" y="1797425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700293" y="1797425"/>
        <a:ext cx="155150" cy="21227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AC88E-0EE4-4619-8C22-4E57ABD0FF39}">
      <dsp:nvSpPr>
        <dsp:cNvPr id="0" name=""/>
        <dsp:cNvSpPr/>
      </dsp:nvSpPr>
      <dsp:spPr>
        <a:xfrm>
          <a:off x="0" y="0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Levantamento</a:t>
          </a:r>
          <a:endParaRPr lang="pt-BR" sz="1200" kern="1200" dirty="0"/>
        </a:p>
      </dsp:txBody>
      <dsp:txXfrm>
        <a:off x="12711" y="12711"/>
        <a:ext cx="1048625" cy="408563"/>
      </dsp:txXfrm>
    </dsp:sp>
    <dsp:sp modelId="{389B86C2-B9BC-4FF1-8FCC-88BCC118CA14}">
      <dsp:nvSpPr>
        <dsp:cNvPr id="0" name=""/>
        <dsp:cNvSpPr/>
      </dsp:nvSpPr>
      <dsp:spPr>
        <a:xfrm>
          <a:off x="117069" y="494261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Análise</a:t>
          </a:r>
          <a:endParaRPr lang="pt-BR" sz="1200" kern="1200" dirty="0"/>
        </a:p>
      </dsp:txBody>
      <dsp:txXfrm>
        <a:off x="129780" y="506972"/>
        <a:ext cx="1143125" cy="408563"/>
      </dsp:txXfrm>
    </dsp:sp>
    <dsp:sp modelId="{A47A6FC8-4A1F-4094-9286-9703864E0E30}">
      <dsp:nvSpPr>
        <dsp:cNvPr id="0" name=""/>
        <dsp:cNvSpPr/>
      </dsp:nvSpPr>
      <dsp:spPr>
        <a:xfrm>
          <a:off x="234138" y="988523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Projeto</a:t>
          </a:r>
          <a:endParaRPr lang="pt-BR" sz="1200" kern="1200" dirty="0"/>
        </a:p>
      </dsp:txBody>
      <dsp:txXfrm>
        <a:off x="246849" y="1001234"/>
        <a:ext cx="1143125" cy="408563"/>
      </dsp:txXfrm>
    </dsp:sp>
    <dsp:sp modelId="{26D539BC-5028-4DF9-BDF5-CBD3712014E5}">
      <dsp:nvSpPr>
        <dsp:cNvPr id="0" name=""/>
        <dsp:cNvSpPr/>
      </dsp:nvSpPr>
      <dsp:spPr>
        <a:xfrm>
          <a:off x="351207" y="1482785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Implementação</a:t>
          </a:r>
          <a:endParaRPr lang="pt-BR" sz="1200" kern="1200" dirty="0"/>
        </a:p>
      </dsp:txBody>
      <dsp:txXfrm>
        <a:off x="363918" y="1495496"/>
        <a:ext cx="1143125" cy="408563"/>
      </dsp:txXfrm>
    </dsp:sp>
    <dsp:sp modelId="{9ACC411C-0350-4E51-ABB3-5B5812802B7C}">
      <dsp:nvSpPr>
        <dsp:cNvPr id="0" name=""/>
        <dsp:cNvSpPr/>
      </dsp:nvSpPr>
      <dsp:spPr>
        <a:xfrm>
          <a:off x="468276" y="1977047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Testes</a:t>
          </a:r>
          <a:endParaRPr lang="pt-BR" sz="1200" kern="1200" dirty="0"/>
        </a:p>
      </dsp:txBody>
      <dsp:txXfrm>
        <a:off x="480987" y="1989758"/>
        <a:ext cx="1143125" cy="408563"/>
      </dsp:txXfrm>
    </dsp:sp>
    <dsp:sp modelId="{29BDE091-A1CA-4FBA-BD86-16DAA29A6F4C}">
      <dsp:nvSpPr>
        <dsp:cNvPr id="0" name=""/>
        <dsp:cNvSpPr/>
      </dsp:nvSpPr>
      <dsp:spPr>
        <a:xfrm>
          <a:off x="1285616" y="317050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349086" y="317050"/>
        <a:ext cx="155150" cy="212273"/>
      </dsp:txXfrm>
    </dsp:sp>
    <dsp:sp modelId="{A84836C0-12FB-4678-B288-0A6556EB0E48}">
      <dsp:nvSpPr>
        <dsp:cNvPr id="0" name=""/>
        <dsp:cNvSpPr/>
      </dsp:nvSpPr>
      <dsp:spPr>
        <a:xfrm>
          <a:off x="1402685" y="811312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66155" y="811312"/>
        <a:ext cx="155150" cy="212273"/>
      </dsp:txXfrm>
    </dsp:sp>
    <dsp:sp modelId="{8F7EE3EA-8640-4FFD-B70F-F779963ABEFF}">
      <dsp:nvSpPr>
        <dsp:cNvPr id="0" name=""/>
        <dsp:cNvSpPr/>
      </dsp:nvSpPr>
      <dsp:spPr>
        <a:xfrm>
          <a:off x="1519754" y="1298341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583224" y="1298341"/>
        <a:ext cx="155150" cy="212273"/>
      </dsp:txXfrm>
    </dsp:sp>
    <dsp:sp modelId="{66EB87BC-E1CA-4B86-B7CC-E0072C592C69}">
      <dsp:nvSpPr>
        <dsp:cNvPr id="0" name=""/>
        <dsp:cNvSpPr/>
      </dsp:nvSpPr>
      <dsp:spPr>
        <a:xfrm>
          <a:off x="1636823" y="1797425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700293" y="1797425"/>
        <a:ext cx="155150" cy="2122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AC88E-0EE4-4619-8C22-4E57ABD0FF39}">
      <dsp:nvSpPr>
        <dsp:cNvPr id="0" name=""/>
        <dsp:cNvSpPr/>
      </dsp:nvSpPr>
      <dsp:spPr>
        <a:xfrm>
          <a:off x="0" y="0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Levantamento</a:t>
          </a:r>
          <a:endParaRPr lang="pt-BR" sz="1200" kern="1200" dirty="0"/>
        </a:p>
      </dsp:txBody>
      <dsp:txXfrm>
        <a:off x="12711" y="12711"/>
        <a:ext cx="1048625" cy="408563"/>
      </dsp:txXfrm>
    </dsp:sp>
    <dsp:sp modelId="{389B86C2-B9BC-4FF1-8FCC-88BCC118CA14}">
      <dsp:nvSpPr>
        <dsp:cNvPr id="0" name=""/>
        <dsp:cNvSpPr/>
      </dsp:nvSpPr>
      <dsp:spPr>
        <a:xfrm>
          <a:off x="117069" y="494261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Análise</a:t>
          </a:r>
          <a:endParaRPr lang="pt-BR" sz="1200" kern="1200" dirty="0"/>
        </a:p>
      </dsp:txBody>
      <dsp:txXfrm>
        <a:off x="129780" y="506972"/>
        <a:ext cx="1143125" cy="408563"/>
      </dsp:txXfrm>
    </dsp:sp>
    <dsp:sp modelId="{A47A6FC8-4A1F-4094-9286-9703864E0E30}">
      <dsp:nvSpPr>
        <dsp:cNvPr id="0" name=""/>
        <dsp:cNvSpPr/>
      </dsp:nvSpPr>
      <dsp:spPr>
        <a:xfrm>
          <a:off x="234138" y="988523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Projeto</a:t>
          </a:r>
          <a:endParaRPr lang="pt-BR" sz="1200" kern="1200" dirty="0"/>
        </a:p>
      </dsp:txBody>
      <dsp:txXfrm>
        <a:off x="246849" y="1001234"/>
        <a:ext cx="1143125" cy="408563"/>
      </dsp:txXfrm>
    </dsp:sp>
    <dsp:sp modelId="{26D539BC-5028-4DF9-BDF5-CBD3712014E5}">
      <dsp:nvSpPr>
        <dsp:cNvPr id="0" name=""/>
        <dsp:cNvSpPr/>
      </dsp:nvSpPr>
      <dsp:spPr>
        <a:xfrm>
          <a:off x="351207" y="1482785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Implementação</a:t>
          </a:r>
          <a:endParaRPr lang="pt-BR" sz="1200" kern="1200" dirty="0"/>
        </a:p>
      </dsp:txBody>
      <dsp:txXfrm>
        <a:off x="363918" y="1495496"/>
        <a:ext cx="1143125" cy="408563"/>
      </dsp:txXfrm>
    </dsp:sp>
    <dsp:sp modelId="{9ACC411C-0350-4E51-ABB3-5B5812802B7C}">
      <dsp:nvSpPr>
        <dsp:cNvPr id="0" name=""/>
        <dsp:cNvSpPr/>
      </dsp:nvSpPr>
      <dsp:spPr>
        <a:xfrm>
          <a:off x="468276" y="1977047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Testes</a:t>
          </a:r>
          <a:endParaRPr lang="pt-BR" sz="1200" kern="1200" dirty="0"/>
        </a:p>
      </dsp:txBody>
      <dsp:txXfrm>
        <a:off x="480987" y="1989758"/>
        <a:ext cx="1143125" cy="408563"/>
      </dsp:txXfrm>
    </dsp:sp>
    <dsp:sp modelId="{29BDE091-A1CA-4FBA-BD86-16DAA29A6F4C}">
      <dsp:nvSpPr>
        <dsp:cNvPr id="0" name=""/>
        <dsp:cNvSpPr/>
      </dsp:nvSpPr>
      <dsp:spPr>
        <a:xfrm>
          <a:off x="1285616" y="317050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349086" y="317050"/>
        <a:ext cx="155150" cy="212273"/>
      </dsp:txXfrm>
    </dsp:sp>
    <dsp:sp modelId="{A84836C0-12FB-4678-B288-0A6556EB0E48}">
      <dsp:nvSpPr>
        <dsp:cNvPr id="0" name=""/>
        <dsp:cNvSpPr/>
      </dsp:nvSpPr>
      <dsp:spPr>
        <a:xfrm>
          <a:off x="1402685" y="811312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66155" y="811312"/>
        <a:ext cx="155150" cy="212273"/>
      </dsp:txXfrm>
    </dsp:sp>
    <dsp:sp modelId="{8F7EE3EA-8640-4FFD-B70F-F779963ABEFF}">
      <dsp:nvSpPr>
        <dsp:cNvPr id="0" name=""/>
        <dsp:cNvSpPr/>
      </dsp:nvSpPr>
      <dsp:spPr>
        <a:xfrm>
          <a:off x="1519754" y="1298341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583224" y="1298341"/>
        <a:ext cx="155150" cy="212273"/>
      </dsp:txXfrm>
    </dsp:sp>
    <dsp:sp modelId="{66EB87BC-E1CA-4B86-B7CC-E0072C592C69}">
      <dsp:nvSpPr>
        <dsp:cNvPr id="0" name=""/>
        <dsp:cNvSpPr/>
      </dsp:nvSpPr>
      <dsp:spPr>
        <a:xfrm>
          <a:off x="1636823" y="1797425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700293" y="1797425"/>
        <a:ext cx="155150" cy="2122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AC88E-0EE4-4619-8C22-4E57ABD0FF39}">
      <dsp:nvSpPr>
        <dsp:cNvPr id="0" name=""/>
        <dsp:cNvSpPr/>
      </dsp:nvSpPr>
      <dsp:spPr>
        <a:xfrm>
          <a:off x="0" y="0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Levantamento</a:t>
          </a:r>
          <a:endParaRPr lang="pt-BR" sz="1200" kern="1200" dirty="0"/>
        </a:p>
      </dsp:txBody>
      <dsp:txXfrm>
        <a:off x="12711" y="12711"/>
        <a:ext cx="1048625" cy="408563"/>
      </dsp:txXfrm>
    </dsp:sp>
    <dsp:sp modelId="{389B86C2-B9BC-4FF1-8FCC-88BCC118CA14}">
      <dsp:nvSpPr>
        <dsp:cNvPr id="0" name=""/>
        <dsp:cNvSpPr/>
      </dsp:nvSpPr>
      <dsp:spPr>
        <a:xfrm>
          <a:off x="117069" y="494261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Análise</a:t>
          </a:r>
          <a:endParaRPr lang="pt-BR" sz="1200" kern="1200" dirty="0"/>
        </a:p>
      </dsp:txBody>
      <dsp:txXfrm>
        <a:off x="129780" y="506972"/>
        <a:ext cx="1143125" cy="408563"/>
      </dsp:txXfrm>
    </dsp:sp>
    <dsp:sp modelId="{A47A6FC8-4A1F-4094-9286-9703864E0E30}">
      <dsp:nvSpPr>
        <dsp:cNvPr id="0" name=""/>
        <dsp:cNvSpPr/>
      </dsp:nvSpPr>
      <dsp:spPr>
        <a:xfrm>
          <a:off x="234138" y="988523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Projeto</a:t>
          </a:r>
          <a:endParaRPr lang="pt-BR" sz="1200" kern="1200" dirty="0"/>
        </a:p>
      </dsp:txBody>
      <dsp:txXfrm>
        <a:off x="246849" y="1001234"/>
        <a:ext cx="1143125" cy="408563"/>
      </dsp:txXfrm>
    </dsp:sp>
    <dsp:sp modelId="{26D539BC-5028-4DF9-BDF5-CBD3712014E5}">
      <dsp:nvSpPr>
        <dsp:cNvPr id="0" name=""/>
        <dsp:cNvSpPr/>
      </dsp:nvSpPr>
      <dsp:spPr>
        <a:xfrm>
          <a:off x="351207" y="1482785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Implementação</a:t>
          </a:r>
          <a:endParaRPr lang="pt-BR" sz="1200" kern="1200" dirty="0"/>
        </a:p>
      </dsp:txBody>
      <dsp:txXfrm>
        <a:off x="363918" y="1495496"/>
        <a:ext cx="1143125" cy="408563"/>
      </dsp:txXfrm>
    </dsp:sp>
    <dsp:sp modelId="{9ACC411C-0350-4E51-ABB3-5B5812802B7C}">
      <dsp:nvSpPr>
        <dsp:cNvPr id="0" name=""/>
        <dsp:cNvSpPr/>
      </dsp:nvSpPr>
      <dsp:spPr>
        <a:xfrm>
          <a:off x="468276" y="1977047"/>
          <a:ext cx="1567706" cy="4339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Testes</a:t>
          </a:r>
          <a:endParaRPr lang="pt-BR" sz="1200" kern="1200" dirty="0"/>
        </a:p>
      </dsp:txBody>
      <dsp:txXfrm>
        <a:off x="480987" y="1989758"/>
        <a:ext cx="1143125" cy="408563"/>
      </dsp:txXfrm>
    </dsp:sp>
    <dsp:sp modelId="{29BDE091-A1CA-4FBA-BD86-16DAA29A6F4C}">
      <dsp:nvSpPr>
        <dsp:cNvPr id="0" name=""/>
        <dsp:cNvSpPr/>
      </dsp:nvSpPr>
      <dsp:spPr>
        <a:xfrm>
          <a:off x="1285616" y="317050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349086" y="317050"/>
        <a:ext cx="155150" cy="212273"/>
      </dsp:txXfrm>
    </dsp:sp>
    <dsp:sp modelId="{A84836C0-12FB-4678-B288-0A6556EB0E48}">
      <dsp:nvSpPr>
        <dsp:cNvPr id="0" name=""/>
        <dsp:cNvSpPr/>
      </dsp:nvSpPr>
      <dsp:spPr>
        <a:xfrm>
          <a:off x="1402685" y="811312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466155" y="811312"/>
        <a:ext cx="155150" cy="212273"/>
      </dsp:txXfrm>
    </dsp:sp>
    <dsp:sp modelId="{8F7EE3EA-8640-4FFD-B70F-F779963ABEFF}">
      <dsp:nvSpPr>
        <dsp:cNvPr id="0" name=""/>
        <dsp:cNvSpPr/>
      </dsp:nvSpPr>
      <dsp:spPr>
        <a:xfrm>
          <a:off x="1519754" y="1298341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583224" y="1298341"/>
        <a:ext cx="155150" cy="212273"/>
      </dsp:txXfrm>
    </dsp:sp>
    <dsp:sp modelId="{66EB87BC-E1CA-4B86-B7CC-E0072C592C69}">
      <dsp:nvSpPr>
        <dsp:cNvPr id="0" name=""/>
        <dsp:cNvSpPr/>
      </dsp:nvSpPr>
      <dsp:spPr>
        <a:xfrm>
          <a:off x="1636823" y="1797425"/>
          <a:ext cx="282090" cy="28209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700293" y="1797425"/>
        <a:ext cx="155150" cy="21227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8E6AD-54EE-4255-9C7D-8F6BAF00A002}">
      <dsp:nvSpPr>
        <dsp:cNvPr id="0" name=""/>
        <dsp:cNvSpPr/>
      </dsp:nvSpPr>
      <dsp:spPr>
        <a:xfrm rot="5400000">
          <a:off x="-89824" y="91938"/>
          <a:ext cx="598833" cy="41918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1994</a:t>
          </a:r>
          <a:endParaRPr lang="pt-BR" sz="1100" kern="1200" dirty="0"/>
        </a:p>
      </dsp:txBody>
      <dsp:txXfrm rot="-5400000">
        <a:off x="2" y="211705"/>
        <a:ext cx="419183" cy="179650"/>
      </dsp:txXfrm>
    </dsp:sp>
    <dsp:sp modelId="{137D258A-49DA-4172-B44C-25D06B28A915}">
      <dsp:nvSpPr>
        <dsp:cNvPr id="0" name=""/>
        <dsp:cNvSpPr/>
      </dsp:nvSpPr>
      <dsp:spPr>
        <a:xfrm rot="5400000">
          <a:off x="2535312" y="-2114016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Em outubro James </a:t>
          </a:r>
          <a:r>
            <a:rPr lang="pt-BR" sz="700" kern="1200" dirty="0" err="1" smtClean="0"/>
            <a:t>Rumbaugh</a:t>
          </a:r>
          <a:r>
            <a:rPr lang="pt-BR" sz="700" kern="1200" dirty="0" smtClean="0"/>
            <a:t> se juntou </a:t>
          </a:r>
          <a:r>
            <a:rPr lang="pt-BR" sz="700" kern="1200" dirty="0" err="1" smtClean="0"/>
            <a:t>Grady</a:t>
          </a:r>
          <a:r>
            <a:rPr lang="pt-BR" sz="700" kern="1200" dirty="0" smtClean="0"/>
            <a:t> </a:t>
          </a:r>
          <a:r>
            <a:rPr lang="pt-BR" sz="700" kern="1200" dirty="0" err="1" smtClean="0"/>
            <a:t>Booch</a:t>
          </a:r>
          <a:r>
            <a:rPr lang="pt-BR" sz="700" kern="1200" dirty="0" smtClean="0"/>
            <a:t> (cientista chefe da </a:t>
          </a:r>
          <a:r>
            <a:rPr lang="pt-BR" sz="700" kern="1200" dirty="0" err="1" smtClean="0"/>
            <a:t>Rational</a:t>
          </a:r>
          <a:r>
            <a:rPr lang="pt-BR" sz="700" kern="1200" dirty="0" smtClean="0"/>
            <a:t>), eles resolveram criar um Método Unificado de Análise Orientada a Objetos unindo o método do </a:t>
          </a:r>
          <a:r>
            <a:rPr lang="pt-BR" sz="700" kern="1200" dirty="0" err="1" smtClean="0"/>
            <a:t>Booch</a:t>
          </a:r>
          <a:r>
            <a:rPr lang="pt-BR" sz="700" kern="1200" dirty="0" smtClean="0"/>
            <a:t> com o OMT (</a:t>
          </a:r>
          <a:r>
            <a:rPr lang="pt-BR" sz="700" kern="1200" dirty="0" err="1" smtClean="0"/>
            <a:t>Object</a:t>
          </a:r>
          <a:r>
            <a:rPr lang="pt-BR" sz="700" kern="1200" dirty="0" smtClean="0"/>
            <a:t> </a:t>
          </a:r>
          <a:r>
            <a:rPr lang="pt-BR" sz="700" kern="1200" dirty="0" err="1" smtClean="0"/>
            <a:t>Modeling</a:t>
          </a:r>
          <a:r>
            <a:rPr lang="pt-BR" sz="700" kern="1200" dirty="0" smtClean="0"/>
            <a:t> Technology) de </a:t>
          </a:r>
          <a:r>
            <a:rPr lang="pt-BR" sz="700" kern="1200" dirty="0" err="1" smtClean="0"/>
            <a:t>Rumbaugh</a:t>
          </a:r>
          <a:endParaRPr lang="pt-BR" sz="700" kern="1200" dirty="0"/>
        </a:p>
      </dsp:txBody>
      <dsp:txXfrm rot="-5400000">
        <a:off x="419183" y="21114"/>
        <a:ext cx="4602499" cy="351239"/>
      </dsp:txXfrm>
    </dsp:sp>
    <dsp:sp modelId="{6EFB7090-B71A-4BE6-8D9D-588FCC38C00A}">
      <dsp:nvSpPr>
        <dsp:cNvPr id="0" name=""/>
        <dsp:cNvSpPr/>
      </dsp:nvSpPr>
      <dsp:spPr>
        <a:xfrm rot="5400000">
          <a:off x="-89824" y="603409"/>
          <a:ext cx="598833" cy="41918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1995</a:t>
          </a:r>
          <a:endParaRPr lang="pt-BR" sz="1100" kern="1200" dirty="0"/>
        </a:p>
      </dsp:txBody>
      <dsp:txXfrm rot="-5400000">
        <a:off x="2" y="723176"/>
        <a:ext cx="419183" cy="179650"/>
      </dsp:txXfrm>
    </dsp:sp>
    <dsp:sp modelId="{355CE108-770A-4414-A19A-C81E7954DB73}">
      <dsp:nvSpPr>
        <dsp:cNvPr id="0" name=""/>
        <dsp:cNvSpPr/>
      </dsp:nvSpPr>
      <dsp:spPr>
        <a:xfrm rot="5400000">
          <a:off x="2535312" y="-1602545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Em outubro a versão 0.8 do UP (</a:t>
          </a:r>
          <a:r>
            <a:rPr lang="pt-BR" sz="700" kern="1200" dirty="0" err="1" smtClean="0"/>
            <a:t>Unified</a:t>
          </a:r>
          <a:r>
            <a:rPr lang="pt-BR" sz="700" kern="1200" dirty="0" smtClean="0"/>
            <a:t> </a:t>
          </a:r>
          <a:r>
            <a:rPr lang="pt-BR" sz="700" kern="1200" dirty="0" err="1" smtClean="0"/>
            <a:t>Process</a:t>
          </a:r>
          <a:r>
            <a:rPr lang="pt-BR" sz="700" kern="1200" dirty="0" smtClean="0"/>
            <a:t>) foi lançada e Ivar Jacobson entrou na </a:t>
          </a:r>
          <a:r>
            <a:rPr lang="pt-BR" sz="700" kern="1200" dirty="0" err="1" smtClean="0"/>
            <a:t>Rational</a:t>
          </a:r>
          <a:endParaRPr lang="pt-BR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A </a:t>
          </a:r>
          <a:r>
            <a:rPr lang="pt-BR" sz="700" kern="1200" dirty="0" err="1" smtClean="0"/>
            <a:t>Rational</a:t>
          </a:r>
          <a:r>
            <a:rPr lang="pt-BR" sz="700" kern="1200" dirty="0" smtClean="0"/>
            <a:t> comprou da Ericsson a </a:t>
          </a:r>
          <a:r>
            <a:rPr lang="pt-BR" sz="700" kern="1200" dirty="0" err="1" smtClean="0"/>
            <a:t>Objectory</a:t>
          </a:r>
          <a:r>
            <a:rPr lang="pt-BR" sz="700" kern="1200" dirty="0" smtClean="0"/>
            <a:t> AB (que havia sido Jacobson) com o OOSE (</a:t>
          </a:r>
          <a:r>
            <a:rPr lang="pt-BR" sz="700" kern="1200" dirty="0" err="1" smtClean="0"/>
            <a:t>Object-Oriented</a:t>
          </a:r>
          <a:r>
            <a:rPr lang="pt-BR" sz="700" kern="1200" dirty="0" smtClean="0"/>
            <a:t> Software </a:t>
          </a:r>
          <a:r>
            <a:rPr lang="pt-BR" sz="700" kern="1200" dirty="0" err="1" smtClean="0"/>
            <a:t>Engineering</a:t>
          </a:r>
          <a:r>
            <a:rPr lang="pt-BR" sz="700" kern="1200" dirty="0" smtClean="0"/>
            <a:t>)</a:t>
          </a:r>
          <a:endParaRPr lang="pt-BR" sz="700" kern="1200" dirty="0"/>
        </a:p>
      </dsp:txBody>
      <dsp:txXfrm rot="-5400000">
        <a:off x="419183" y="532585"/>
        <a:ext cx="4602499" cy="351239"/>
      </dsp:txXfrm>
    </dsp:sp>
    <dsp:sp modelId="{A5E70B1C-45FF-4E0A-95CB-16F6BC1921CB}">
      <dsp:nvSpPr>
        <dsp:cNvPr id="0" name=""/>
        <dsp:cNvSpPr/>
      </dsp:nvSpPr>
      <dsp:spPr>
        <a:xfrm rot="5400000">
          <a:off x="-89824" y="1114880"/>
          <a:ext cx="598833" cy="419183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1996</a:t>
          </a:r>
          <a:endParaRPr lang="pt-BR" sz="1100" kern="1200" dirty="0"/>
        </a:p>
      </dsp:txBody>
      <dsp:txXfrm rot="-5400000">
        <a:off x="2" y="1234647"/>
        <a:ext cx="419183" cy="179650"/>
      </dsp:txXfrm>
    </dsp:sp>
    <dsp:sp modelId="{C4973BB0-C282-48A1-B56A-E9596B419E42}">
      <dsp:nvSpPr>
        <dsp:cNvPr id="0" name=""/>
        <dsp:cNvSpPr/>
      </dsp:nvSpPr>
      <dsp:spPr>
        <a:xfrm rot="5400000">
          <a:off x="2535312" y="-1091073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Em junho, “os três amigos” lançaram a versão 4.0 do </a:t>
          </a:r>
          <a:r>
            <a:rPr lang="pt-BR" sz="700" b="1" kern="1200" dirty="0" smtClean="0">
              <a:solidFill>
                <a:srgbClr val="0000CC"/>
              </a:solidFill>
            </a:rPr>
            <a:t>ROP</a:t>
          </a:r>
          <a:r>
            <a:rPr lang="pt-BR" sz="700" kern="1200" dirty="0" smtClean="0"/>
            <a:t> (</a:t>
          </a:r>
          <a:r>
            <a:rPr lang="pt-BR" sz="700" kern="1200" dirty="0" err="1" smtClean="0"/>
            <a:t>Rational</a:t>
          </a:r>
          <a:r>
            <a:rPr lang="pt-BR" sz="700" kern="1200" dirty="0" smtClean="0"/>
            <a:t> </a:t>
          </a:r>
          <a:r>
            <a:rPr lang="pt-BR" sz="700" kern="1200" dirty="0" err="1" smtClean="0"/>
            <a:t>Objetory</a:t>
          </a:r>
          <a:r>
            <a:rPr lang="pt-BR" sz="700" kern="1200" dirty="0" smtClean="0"/>
            <a:t> </a:t>
          </a:r>
          <a:r>
            <a:rPr lang="pt-BR" sz="700" kern="1200" dirty="0" err="1" smtClean="0"/>
            <a:t>Process</a:t>
          </a:r>
          <a:r>
            <a:rPr lang="pt-BR" sz="700" kern="1200" dirty="0" smtClean="0"/>
            <a:t>) e a 1.0 do UML (</a:t>
          </a:r>
          <a:r>
            <a:rPr lang="pt-BR" sz="700" kern="1200" dirty="0" err="1" smtClean="0"/>
            <a:t>Unified</a:t>
          </a:r>
          <a:r>
            <a:rPr lang="pt-BR" sz="700" kern="1200" dirty="0" smtClean="0"/>
            <a:t> </a:t>
          </a:r>
          <a:r>
            <a:rPr lang="pt-BR" sz="700" kern="1200" dirty="0" err="1" smtClean="0"/>
            <a:t>Modeling</a:t>
          </a:r>
          <a:r>
            <a:rPr lang="pt-BR" sz="700" kern="1200" dirty="0" smtClean="0"/>
            <a:t> </a:t>
          </a:r>
          <a:r>
            <a:rPr lang="pt-BR" sz="700" kern="1200" dirty="0" err="1" smtClean="0"/>
            <a:t>Language</a:t>
          </a:r>
          <a:r>
            <a:rPr lang="pt-BR" sz="700" kern="1200" dirty="0" smtClean="0"/>
            <a:t>)</a:t>
          </a:r>
          <a:endParaRPr lang="pt-BR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O ROP nasceu com as disciplinas de Análise &amp; Projeto</a:t>
          </a:r>
          <a:endParaRPr lang="pt-BR" sz="700" kern="1200" dirty="0"/>
        </a:p>
      </dsp:txBody>
      <dsp:txXfrm rot="-5400000">
        <a:off x="419183" y="1044057"/>
        <a:ext cx="4602499" cy="351239"/>
      </dsp:txXfrm>
    </dsp:sp>
    <dsp:sp modelId="{CD5F260C-F3AB-4CB5-AF25-08CEA7ADD18B}">
      <dsp:nvSpPr>
        <dsp:cNvPr id="0" name=""/>
        <dsp:cNvSpPr/>
      </dsp:nvSpPr>
      <dsp:spPr>
        <a:xfrm rot="5400000">
          <a:off x="-89824" y="1626352"/>
          <a:ext cx="598833" cy="41918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1997</a:t>
          </a:r>
          <a:endParaRPr lang="pt-BR" sz="1100" kern="1200" dirty="0"/>
        </a:p>
      </dsp:txBody>
      <dsp:txXfrm rot="-5400000">
        <a:off x="2" y="1746119"/>
        <a:ext cx="419183" cy="179650"/>
      </dsp:txXfrm>
    </dsp:sp>
    <dsp:sp modelId="{8D141CCC-4E73-4407-925A-CBB4C9E5D3AC}">
      <dsp:nvSpPr>
        <dsp:cNvPr id="0" name=""/>
        <dsp:cNvSpPr/>
      </dsp:nvSpPr>
      <dsp:spPr>
        <a:xfrm rot="5400000">
          <a:off x="2535312" y="-579602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O UML 1.0 é aprovado como padrão pelo </a:t>
          </a:r>
          <a:r>
            <a:rPr lang="pt-PT" sz="700" kern="1200" dirty="0" smtClean="0"/>
            <a:t>OMG (Object Management Group) e o UML 1.1 é lançado</a:t>
          </a:r>
          <a:endParaRPr lang="pt-BR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O ROP 4.1 é lançado com as disciplinas de Requisitos e Testes</a:t>
          </a:r>
          <a:endParaRPr lang="pt-BR" sz="700" kern="1200" dirty="0"/>
        </a:p>
      </dsp:txBody>
      <dsp:txXfrm rot="-5400000">
        <a:off x="419183" y="1555528"/>
        <a:ext cx="4602499" cy="351239"/>
      </dsp:txXfrm>
    </dsp:sp>
    <dsp:sp modelId="{203B0150-8BFA-491E-8407-53B6D9277A53}">
      <dsp:nvSpPr>
        <dsp:cNvPr id="0" name=""/>
        <dsp:cNvSpPr/>
      </dsp:nvSpPr>
      <dsp:spPr>
        <a:xfrm rot="5400000">
          <a:off x="-89824" y="2137823"/>
          <a:ext cx="598833" cy="41918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1998</a:t>
          </a:r>
          <a:endParaRPr lang="pt-BR" sz="1100" kern="1200" dirty="0"/>
        </a:p>
      </dsp:txBody>
      <dsp:txXfrm rot="-5400000">
        <a:off x="2" y="2257590"/>
        <a:ext cx="419183" cy="179650"/>
      </dsp:txXfrm>
    </dsp:sp>
    <dsp:sp modelId="{8C2EE1A5-F630-4D61-9E63-2864CD5372DB}">
      <dsp:nvSpPr>
        <dsp:cNvPr id="0" name=""/>
        <dsp:cNvSpPr/>
      </dsp:nvSpPr>
      <dsp:spPr>
        <a:xfrm rot="5400000">
          <a:off x="2535312" y="-68130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“Os três amigos” publicaram o livro “</a:t>
          </a:r>
          <a:r>
            <a:rPr lang="en-US" sz="700" kern="1200" dirty="0" smtClean="0"/>
            <a:t>The Unified Software Development Process” e o UML 1.2</a:t>
          </a:r>
          <a:endParaRPr lang="pt-BR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O </a:t>
          </a:r>
          <a:r>
            <a:rPr lang="pt-BR" sz="700" b="1" kern="1200" dirty="0" smtClean="0">
              <a:solidFill>
                <a:srgbClr val="FF0000"/>
              </a:solidFill>
            </a:rPr>
            <a:t>RUP</a:t>
          </a:r>
          <a:r>
            <a:rPr lang="pt-BR" sz="700" kern="1200" dirty="0" smtClean="0"/>
            <a:t> 5.0 é lançado com as disciplinas de Modelagem de Negócios e Gestão de Configuração e Mudanças</a:t>
          </a:r>
          <a:endParaRPr lang="pt-BR" sz="700" kern="1200" dirty="0"/>
        </a:p>
      </dsp:txBody>
      <dsp:txXfrm rot="-5400000">
        <a:off x="419183" y="2067000"/>
        <a:ext cx="4602499" cy="351239"/>
      </dsp:txXfrm>
    </dsp:sp>
    <dsp:sp modelId="{AAEB3CD6-9C78-43CE-BF8C-0BBD6CAB8A82}">
      <dsp:nvSpPr>
        <dsp:cNvPr id="0" name=""/>
        <dsp:cNvSpPr/>
      </dsp:nvSpPr>
      <dsp:spPr>
        <a:xfrm rot="5400000">
          <a:off x="-89824" y="2649295"/>
          <a:ext cx="598833" cy="41918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1999</a:t>
          </a:r>
          <a:endParaRPr lang="pt-BR" sz="1100" kern="1200" dirty="0"/>
        </a:p>
      </dsp:txBody>
      <dsp:txXfrm rot="-5400000">
        <a:off x="2" y="2769062"/>
        <a:ext cx="419183" cy="179650"/>
      </dsp:txXfrm>
    </dsp:sp>
    <dsp:sp modelId="{9487C308-A921-44BC-AC9E-06B90C5CCF2E}">
      <dsp:nvSpPr>
        <dsp:cNvPr id="0" name=""/>
        <dsp:cNvSpPr/>
      </dsp:nvSpPr>
      <dsp:spPr>
        <a:xfrm rot="5400000">
          <a:off x="2535312" y="443340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O RUP 5.5 preparado para desenvolvimento web e/ou tempo real é lançado com a disciplina de Gestão de Projetos</a:t>
          </a:r>
          <a:endParaRPr lang="pt-BR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O UML 1.3 é lançado</a:t>
          </a:r>
          <a:endParaRPr lang="pt-BR" sz="700" kern="1200" dirty="0"/>
        </a:p>
      </dsp:txBody>
      <dsp:txXfrm rot="-5400000">
        <a:off x="419183" y="2578471"/>
        <a:ext cx="4602499" cy="351239"/>
      </dsp:txXfrm>
    </dsp:sp>
    <dsp:sp modelId="{BA97D4BA-765F-49FA-8868-913B108D90F8}">
      <dsp:nvSpPr>
        <dsp:cNvPr id="0" name=""/>
        <dsp:cNvSpPr/>
      </dsp:nvSpPr>
      <dsp:spPr>
        <a:xfrm rot="5400000">
          <a:off x="-89824" y="3160766"/>
          <a:ext cx="598833" cy="41918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2002</a:t>
          </a:r>
          <a:endParaRPr lang="pt-BR" sz="1100" kern="1200" dirty="0"/>
        </a:p>
      </dsp:txBody>
      <dsp:txXfrm rot="-5400000">
        <a:off x="2" y="3280533"/>
        <a:ext cx="419183" cy="179650"/>
      </dsp:txXfrm>
    </dsp:sp>
    <dsp:sp modelId="{0C55C420-86A5-40B5-BD88-BA9BCA29301A}">
      <dsp:nvSpPr>
        <dsp:cNvPr id="0" name=""/>
        <dsp:cNvSpPr/>
      </dsp:nvSpPr>
      <dsp:spPr>
        <a:xfrm rot="5400000">
          <a:off x="2535312" y="954812"/>
          <a:ext cx="389241" cy="46215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700" kern="1200" dirty="0" smtClean="0"/>
            <a:t>Em 6/Dez a IBM anunciou a compra da </a:t>
          </a:r>
          <a:r>
            <a:rPr lang="pt-BR" sz="700" kern="1200" dirty="0" err="1" smtClean="0"/>
            <a:t>Rational</a:t>
          </a:r>
          <a:r>
            <a:rPr lang="pt-BR" sz="700" kern="1200" dirty="0" smtClean="0"/>
            <a:t> que foi concluída em 21/2/2003</a:t>
          </a:r>
          <a:endParaRPr lang="pt-BR" sz="700" kern="1200" dirty="0"/>
        </a:p>
      </dsp:txBody>
      <dsp:txXfrm rot="-5400000">
        <a:off x="419183" y="3089943"/>
        <a:ext cx="4602499" cy="351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31/10/2013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63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3FBAB-B55F-4964-9FC5-AAC45040013C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65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31/10/2013 – Márcio Moreira</a:t>
            </a:r>
            <a:endParaRPr lang="pt-BR" dirty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BR" smtClean="0"/>
              <a:t>Como o RUP pode melhorar o processo de Desenvolvimento de Software?</a:t>
            </a:r>
            <a:endParaRPr lang="pt-BR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BR" smtClean="0"/>
              <a:t>Slide: </a:t>
            </a:r>
            <a:fld id="{F348B30C-D07D-425E-B912-CFE0094EACA5}" type="slidenum">
              <a:rPr lang="pt-BR" smtClean="0"/>
              <a:pPr/>
              <a:t>‹nº›</a:t>
            </a:fld>
            <a:r>
              <a:rPr lang="pt-BR" smtClean="0"/>
              <a:t> de 30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79512" y="1203598"/>
            <a:ext cx="4316288" cy="3672408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03598"/>
            <a:ext cx="4316288" cy="3672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31/10/2013 – Márcio Moreira</a:t>
            </a:r>
            <a:endParaRPr lang="pt-BR" dirty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BR" smtClean="0"/>
              <a:t>Como o RUP pode melhorar o processo de Desenvolvimento de Software?</a:t>
            </a:r>
            <a:endParaRPr lang="pt-BR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BR" smtClean="0"/>
              <a:t>Slide: </a:t>
            </a:r>
            <a:fld id="{F348B30C-D07D-425E-B912-CFE0094EACA5}" type="slidenum">
              <a:rPr lang="pt-BR" smtClean="0"/>
              <a:pPr/>
              <a:t>‹nº›</a:t>
            </a:fld>
            <a:r>
              <a:rPr lang="pt-BR" smtClean="0"/>
              <a:t> de 30</a:t>
            </a:r>
            <a:endParaRPr lang="pt-BR" dirty="0"/>
          </a:p>
        </p:txBody>
      </p:sp>
      <p:sp>
        <p:nvSpPr>
          <p:cNvPr id="11" name="Títul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79512" y="1203598"/>
            <a:ext cx="4317876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79512" y="1779662"/>
            <a:ext cx="4317876" cy="30963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8" y="1203598"/>
            <a:ext cx="4319460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8" y="1779662"/>
            <a:ext cx="4319460" cy="30963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31/10/2013 – Márcio Moreira</a:t>
            </a:r>
            <a:endParaRPr lang="pt-BR" dirty="0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BR" smtClean="0"/>
              <a:t>Como o RUP pode melhorar o processo de Desenvolvimento de Software?</a:t>
            </a:r>
            <a:endParaRPr lang="pt-BR" dirty="0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BR" smtClean="0"/>
              <a:t>Slide: </a:t>
            </a:r>
            <a:fld id="{F348B30C-D07D-425E-B912-CFE0094EACA5}" type="slidenum">
              <a:rPr lang="pt-BR" smtClean="0"/>
              <a:pPr/>
              <a:t>‹nº›</a:t>
            </a:fld>
            <a:r>
              <a:rPr lang="pt-BR" smtClean="0"/>
              <a:t> de 30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em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79512" y="1203598"/>
            <a:ext cx="2880000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79512" y="1779662"/>
            <a:ext cx="2880000" cy="30963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131840" y="1203598"/>
            <a:ext cx="2880000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132000" y="1779662"/>
            <a:ext cx="2880000" cy="30963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179512" y="114301"/>
            <a:ext cx="8784976" cy="93829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31/10/2013 – Márcio Moreira</a:t>
            </a:r>
            <a:endParaRPr lang="pt-BR" dirty="0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pt-BR" smtClean="0"/>
              <a:t>Como o RUP pode melhorar o processo de Desenvolvimento de Software?</a:t>
            </a:r>
            <a:endParaRPr lang="pt-BR" dirty="0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t-BR" smtClean="0"/>
              <a:t>Slide: </a:t>
            </a:r>
            <a:fld id="{F348B30C-D07D-425E-B912-CFE0094EACA5}" type="slidenum">
              <a:rPr lang="pt-BR" smtClean="0"/>
              <a:pPr/>
              <a:t>‹nº›</a:t>
            </a:fld>
            <a:r>
              <a:rPr lang="pt-BR" smtClean="0"/>
              <a:t> de 30</a:t>
            </a:r>
            <a:endParaRPr lang="pt-BR" dirty="0"/>
          </a:p>
        </p:txBody>
      </p:sp>
      <p:sp>
        <p:nvSpPr>
          <p:cNvPr id="14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084488" y="1203598"/>
            <a:ext cx="2880000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15" name="Espaço Reservado para Conteúdo 5"/>
          <p:cNvSpPr>
            <a:spLocks noGrp="1"/>
          </p:cNvSpPr>
          <p:nvPr>
            <p:ph sz="quarter" idx="14"/>
          </p:nvPr>
        </p:nvSpPr>
        <p:spPr>
          <a:xfrm>
            <a:off x="6084488" y="1779662"/>
            <a:ext cx="2880000" cy="30963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82821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3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79512" y="114301"/>
            <a:ext cx="8784976" cy="938297"/>
          </a:xfrm>
          <a:prstGeom prst="rect">
            <a:avLst/>
          </a:prstGeom>
        </p:spPr>
        <p:txBody>
          <a:bodyPr vert="horz" lIns="72000" rIns="7200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79512" y="1203599"/>
            <a:ext cx="8784976" cy="367240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79512" y="4945449"/>
            <a:ext cx="2133600" cy="198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pt-BR" dirty="0" smtClean="0"/>
              <a:t>31/10/2013 – Márcio Moreira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411761" y="4945449"/>
            <a:ext cx="5184575" cy="198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/>
            <a:r>
              <a:rPr lang="pt-BR" dirty="0" smtClean="0"/>
              <a:t>Como o RUP pode melhorar o processo de Desenvolvimento de Software?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668344" y="4945449"/>
            <a:ext cx="1296144" cy="198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pt-BR" dirty="0" smtClean="0"/>
              <a:t>Slide: </a:t>
            </a:r>
            <a:fld id="{F348B30C-D07D-425E-B912-CFE0094EACA5}" type="slidenum">
              <a:rPr lang="pt-BR" smtClean="0"/>
              <a:pPr/>
              <a:t>‹nº›</a:t>
            </a:fld>
            <a:r>
              <a:rPr lang="pt-BR" dirty="0" smtClean="0"/>
              <a:t> de 30</a:t>
            </a:r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9" r:id="rId5"/>
    <p:sldLayoutId id="2147483678" r:id="rId6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lnSpc>
          <a:spcPts val="3600"/>
        </a:lnSpc>
        <a:spcBef>
          <a:spcPct val="0"/>
        </a:spcBef>
        <a:buNone/>
        <a:defRPr kumimoji="0" sz="40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i.lopesgazzani.com.br/docentes/marcio/rup/index.htm" TargetMode="External"/><Relationship Id="rId2" Type="http://schemas.openxmlformats.org/officeDocument/2006/relationships/hyperlink" Target="http://www.eecg.utoronto.ca/~jacobsen/courses/ece1770/slides/rup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bm.com/developerworks/rational/library/content/03July/1000/1251/1251_bestpractices_TP026B.pdf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marcio.moreira@pitagoras.com.br" TargetMode="External"/><Relationship Id="rId2" Type="http://schemas.openxmlformats.org/officeDocument/2006/relationships/hyperlink" Target="http://si.lopesgazzani.com.br/docentes/marcio/marcio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18" Type="http://schemas.openxmlformats.org/officeDocument/2006/relationships/image" Target="../media/image9.jpe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17" Type="http://schemas.openxmlformats.org/officeDocument/2006/relationships/image" Target="../media/image8.jpeg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2409732"/>
            <a:ext cx="8320438" cy="1255014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pt-BR" sz="3600" dirty="0" smtClean="0"/>
              <a:t>Como o RUP pode melhorar o processo de Desenvolvimento de Software?</a:t>
            </a:r>
            <a:endParaRPr lang="pt-BR" sz="3600" dirty="0"/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205894"/>
            <a:ext cx="5007885" cy="2203839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pt-BR" sz="4500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solidFill>
                  <a:schemeClr val="accent6"/>
                </a:solidFill>
                <a:hlinkClick r:id="rId2"/>
              </a:rPr>
              <a:t>marcio.moreira@pitagoras.com.br</a:t>
            </a:r>
            <a:endParaRPr lang="pt-BR" dirty="0" smtClean="0">
              <a:solidFill>
                <a:schemeClr val="accent6"/>
              </a:solidFill>
            </a:endParaRPr>
          </a:p>
          <a:p>
            <a:pPr lvl="0">
              <a:defRPr/>
            </a:pPr>
            <a:endParaRPr lang="pt-BR" sz="1400" dirty="0" smtClean="0"/>
          </a:p>
          <a:p>
            <a:pPr lvl="0">
              <a:defRPr/>
            </a:pPr>
            <a:r>
              <a:rPr lang="pt-BR" sz="2300" dirty="0" smtClean="0"/>
              <a:t>Pitágoras - Semana Acadêmica</a:t>
            </a:r>
          </a:p>
          <a:p>
            <a:pPr lvl="0">
              <a:defRPr/>
            </a:pPr>
            <a:endParaRPr lang="pt-BR" sz="1400" dirty="0" smtClean="0"/>
          </a:p>
          <a:p>
            <a:pPr lvl="0">
              <a:defRPr/>
            </a:pPr>
            <a:r>
              <a:rPr lang="pt-BR" dirty="0" smtClean="0"/>
              <a:t>31/Outubro/2013</a:t>
            </a:r>
          </a:p>
        </p:txBody>
      </p:sp>
      <p:pic>
        <p:nvPicPr>
          <p:cNvPr id="1034" name="Picture 10" descr="C:\Users\marcio_moreira\AppData\Local\Microsoft\Windows\Temporary Internet Files\Content.IE5\I3RYM7G2\MP90040296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05894"/>
            <a:ext cx="3312368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928" y="3966898"/>
            <a:ext cx="956544" cy="1080000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966898"/>
            <a:ext cx="92832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ço Reservado para Conteúdo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75793194"/>
              </p:ext>
            </p:extLst>
          </p:nvPr>
        </p:nvGraphicFramePr>
        <p:xfrm>
          <a:off x="179388" y="1203325"/>
          <a:ext cx="5040684" cy="367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28922602"/>
              </p:ext>
            </p:extLst>
          </p:nvPr>
        </p:nvGraphicFramePr>
        <p:xfrm>
          <a:off x="5364088" y="1203325"/>
          <a:ext cx="3596208" cy="367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do RUP &amp; do UML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7498875" y="4866491"/>
            <a:ext cx="1568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RAT98 e IBM03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116067" y="2912045"/>
            <a:ext cx="1136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400" dirty="0" smtClean="0"/>
              <a:t>Requisitos </a:t>
            </a:r>
            <a:r>
              <a:rPr lang="pt-BR" sz="1400" dirty="0" smtClean="0">
                <a:sym typeface="Wingdings" panose="05000000000000000000" pitchFamily="2" charset="2"/>
              </a:rPr>
              <a:t></a:t>
            </a:r>
            <a:endParaRPr lang="pt-BR" sz="1400" dirty="0" smtClean="0"/>
          </a:p>
        </p:txBody>
      </p:sp>
      <p:sp>
        <p:nvSpPr>
          <p:cNvPr id="11" name="CaixaDeTexto 10"/>
          <p:cNvSpPr txBox="1"/>
          <p:nvPr/>
        </p:nvSpPr>
        <p:spPr>
          <a:xfrm>
            <a:off x="5990839" y="2027264"/>
            <a:ext cx="1262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400" dirty="0" smtClean="0"/>
              <a:t>Modelagem     </a:t>
            </a:r>
          </a:p>
          <a:p>
            <a:pPr algn="r"/>
            <a:r>
              <a:rPr lang="pt-BR" sz="1400" dirty="0" smtClean="0"/>
              <a:t>de Negócio </a:t>
            </a:r>
            <a:r>
              <a:rPr lang="pt-BR" sz="1400" dirty="0" smtClean="0">
                <a:sym typeface="Wingdings" panose="05000000000000000000" pitchFamily="2" charset="2"/>
              </a:rPr>
              <a:t></a:t>
            </a:r>
            <a:endParaRPr lang="pt-BR" sz="1400" dirty="0" smtClean="0"/>
          </a:p>
        </p:txBody>
      </p:sp>
      <p:sp>
        <p:nvSpPr>
          <p:cNvPr id="14" name="CaixaDeTexto 13"/>
          <p:cNvSpPr txBox="1"/>
          <p:nvPr/>
        </p:nvSpPr>
        <p:spPr>
          <a:xfrm>
            <a:off x="6176916" y="3529120"/>
            <a:ext cx="1075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400" dirty="0" smtClean="0"/>
              <a:t>Análise &amp;     </a:t>
            </a:r>
          </a:p>
          <a:p>
            <a:pPr algn="r"/>
            <a:r>
              <a:rPr lang="pt-BR" sz="1400" dirty="0" smtClean="0"/>
              <a:t>Projeto </a:t>
            </a:r>
            <a:r>
              <a:rPr lang="pt-BR" sz="1400" dirty="0" smtClean="0">
                <a:sym typeface="Wingdings" panose="05000000000000000000" pitchFamily="2" charset="2"/>
              </a:rPr>
              <a:t></a:t>
            </a:r>
            <a:endParaRPr lang="pt-BR" sz="1400" dirty="0" smtClean="0"/>
          </a:p>
        </p:txBody>
      </p:sp>
      <p:sp>
        <p:nvSpPr>
          <p:cNvPr id="15" name="CaixaDeTexto 14"/>
          <p:cNvSpPr txBox="1"/>
          <p:nvPr/>
        </p:nvSpPr>
        <p:spPr>
          <a:xfrm>
            <a:off x="8081549" y="3529120"/>
            <a:ext cx="959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sym typeface="Wingdings" panose="05000000000000000000" pitchFamily="2" charset="2"/>
              </a:rPr>
              <a:t> OOSE</a:t>
            </a:r>
          </a:p>
          <a:p>
            <a:r>
              <a:rPr lang="pt-BR" sz="1400" dirty="0" smtClean="0">
                <a:sym typeface="Wingdings" panose="05000000000000000000" pitchFamily="2" charset="2"/>
              </a:rPr>
              <a:t>(Jacobson)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6131390" y="1275606"/>
            <a:ext cx="1121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400" dirty="0" smtClean="0"/>
              <a:t>Gestão de     </a:t>
            </a:r>
          </a:p>
          <a:p>
            <a:pPr algn="r"/>
            <a:r>
              <a:rPr lang="pt-BR" sz="1400" dirty="0" smtClean="0"/>
              <a:t>Projetos </a:t>
            </a:r>
            <a:r>
              <a:rPr lang="pt-BR" sz="1400" dirty="0" smtClean="0">
                <a:sym typeface="Wingdings" panose="05000000000000000000" pitchFamily="2" charset="2"/>
              </a:rPr>
              <a:t></a:t>
            </a:r>
            <a:endParaRPr lang="pt-BR" sz="1400" dirty="0" smtClean="0"/>
          </a:p>
        </p:txBody>
      </p:sp>
      <p:sp>
        <p:nvSpPr>
          <p:cNvPr id="17" name="CaixaDeTexto 16"/>
          <p:cNvSpPr txBox="1"/>
          <p:nvPr/>
        </p:nvSpPr>
        <p:spPr>
          <a:xfrm>
            <a:off x="8081549" y="2912045"/>
            <a:ext cx="834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sym typeface="Wingdings" panose="05000000000000000000" pitchFamily="2" charset="2"/>
              </a:rPr>
              <a:t> Testes</a:t>
            </a:r>
            <a:endParaRPr lang="pt-BR" sz="1400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8078902" y="2136970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sym typeface="Wingdings" panose="05000000000000000000" pitchFamily="2" charset="2"/>
              </a:rPr>
              <a:t> GC&amp;M</a:t>
            </a:r>
            <a:endParaRPr lang="pt-BR" sz="1400" dirty="0" smtClean="0"/>
          </a:p>
        </p:txBody>
      </p:sp>
      <p:sp>
        <p:nvSpPr>
          <p:cNvPr id="19" name="CaixaDeTexto 18"/>
          <p:cNvSpPr txBox="1"/>
          <p:nvPr/>
        </p:nvSpPr>
        <p:spPr>
          <a:xfrm>
            <a:off x="8081549" y="1275606"/>
            <a:ext cx="91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sym typeface="Wingdings" panose="05000000000000000000" pitchFamily="2" charset="2"/>
              </a:rPr>
              <a:t> Web D.</a:t>
            </a:r>
          </a:p>
          <a:p>
            <a:r>
              <a:rPr lang="pt-BR" sz="1400" dirty="0" smtClean="0">
                <a:sym typeface="Wingdings" panose="05000000000000000000" pitchFamily="2" charset="2"/>
              </a:rPr>
              <a:t> </a:t>
            </a:r>
            <a:r>
              <a:rPr lang="pt-BR" sz="1400" dirty="0" err="1" smtClean="0">
                <a:sym typeface="Wingdings" panose="05000000000000000000" pitchFamily="2" charset="2"/>
              </a:rPr>
              <a:t>R.Time</a:t>
            </a:r>
            <a:endParaRPr lang="pt-BR" sz="1400" dirty="0" smtClean="0"/>
          </a:p>
        </p:txBody>
      </p:sp>
    </p:spTree>
    <p:extLst>
      <p:ext uri="{BB962C8B-B14F-4D97-AF65-F5344CB8AC3E}">
        <p14:creationId xmlns:p14="http://schemas.microsoft.com/office/powerpoint/2010/main" val="357185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628" y="1203325"/>
            <a:ext cx="5428744" cy="3673475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Estrutura do RUP 7.5 para grandes e pequeno projetos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009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Dirigido por Casos de Uso</a:t>
            </a:r>
          </a:p>
          <a:p>
            <a:r>
              <a:rPr lang="pt-BR" sz="2400" dirty="0" smtClean="0"/>
              <a:t>Centrado em Arquitetura</a:t>
            </a:r>
          </a:p>
          <a:p>
            <a:r>
              <a:rPr lang="pt-BR" sz="2400" dirty="0" smtClean="0"/>
              <a:t>Iterativo e Incremental</a:t>
            </a:r>
          </a:p>
          <a:p>
            <a:pPr lvl="1"/>
            <a:r>
              <a:rPr lang="pt-BR" sz="2000" dirty="0" smtClean="0"/>
              <a:t>Fases e Iterações</a:t>
            </a:r>
            <a:endParaRPr lang="pt-BR" sz="2000" dirty="0"/>
          </a:p>
        </p:txBody>
      </p:sp>
      <p:sp>
        <p:nvSpPr>
          <p:cNvPr id="74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Pilares estratégicos do RUP</a:t>
            </a:r>
            <a:endParaRPr lang="pt-BR" dirty="0"/>
          </a:p>
        </p:txBody>
      </p:sp>
      <p:sp>
        <p:nvSpPr>
          <p:cNvPr id="746500" name="AutoShape 4"/>
          <p:cNvSpPr>
            <a:spLocks noChangeArrowheads="1"/>
          </p:cNvSpPr>
          <p:nvPr/>
        </p:nvSpPr>
        <p:spPr bwMode="auto">
          <a:xfrm>
            <a:off x="1014540" y="2971576"/>
            <a:ext cx="1774825" cy="48696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1800" dirty="0">
                <a:solidFill>
                  <a:schemeClr val="bg2"/>
                </a:solidFill>
              </a:rPr>
              <a:t>Casos de Uso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9512" y="2870374"/>
            <a:ext cx="3455988" cy="2077640"/>
            <a:chOff x="760" y="2575"/>
            <a:chExt cx="2177" cy="1745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760" y="2575"/>
              <a:ext cx="521" cy="1566"/>
              <a:chOff x="1757" y="917"/>
              <a:chExt cx="521" cy="1566"/>
            </a:xfrm>
          </p:grpSpPr>
          <p:sp>
            <p:nvSpPr>
              <p:cNvPr id="746503" name="AutoShape 7"/>
              <p:cNvSpPr>
                <a:spLocks noChangeArrowheads="1"/>
              </p:cNvSpPr>
              <p:nvPr/>
            </p:nvSpPr>
            <p:spPr bwMode="auto">
              <a:xfrm flipV="1">
                <a:off x="1757" y="917"/>
                <a:ext cx="521" cy="1566"/>
              </a:xfrm>
              <a:prstGeom prst="curvedRightArrow">
                <a:avLst>
                  <a:gd name="adj1" fmla="val 30238"/>
                  <a:gd name="adj2" fmla="val 90354"/>
                  <a:gd name="adj3" fmla="val 44722"/>
                </a:avLst>
              </a:prstGeom>
              <a:ln>
                <a:headEnd/>
                <a:tailEnd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46504" name="Text Box 8"/>
              <p:cNvSpPr txBox="1">
                <a:spLocks noChangeArrowheads="1"/>
              </p:cNvSpPr>
              <p:nvPr/>
            </p:nvSpPr>
            <p:spPr bwMode="auto">
              <a:xfrm>
                <a:off x="1817" y="1704"/>
                <a:ext cx="388" cy="3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C69844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>
                <a:spAutoFit/>
              </a:bodyPr>
              <a:lstStyle/>
              <a:p>
                <a:r>
                  <a:rPr lang="pt-BR"/>
                  <a:t>Guia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288" y="2754"/>
              <a:ext cx="1649" cy="1566"/>
              <a:chOff x="1288" y="2754"/>
              <a:chExt cx="1649" cy="1566"/>
            </a:xfrm>
          </p:grpSpPr>
          <p:sp>
            <p:nvSpPr>
              <p:cNvPr id="746506" name="AutoShape 10"/>
              <p:cNvSpPr>
                <a:spLocks noChangeArrowheads="1"/>
              </p:cNvSpPr>
              <p:nvPr/>
            </p:nvSpPr>
            <p:spPr bwMode="auto">
              <a:xfrm>
                <a:off x="1288" y="3831"/>
                <a:ext cx="1118" cy="409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pt-BR" sz="1800" dirty="0">
                    <a:solidFill>
                      <a:schemeClr val="bg2"/>
                    </a:solidFill>
                  </a:rPr>
                  <a:t>Arquitetura</a:t>
                </a:r>
              </a:p>
            </p:txBody>
          </p: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>
                <a:off x="2366" y="2754"/>
                <a:ext cx="571" cy="1566"/>
                <a:chOff x="3363" y="1096"/>
                <a:chExt cx="571" cy="1566"/>
              </a:xfrm>
            </p:grpSpPr>
            <p:sp>
              <p:nvSpPr>
                <p:cNvPr id="746508" name="AutoShape 12"/>
                <p:cNvSpPr>
                  <a:spLocks noChangeArrowheads="1"/>
                </p:cNvSpPr>
                <p:nvPr/>
              </p:nvSpPr>
              <p:spPr bwMode="auto">
                <a:xfrm flipH="1">
                  <a:off x="3413" y="1096"/>
                  <a:ext cx="521" cy="1566"/>
                </a:xfrm>
                <a:prstGeom prst="curvedRightArrow">
                  <a:avLst>
                    <a:gd name="adj1" fmla="val 30238"/>
                    <a:gd name="adj2" fmla="val 90354"/>
                    <a:gd name="adj3" fmla="val 44722"/>
                  </a:avLst>
                </a:prstGeom>
                <a:ln>
                  <a:headEnd/>
                  <a:tailEnd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pt-BR"/>
                </a:p>
              </p:txBody>
            </p:sp>
            <p:sp>
              <p:nvSpPr>
                <p:cNvPr id="74650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363" y="1686"/>
                  <a:ext cx="463" cy="310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>
                  <a:prstShdw prst="shdw17" dist="17961" dir="2700000">
                    <a:srgbClr val="C69844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>
                  <a:spAutoFit/>
                </a:bodyPr>
                <a:lstStyle/>
                <a:p>
                  <a:r>
                    <a:rPr lang="pt-BR"/>
                    <a:t>Dirige</a:t>
                  </a:r>
                </a:p>
              </p:txBody>
            </p:sp>
          </p:grpSp>
        </p:grpSp>
      </p:grp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7" y="1580927"/>
            <a:ext cx="5027835" cy="3402191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3831495" y="4711352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MOR10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404688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4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65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 smtClean="0"/>
              <a:t>Iniciação (concepção):</a:t>
            </a:r>
          </a:p>
          <a:p>
            <a:pPr lvl="1"/>
            <a:r>
              <a:rPr lang="pt-BR" dirty="0" smtClean="0"/>
              <a:t>Definir o macro escopo</a:t>
            </a:r>
          </a:p>
          <a:p>
            <a:pPr lvl="1"/>
            <a:r>
              <a:rPr lang="pt-BR" dirty="0" smtClean="0"/>
              <a:t>Verificar a viabilidade econômica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Elaboração:</a:t>
            </a:r>
          </a:p>
          <a:p>
            <a:pPr lvl="1"/>
            <a:r>
              <a:rPr lang="pt-BR" dirty="0" smtClean="0"/>
              <a:t>Verificar a viabilidade técnica</a:t>
            </a:r>
          </a:p>
          <a:p>
            <a:pPr lvl="1"/>
            <a:r>
              <a:rPr lang="pt-BR" dirty="0" smtClean="0"/>
              <a:t>Definir a arquitetura básica (versão </a:t>
            </a:r>
            <a:r>
              <a:rPr lang="el-GR" dirty="0" smtClean="0"/>
              <a:t>α</a:t>
            </a:r>
            <a:r>
              <a:rPr lang="pt-BR" dirty="0" smtClean="0"/>
              <a:t>)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Construção</a:t>
            </a:r>
          </a:p>
          <a:p>
            <a:pPr lvl="1"/>
            <a:r>
              <a:rPr lang="pt-BR" dirty="0" smtClean="0"/>
              <a:t>Desenvolver o software (versão </a:t>
            </a:r>
            <a:r>
              <a:rPr lang="el-GR" dirty="0" smtClean="0"/>
              <a:t>β</a:t>
            </a:r>
            <a:r>
              <a:rPr lang="pt-BR" dirty="0" smtClean="0"/>
              <a:t>)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Transição</a:t>
            </a:r>
          </a:p>
          <a:p>
            <a:pPr lvl="1"/>
            <a:r>
              <a:rPr lang="pt-BR" dirty="0" smtClean="0"/>
              <a:t>Fazer testes de aceitação e entregar o produto</a:t>
            </a:r>
          </a:p>
        </p:txBody>
      </p:sp>
      <p:sp>
        <p:nvSpPr>
          <p:cNvPr id="74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As fases do RUP e seus objetivos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72627"/>
            <a:ext cx="4176091" cy="2825841"/>
          </a:xfrm>
          <a:prstGeom prst="rect">
            <a:avLst/>
          </a:prstGeom>
        </p:spPr>
      </p:pic>
      <p:sp>
        <p:nvSpPr>
          <p:cNvPr id="12" name="Retângulo de cantos arredondados 11"/>
          <p:cNvSpPr/>
          <p:nvPr/>
        </p:nvSpPr>
        <p:spPr>
          <a:xfrm>
            <a:off x="5847506" y="1440171"/>
            <a:ext cx="3178253" cy="36004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7944915" y="4371950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MOR10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111410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São miniprojetos com objetivos de:</a:t>
            </a:r>
          </a:p>
          <a:p>
            <a:pPr lvl="1"/>
            <a:r>
              <a:rPr lang="pt-BR" dirty="0" smtClean="0"/>
              <a:t>Integração de middleware, versão-alfa, casos de uso ... versão-beta e produto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Vantagens:</a:t>
            </a:r>
          </a:p>
          <a:p>
            <a:pPr lvl="1"/>
            <a:r>
              <a:rPr lang="pt-BR" dirty="0" smtClean="0"/>
              <a:t>Redução de riscos</a:t>
            </a:r>
          </a:p>
          <a:p>
            <a:pPr lvl="1"/>
            <a:r>
              <a:rPr lang="pt-BR" dirty="0" smtClean="0"/>
              <a:t>Percepção antecipada de problemas</a:t>
            </a:r>
          </a:p>
          <a:p>
            <a:pPr lvl="1"/>
            <a:r>
              <a:rPr lang="pt-BR" dirty="0" smtClean="0"/>
              <a:t>Quebra da complexidade</a:t>
            </a:r>
          </a:p>
          <a:p>
            <a:pPr lvl="1"/>
            <a:r>
              <a:rPr lang="pt-BR" dirty="0" smtClean="0"/>
              <a:t>Facilitação do gerenciamento</a:t>
            </a:r>
          </a:p>
          <a:p>
            <a:pPr lvl="1"/>
            <a:r>
              <a:rPr lang="pt-BR" dirty="0" smtClean="0"/>
              <a:t>Trabalho com parte dos requisitos</a:t>
            </a:r>
          </a:p>
          <a:p>
            <a:pPr lvl="1"/>
            <a:r>
              <a:rPr lang="pt-BR" dirty="0" smtClean="0"/>
              <a:t>Construção de builds executáveis</a:t>
            </a:r>
          </a:p>
          <a:p>
            <a:pPr lvl="1"/>
            <a:r>
              <a:rPr lang="pt-BR" dirty="0" smtClean="0"/>
              <a:t>Evolução incremental do sistema pelos componentes</a:t>
            </a:r>
            <a:endParaRPr lang="pt-BR" dirty="0"/>
          </a:p>
        </p:txBody>
      </p:sp>
      <p:sp>
        <p:nvSpPr>
          <p:cNvPr id="77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As iterações do RUP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916759"/>
            <a:ext cx="3841167" cy="2599207"/>
          </a:xfrm>
          <a:prstGeom prst="rect">
            <a:avLst/>
          </a:prstGeom>
        </p:spPr>
      </p:pic>
      <p:sp>
        <p:nvSpPr>
          <p:cNvPr id="8" name="Retângulo de cantos arredondados 7"/>
          <p:cNvSpPr/>
          <p:nvPr/>
        </p:nvSpPr>
        <p:spPr>
          <a:xfrm>
            <a:off x="6053256" y="4217660"/>
            <a:ext cx="2916258" cy="32147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7944915" y="4567426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MOR10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215858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510298"/>
              </p:ext>
            </p:extLst>
          </p:nvPr>
        </p:nvGraphicFramePr>
        <p:xfrm>
          <a:off x="179388" y="1203325"/>
          <a:ext cx="8785225" cy="367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Disciplinas do RUP</a:t>
            </a:r>
            <a:endParaRPr lang="pt-BR" dirty="0"/>
          </a:p>
        </p:txBody>
      </p:sp>
      <p:pic>
        <p:nvPicPr>
          <p:cNvPr id="10" name="Espaço Reservado para Conteúdo 10" descr="f1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32240" y="51470"/>
            <a:ext cx="2334578" cy="11862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tângulo de cantos arredondados 6"/>
          <p:cNvSpPr/>
          <p:nvPr/>
        </p:nvSpPr>
        <p:spPr>
          <a:xfrm>
            <a:off x="6732240" y="84478"/>
            <a:ext cx="648072" cy="985378"/>
          </a:xfrm>
          <a:prstGeom prst="roundRect">
            <a:avLst>
              <a:gd name="adj" fmla="val 7778"/>
            </a:avLst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7" name="Grupo 26"/>
          <p:cNvGrpSpPr/>
          <p:nvPr/>
        </p:nvGrpSpPr>
        <p:grpSpPr>
          <a:xfrm>
            <a:off x="7380312" y="180476"/>
            <a:ext cx="1633544" cy="1331794"/>
            <a:chOff x="6357950" y="428604"/>
            <a:chExt cx="2655906" cy="1775725"/>
          </a:xfrm>
        </p:grpSpPr>
        <p:sp>
          <p:nvSpPr>
            <p:cNvPr id="17" name="Retângulo de cantos arredondados 16"/>
            <p:cNvSpPr/>
            <p:nvPr/>
          </p:nvSpPr>
          <p:spPr>
            <a:xfrm>
              <a:off x="6357950" y="428604"/>
              <a:ext cx="2655906" cy="1162830"/>
            </a:xfrm>
            <a:prstGeom prst="roundRect">
              <a:avLst>
                <a:gd name="adj" fmla="val 7778"/>
              </a:avLst>
            </a:prstGeom>
            <a:noFill/>
            <a:ln w="381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6429388" y="1896284"/>
              <a:ext cx="2500330" cy="30804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900" dirty="0" smtClean="0"/>
                <a:t>Esforço x Disciplina x Tempo</a:t>
              </a:r>
              <a:endParaRPr lang="pt-BR" sz="900" dirty="0"/>
            </a:p>
          </p:txBody>
        </p:sp>
        <p:cxnSp>
          <p:nvCxnSpPr>
            <p:cNvPr id="20" name="Conector de seta reta 19"/>
            <p:cNvCxnSpPr>
              <a:stCxn id="18" idx="0"/>
              <a:endCxn id="17" idx="2"/>
            </p:cNvCxnSpPr>
            <p:nvPr/>
          </p:nvCxnSpPr>
          <p:spPr>
            <a:xfrm flipV="1">
              <a:off x="7679554" y="1591434"/>
              <a:ext cx="6349" cy="3048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ixaDeTexto 11"/>
          <p:cNvSpPr txBox="1"/>
          <p:nvPr/>
        </p:nvSpPr>
        <p:spPr>
          <a:xfrm>
            <a:off x="7966650" y="4815031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MOR10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367483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Problema clássico</a:t>
            </a:r>
            <a:endParaRPr lang="pt-BR" dirty="0"/>
          </a:p>
        </p:txBody>
      </p:sp>
      <p:pic>
        <p:nvPicPr>
          <p:cNvPr id="10" name="Picture 2" descr="http://fepublicidade.files.wordpress.com/2009/11/falta_de_comunicacao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388" y="1971641"/>
            <a:ext cx="4318000" cy="2711518"/>
          </a:xfrm>
          <a:prstGeom prst="rect">
            <a:avLst/>
          </a:prstGeom>
          <a:noFill/>
        </p:spPr>
      </p:pic>
      <p:sp>
        <p:nvSpPr>
          <p:cNvPr id="12" name="Espaço Reservado para Texto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Mapeando o território</a:t>
            </a:r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Do problema do cliente à solução do usuário</a:t>
            </a:r>
            <a:endParaRPr lang="pt-BR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984390"/>
            <a:ext cx="4319588" cy="268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5705076" y="2552698"/>
            <a:ext cx="360040" cy="144016"/>
          </a:xfrm>
          <a:prstGeom prst="rect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5273119" y="2488597"/>
            <a:ext cx="888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Necessidades</a:t>
            </a:r>
            <a:endParaRPr lang="pt-BR" sz="1000" dirty="0"/>
          </a:p>
        </p:txBody>
      </p:sp>
      <p:sp>
        <p:nvSpPr>
          <p:cNvPr id="16" name="Retângulo 15"/>
          <p:cNvSpPr/>
          <p:nvPr/>
        </p:nvSpPr>
        <p:spPr>
          <a:xfrm>
            <a:off x="5580112" y="2982421"/>
            <a:ext cx="581392" cy="144016"/>
          </a:xfrm>
          <a:prstGeom prst="rect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/>
          <p:cNvSpPr txBox="1"/>
          <p:nvPr/>
        </p:nvSpPr>
        <p:spPr>
          <a:xfrm>
            <a:off x="5382303" y="2978364"/>
            <a:ext cx="1024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Funcionalidades</a:t>
            </a:r>
            <a:endParaRPr lang="pt-BR" sz="10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440859" y="3371961"/>
            <a:ext cx="8835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1000" dirty="0" smtClean="0"/>
              <a:t>Requisitos do</a:t>
            </a:r>
          </a:p>
          <a:p>
            <a:pPr algn="ctr"/>
            <a:r>
              <a:rPr lang="pt-BR" sz="1000" dirty="0" smtClean="0"/>
              <a:t>Software</a:t>
            </a:r>
            <a:endParaRPr lang="pt-BR" sz="10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5342752" y="4101915"/>
            <a:ext cx="100380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1000" dirty="0" smtClean="0"/>
              <a:t>Casos de Testes</a:t>
            </a:r>
            <a:endParaRPr lang="pt-BR" sz="1000" dirty="0"/>
          </a:p>
        </p:txBody>
      </p:sp>
      <p:sp>
        <p:nvSpPr>
          <p:cNvPr id="20" name="CaixaDeTexto 19"/>
          <p:cNvSpPr txBox="1"/>
          <p:nvPr/>
        </p:nvSpPr>
        <p:spPr>
          <a:xfrm rot="3580175">
            <a:off x="6384383" y="3041103"/>
            <a:ext cx="806311" cy="1902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36000" rtlCol="0">
            <a:spAutoFit/>
          </a:bodyPr>
          <a:lstStyle/>
          <a:p>
            <a:r>
              <a:rPr lang="pt-BR" sz="1000" dirty="0" smtClean="0"/>
              <a:t>Rastreabilidade</a:t>
            </a:r>
            <a:endParaRPr lang="pt-BR" sz="10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7025035" y="4213299"/>
            <a:ext cx="383117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pt-BR" sz="1000" dirty="0" smtClean="0"/>
              <a:t>Projeto</a:t>
            </a:r>
            <a:endParaRPr lang="pt-BR" sz="10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7712327" y="4208189"/>
            <a:ext cx="402354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pt-BR" sz="1000" dirty="0" smtClean="0"/>
              <a:t>Docum.</a:t>
            </a:r>
          </a:p>
          <a:p>
            <a:pPr algn="ctr"/>
            <a:r>
              <a:rPr lang="pt-BR" sz="1000" dirty="0" smtClean="0"/>
              <a:t>Usuário</a:t>
            </a:r>
            <a:endParaRPr lang="pt-BR" sz="1000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7884368" y="2225999"/>
            <a:ext cx="525785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pt-BR" sz="1000" dirty="0" smtClean="0"/>
              <a:t>Espaço do</a:t>
            </a:r>
          </a:p>
          <a:p>
            <a:pPr algn="ctr"/>
            <a:r>
              <a:rPr lang="pt-BR" sz="1000" dirty="0" smtClean="0"/>
              <a:t>Problema</a:t>
            </a:r>
            <a:endParaRPr lang="pt-BR" sz="10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7884368" y="2792537"/>
            <a:ext cx="519373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pt-BR" sz="1000" dirty="0" smtClean="0"/>
              <a:t>Espaço da</a:t>
            </a:r>
          </a:p>
          <a:p>
            <a:pPr algn="ctr"/>
            <a:r>
              <a:rPr lang="pt-BR" sz="1000" dirty="0" smtClean="0"/>
              <a:t>Solução</a:t>
            </a:r>
            <a:endParaRPr lang="pt-BR" sz="10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7893223" y="3219822"/>
            <a:ext cx="516930" cy="5522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pt-BR" sz="1000" dirty="0" smtClean="0"/>
              <a:t>Produto</a:t>
            </a:r>
          </a:p>
          <a:p>
            <a:pPr algn="ctr"/>
            <a:r>
              <a:rPr lang="pt-BR" sz="1000" dirty="0" smtClean="0"/>
              <a:t>a ser</a:t>
            </a:r>
          </a:p>
          <a:p>
            <a:pPr algn="ctr"/>
            <a:r>
              <a:rPr lang="pt-BR" sz="1000" dirty="0" smtClean="0"/>
              <a:t>feito</a:t>
            </a:r>
            <a:endParaRPr lang="pt-BR" sz="10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6922436" y="2259340"/>
            <a:ext cx="50173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pt-BR" sz="1000" dirty="0" smtClean="0"/>
              <a:t>Problema</a:t>
            </a:r>
            <a:endParaRPr lang="pt-BR" sz="1000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7925677" y="4659982"/>
            <a:ext cx="1038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KRO03</a:t>
            </a:r>
          </a:p>
        </p:txBody>
      </p:sp>
    </p:spTree>
    <p:extLst>
      <p:ext uri="{BB962C8B-B14F-4D97-AF65-F5344CB8AC3E}">
        <p14:creationId xmlns:p14="http://schemas.microsoft.com/office/powerpoint/2010/main" val="264296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6" grpId="0" animBg="1"/>
      <p:bldP spid="4" grpId="0"/>
      <p:bldP spid="16" grpId="0" animBg="1"/>
      <p:bldP spid="15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365" y="1779662"/>
            <a:ext cx="2899756" cy="1962181"/>
          </a:xfrm>
          <a:prstGeom prst="rect">
            <a:avLst/>
          </a:prstGeom>
        </p:spPr>
      </p:pic>
      <p:sp>
        <p:nvSpPr>
          <p:cNvPr id="18" name="Retângulo 17"/>
          <p:cNvSpPr/>
          <p:nvPr/>
        </p:nvSpPr>
        <p:spPr>
          <a:xfrm>
            <a:off x="6563846" y="1980329"/>
            <a:ext cx="290464" cy="15465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542925"/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 </a:t>
            </a:r>
            <a:endParaRPr lang="pt-BR" sz="105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 defTabSz="542925"/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Wingdings"/>
              </a:rPr>
              <a:t></a:t>
            </a:r>
          </a:p>
          <a:p>
            <a:pPr algn="ctr" defTabSz="542925"/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</a:t>
            </a:r>
          </a:p>
          <a:p>
            <a:pPr algn="ctr" defTabSz="542925"/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 </a:t>
            </a:r>
          </a:p>
          <a:p>
            <a:pPr algn="ctr" defTabSz="542925"/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</a:t>
            </a:r>
          </a:p>
          <a:p>
            <a:pPr algn="ctr" defTabSz="542925"/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</a:t>
            </a:r>
          </a:p>
          <a:p>
            <a:pPr algn="ctr" defTabSz="542925"/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</a:t>
            </a:r>
          </a:p>
          <a:p>
            <a:pPr algn="ctr" defTabSz="542925"/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</a:t>
            </a:r>
          </a:p>
          <a:p>
            <a:pPr algn="ctr" defTabSz="542925"/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</a:t>
            </a:r>
            <a:endParaRPr lang="pt-BR" sz="105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Versões pré-definidas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Grandes Projetos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sz="200" dirty="0" smtClean="0"/>
          </a:p>
          <a:p>
            <a:r>
              <a:rPr lang="pt-BR" dirty="0" smtClean="0"/>
              <a:t>Pequenos Projetos</a:t>
            </a:r>
            <a:endParaRPr lang="pt-BR" dirty="0"/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err="1" smtClean="0"/>
              <a:t>Rational</a:t>
            </a:r>
            <a:r>
              <a:rPr lang="pt-BR" dirty="0" smtClean="0"/>
              <a:t> </a:t>
            </a:r>
            <a:r>
              <a:rPr lang="pt-BR" dirty="0" err="1" smtClean="0"/>
              <a:t>Method</a:t>
            </a:r>
            <a:r>
              <a:rPr lang="pt-BR" dirty="0" smtClean="0"/>
              <a:t> </a:t>
            </a:r>
            <a:r>
              <a:rPr lang="pt-BR" dirty="0" err="1" smtClean="0"/>
              <a:t>composer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 adaptável ao projeto</a:t>
            </a:r>
            <a:endParaRPr lang="pt-BR" dirty="0"/>
          </a:p>
        </p:txBody>
      </p:sp>
      <p:sp>
        <p:nvSpPr>
          <p:cNvPr id="22" name="Cubo 21"/>
          <p:cNvSpPr/>
          <p:nvPr/>
        </p:nvSpPr>
        <p:spPr>
          <a:xfrm>
            <a:off x="4644008" y="4336022"/>
            <a:ext cx="4329918" cy="684000"/>
          </a:xfrm>
          <a:prstGeom prst="cub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rgbClr val="0000CC"/>
                </a:solidFill>
              </a:rPr>
              <a:t>Artefatos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28" name="Cubo 27"/>
          <p:cNvSpPr/>
          <p:nvPr/>
        </p:nvSpPr>
        <p:spPr>
          <a:xfrm>
            <a:off x="4644008" y="3696933"/>
            <a:ext cx="4329918" cy="684000"/>
          </a:xfrm>
          <a:prstGeom prst="cub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rgbClr val="0000CC"/>
                </a:solidFill>
              </a:rPr>
              <a:t>Tarefas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29" name="Cubo 28"/>
          <p:cNvSpPr/>
          <p:nvPr/>
        </p:nvSpPr>
        <p:spPr>
          <a:xfrm>
            <a:off x="4644008" y="3057843"/>
            <a:ext cx="4329918" cy="684000"/>
          </a:xfrm>
          <a:prstGeom prst="cub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rgbClr val="0000CC"/>
                </a:solidFill>
              </a:rPr>
              <a:t>Atividades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30" name="Cubo 29"/>
          <p:cNvSpPr/>
          <p:nvPr/>
        </p:nvSpPr>
        <p:spPr>
          <a:xfrm>
            <a:off x="4644008" y="2418753"/>
            <a:ext cx="4329918" cy="684000"/>
          </a:xfrm>
          <a:prstGeom prst="cub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rgbClr val="0000CC"/>
                </a:solidFill>
              </a:rPr>
              <a:t>Disciplinas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36" name="Cubo 35"/>
          <p:cNvSpPr/>
          <p:nvPr/>
        </p:nvSpPr>
        <p:spPr>
          <a:xfrm>
            <a:off x="4654068" y="1779663"/>
            <a:ext cx="4319858" cy="684000"/>
          </a:xfrm>
          <a:prstGeom prst="cub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rgbClr val="0000CC"/>
                </a:solidFill>
              </a:rPr>
              <a:t>Fases</a:t>
            </a:r>
            <a:endParaRPr lang="pt-BR" b="1" dirty="0">
              <a:solidFill>
                <a:srgbClr val="0000CC"/>
              </a:solidFill>
            </a:endParaRP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6574" y="2122150"/>
            <a:ext cx="1941410" cy="1313696"/>
          </a:xfrm>
          <a:prstGeom prst="rect">
            <a:avLst/>
          </a:prstGeom>
        </p:spPr>
      </p:pic>
      <p:pic>
        <p:nvPicPr>
          <p:cNvPr id="40" name="Imagem 39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863" y="3706326"/>
            <a:ext cx="1941410" cy="1313696"/>
          </a:xfrm>
          <a:prstGeom prst="rect">
            <a:avLst/>
          </a:prstGeom>
        </p:spPr>
      </p:pic>
      <p:sp>
        <p:nvSpPr>
          <p:cNvPr id="32" name="Retângulo 31"/>
          <p:cNvSpPr/>
          <p:nvPr/>
        </p:nvSpPr>
        <p:spPr>
          <a:xfrm>
            <a:off x="2728818" y="3803293"/>
            <a:ext cx="261610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</a:t>
            </a:r>
            <a:endParaRPr lang="pt-BR" sz="105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2728818" y="4327094"/>
            <a:ext cx="261610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</a:t>
            </a:r>
            <a:endParaRPr lang="pt-BR" sz="105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000489" y="1806084"/>
            <a:ext cx="1963999" cy="2539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542925"/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Wingdings"/>
              </a:rPr>
              <a:t>	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	</a:t>
            </a:r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  </a:t>
            </a:r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	</a:t>
            </a:r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X 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	</a:t>
            </a:r>
            <a:endParaRPr lang="pt-BR" sz="105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5858684" y="3187923"/>
            <a:ext cx="2684389" cy="2539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1169988"/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Wingdings"/>
              </a:rPr>
              <a:t>	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	</a:t>
            </a:r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 </a:t>
            </a:r>
            <a:endParaRPr lang="pt-BR" sz="105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5868144" y="3902010"/>
            <a:ext cx="2481128" cy="2539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712788"/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 </a:t>
            </a:r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Wingdings"/>
              </a:rPr>
              <a:t>	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	</a:t>
            </a:r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 </a:t>
            </a:r>
            <a:endParaRPr lang="pt-BR" sz="105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5940326" y="4622090"/>
            <a:ext cx="2221441" cy="2539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627063"/>
            <a:r>
              <a:rPr lang="pt-BR" sz="1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X </a:t>
            </a:r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Wingdings"/>
              </a:rPr>
              <a:t>	</a:t>
            </a:r>
            <a:r>
              <a:rPr lang="pt-BR" sz="105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X	</a:t>
            </a:r>
            <a:r>
              <a:rPr lang="pt-BR" sz="1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/>
              </a:rPr>
              <a:t> </a:t>
            </a:r>
            <a:endParaRPr lang="pt-BR" sz="105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251520" y="4743023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MOR10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44747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 build="p"/>
      <p:bldP spid="22" grpId="0" animBg="1"/>
      <p:bldP spid="28" grpId="0" animBg="1"/>
      <p:bldP spid="29" grpId="0" animBg="1"/>
      <p:bldP spid="30" grpId="0" animBg="1"/>
      <p:bldP spid="36" grpId="0" animBg="1"/>
      <p:bldP spid="17" grpId="0"/>
      <p:bldP spid="19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779695"/>
              </p:ext>
            </p:extLst>
          </p:nvPr>
        </p:nvGraphicFramePr>
        <p:xfrm>
          <a:off x="179388" y="1203325"/>
          <a:ext cx="8785225" cy="367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Outros princípios chaves do RUP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6948264" y="4640193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MOR10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231281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155426"/>
              </p:ext>
            </p:extLst>
          </p:nvPr>
        </p:nvGraphicFramePr>
        <p:xfrm>
          <a:off x="179388" y="1203325"/>
          <a:ext cx="8867096" cy="381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452"/>
                <a:gridCol w="3024124"/>
                <a:gridCol w="2890520"/>
              </a:tblGrid>
              <a:tr h="257976"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Problemas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Causas Raízes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Pilares, Princípios</a:t>
                      </a:r>
                      <a:r>
                        <a:rPr lang="pt-BR" sz="1400" baseline="0" dirty="0" smtClean="0">
                          <a:latin typeface="+mn-lt"/>
                        </a:rPr>
                        <a:t> &amp; Práticas do RUP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</a:tr>
              <a:tr h="62856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Desacoplamento das necessidades dos usuários e do negócio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Requisitos incompletos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Dirigido por Casos</a:t>
                      </a:r>
                      <a:r>
                        <a:rPr lang="pt-BR" sz="1400" baseline="0" dirty="0" smtClean="0">
                          <a:latin typeface="+mn-lt"/>
                        </a:rPr>
                        <a:t> de Uso</a:t>
                      </a:r>
                    </a:p>
                    <a:p>
                      <a:r>
                        <a:rPr lang="pt-BR" sz="1400" baseline="0" dirty="0" smtClean="0">
                          <a:latin typeface="+mn-lt"/>
                        </a:rPr>
                        <a:t>Modele visualmente (UML)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>
                          <a:latin typeface="+mn-lt"/>
                        </a:rPr>
                        <a:t>Gerencie os requisitos</a:t>
                      </a:r>
                    </a:p>
                  </a:txBody>
                  <a:tcPr marL="90000" marR="90000" marT="18000" marB="18000" anchor="ctr"/>
                </a:tc>
              </a:tr>
              <a:tr h="43855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Mudanças de requisitos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Gaps</a:t>
                      </a:r>
                      <a:r>
                        <a:rPr lang="pt-BR" sz="1400" baseline="0" dirty="0" smtClean="0">
                          <a:latin typeface="+mn-lt"/>
                        </a:rPr>
                        <a:t> de comunicação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Priorização pelo negócio</a:t>
                      </a:r>
                    </a:p>
                    <a:p>
                      <a:r>
                        <a:rPr lang="pt-BR" sz="1400" dirty="0" smtClean="0">
                          <a:latin typeface="+mn-lt"/>
                        </a:rPr>
                        <a:t>Gerencie as mudanças</a:t>
                      </a:r>
                    </a:p>
                  </a:txBody>
                  <a:tcPr marL="90000" marR="90000" marT="18000" marB="18000" anchor="ctr"/>
                </a:tc>
              </a:tr>
              <a:tr h="43855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Os módulos não se integram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Arquitetura frágil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Centrado</a:t>
                      </a:r>
                      <a:r>
                        <a:rPr lang="pt-BR" sz="1400" baseline="0" dirty="0" smtClean="0">
                          <a:latin typeface="+mn-lt"/>
                        </a:rPr>
                        <a:t> em Arquitetura</a:t>
                      </a:r>
                    </a:p>
                    <a:p>
                      <a:r>
                        <a:rPr lang="pt-BR" sz="1400" baseline="0" dirty="0" smtClean="0">
                          <a:latin typeface="+mn-lt"/>
                        </a:rPr>
                        <a:t>Use arquitetura componentizada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</a:tr>
              <a:tr h="25797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Dificuldades de manutenção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Excesso</a:t>
                      </a:r>
                      <a:r>
                        <a:rPr lang="pt-BR" sz="1400" baseline="0" dirty="0" smtClean="0">
                          <a:latin typeface="+mn-lt"/>
                        </a:rPr>
                        <a:t> de c</a:t>
                      </a:r>
                      <a:r>
                        <a:rPr lang="pt-BR" sz="1400" dirty="0" smtClean="0">
                          <a:latin typeface="+mn-lt"/>
                        </a:rPr>
                        <a:t>omplexidade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Elevar</a:t>
                      </a:r>
                      <a:r>
                        <a:rPr lang="pt-BR" sz="1400" baseline="0" dirty="0" smtClean="0">
                          <a:latin typeface="+mn-lt"/>
                        </a:rPr>
                        <a:t> a abstração</a:t>
                      </a:r>
                      <a:endParaRPr lang="pt-BR" sz="1400" dirty="0" smtClean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</a:tr>
              <a:tr h="25797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Descoberta tardia de falhas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Inconsistências</a:t>
                      </a:r>
                      <a:r>
                        <a:rPr lang="pt-BR" sz="1400" baseline="0" dirty="0" smtClean="0">
                          <a:latin typeface="+mn-lt"/>
                        </a:rPr>
                        <a:t> não detectadas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Iterativo e Incremental</a:t>
                      </a:r>
                    </a:p>
                  </a:txBody>
                  <a:tcPr marL="90000" marR="90000" marT="18000" marB="18000" anchor="ctr"/>
                </a:tc>
              </a:tr>
              <a:tr h="43855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Baixa qualidade e experiência ruim do usuário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Testes pobres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Foco contínuo</a:t>
                      </a:r>
                      <a:r>
                        <a:rPr lang="pt-BR" sz="1400" baseline="0" dirty="0" smtClean="0">
                          <a:latin typeface="+mn-lt"/>
                        </a:rPr>
                        <a:t> </a:t>
                      </a:r>
                      <a:r>
                        <a:rPr lang="pt-BR" sz="1400" dirty="0" smtClean="0">
                          <a:latin typeface="+mn-lt"/>
                        </a:rPr>
                        <a:t>na qualidade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</a:tr>
              <a:tr h="25797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Baixa performance para carga efetiva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Avaliação subjetiva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Adaptabilidade do processo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</a:tr>
              <a:tr h="43855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Dificuldades de gestão da equipe do projeto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Modelo mental de cascata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Trabalho</a:t>
                      </a:r>
                      <a:r>
                        <a:rPr lang="pt-BR" sz="1400" baseline="0" dirty="0" smtClean="0">
                          <a:latin typeface="+mn-lt"/>
                        </a:rPr>
                        <a:t> em equipe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</a:tr>
              <a:tr h="25797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Construção e liberação de problemas</a:t>
                      </a: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+mn-lt"/>
                        </a:rPr>
                        <a:t>Controle</a:t>
                      </a:r>
                      <a:r>
                        <a:rPr lang="pt-BR" sz="1400" baseline="0" dirty="0" smtClean="0">
                          <a:latin typeface="+mn-lt"/>
                        </a:rPr>
                        <a:t> de mudanças pobre e manual</a:t>
                      </a:r>
                      <a:endParaRPr lang="pt-BR" sz="1400" dirty="0">
                        <a:latin typeface="+mn-lt"/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>
                          <a:latin typeface="+mn-lt"/>
                        </a:rPr>
                        <a:t>Demonstração interativa de valor</a:t>
                      </a:r>
                    </a:p>
                  </a:txBody>
                  <a:tcPr marL="90000" marR="90000" marT="18000" marB="18000"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Resumo dos problemas às soluções</a:t>
            </a:r>
            <a:endParaRPr lang="pt-BR" dirty="0"/>
          </a:p>
        </p:txBody>
      </p:sp>
      <p:pic>
        <p:nvPicPr>
          <p:cNvPr id="65" name="Imagem 6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607" y="843108"/>
            <a:ext cx="1081217" cy="720530"/>
          </a:xfrm>
          <a:prstGeom prst="rect">
            <a:avLst/>
          </a:prstGeom>
        </p:spPr>
      </p:pic>
      <p:pic>
        <p:nvPicPr>
          <p:cNvPr id="66" name="Imagem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43108"/>
            <a:ext cx="1080422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58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567917"/>
              </p:ext>
            </p:extLst>
          </p:nvPr>
        </p:nvGraphicFramePr>
        <p:xfrm>
          <a:off x="179388" y="1203325"/>
          <a:ext cx="6120803" cy="388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9512" y="114301"/>
            <a:ext cx="8784976" cy="938297"/>
          </a:xfrm>
        </p:spPr>
        <p:txBody>
          <a:bodyPr/>
          <a:lstStyle/>
          <a:p>
            <a:r>
              <a:rPr lang="pt-BR" dirty="0" smtClean="0"/>
              <a:t>Problemas clássicos da ESOF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242" y="1203598"/>
            <a:ext cx="2485246" cy="165618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242" y="3262354"/>
            <a:ext cx="2485246" cy="1656184"/>
          </a:xfrm>
          <a:prstGeom prst="rect">
            <a:avLst/>
          </a:prstGeom>
        </p:spPr>
      </p:pic>
      <p:sp>
        <p:nvSpPr>
          <p:cNvPr id="9" name="Seta para baixo 8"/>
          <p:cNvSpPr/>
          <p:nvPr/>
        </p:nvSpPr>
        <p:spPr>
          <a:xfrm>
            <a:off x="7524328" y="2971899"/>
            <a:ext cx="288032" cy="21602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5364088" y="4876765"/>
            <a:ext cx="1038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KRO03</a:t>
            </a:r>
          </a:p>
        </p:txBody>
      </p:sp>
    </p:spTree>
    <p:extLst>
      <p:ext uri="{BB962C8B-B14F-4D97-AF65-F5344CB8AC3E}">
        <p14:creationId xmlns:p14="http://schemas.microsoft.com/office/powerpoint/2010/main" val="76352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/>
          <a:p>
            <a:r>
              <a:rPr lang="pt-BR" dirty="0" smtClean="0"/>
              <a:t>Conclusão: Quando </a:t>
            </a:r>
            <a:r>
              <a:rPr lang="pt-BR" dirty="0" smtClean="0"/>
              <a:t>utilizar o </a:t>
            </a:r>
            <a:r>
              <a:rPr lang="pt-BR" dirty="0" smtClean="0"/>
              <a:t>RUP?</a:t>
            </a:r>
            <a:endParaRPr lang="pt-BR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714351" y="1178710"/>
            <a:ext cx="1" cy="346608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pt-B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706411" y="4644793"/>
            <a:ext cx="7937556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pt-BR"/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</p:nvPr>
        </p:nvGraphicFramePr>
        <p:xfrm>
          <a:off x="858873" y="1285866"/>
          <a:ext cx="7642218" cy="3251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21109"/>
                <a:gridCol w="3821109"/>
              </a:tblGrid>
              <a:tr h="1625885"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pt-BR" sz="1400"/>
                    </a:p>
                  </a:txBody>
                  <a:tcPr marT="34290" marB="34290"/>
                </a:tc>
              </a:tr>
              <a:tr h="1625885">
                <a:tc>
                  <a:txBody>
                    <a:bodyPr/>
                    <a:lstStyle/>
                    <a:p>
                      <a:endParaRPr lang="pt-BR" sz="14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1233256" y="4671015"/>
            <a:ext cx="68756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Baixa			Complexidade de Gestão			Alta</a:t>
            </a:r>
            <a:endParaRPr lang="pt-BR" sz="1050" dirty="0"/>
          </a:p>
        </p:txBody>
      </p:sp>
      <p:sp>
        <p:nvSpPr>
          <p:cNvPr id="13" name="CaixaDeTexto 12"/>
          <p:cNvSpPr txBox="1"/>
          <p:nvPr/>
        </p:nvSpPr>
        <p:spPr>
          <a:xfrm rot="16200000">
            <a:off x="-1179759" y="2778579"/>
            <a:ext cx="34804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04800"/>
            <a:r>
              <a:rPr lang="pt-BR" sz="1050" dirty="0" smtClean="0"/>
              <a:t>Baixa			Complexidade Técnica				Alta</a:t>
            </a:r>
            <a:endParaRPr lang="pt-BR" sz="1050" dirty="0"/>
          </a:p>
        </p:txBody>
      </p:sp>
      <p:grpSp>
        <p:nvGrpSpPr>
          <p:cNvPr id="14" name="Grupo 13"/>
          <p:cNvGrpSpPr/>
          <p:nvPr/>
        </p:nvGrpSpPr>
        <p:grpSpPr>
          <a:xfrm>
            <a:off x="877861" y="1285865"/>
            <a:ext cx="7623228" cy="3214710"/>
            <a:chOff x="877861" y="1714487"/>
            <a:chExt cx="7623228" cy="4286280"/>
          </a:xfrm>
        </p:grpSpPr>
        <p:sp>
          <p:nvSpPr>
            <p:cNvPr id="9" name="Line 4"/>
            <p:cNvSpPr>
              <a:spLocks noChangeShapeType="1"/>
            </p:cNvSpPr>
            <p:nvPr/>
          </p:nvSpPr>
          <p:spPr bwMode="auto">
            <a:xfrm flipV="1">
              <a:off x="877861" y="1714487"/>
              <a:ext cx="7623228" cy="428628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pt-BR"/>
            </a:p>
          </p:txBody>
        </p:sp>
        <p:sp>
          <p:nvSpPr>
            <p:cNvPr id="10" name="CaixaDeTexto 9"/>
            <p:cNvSpPr txBox="1"/>
            <p:nvPr/>
          </p:nvSpPr>
          <p:spPr>
            <a:xfrm rot="20267855">
              <a:off x="1942593" y="3936676"/>
              <a:ext cx="5693353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1000"/>
              <a:r>
                <a:rPr lang="pt-BR" sz="1400" dirty="0" smtClean="0"/>
                <a:t>Informal				Nível de Formalidade				Formal</a:t>
              </a:r>
              <a:endParaRPr lang="pt-BR" sz="1400" dirty="0"/>
            </a:p>
          </p:txBody>
        </p:sp>
      </p:grpSp>
      <p:sp>
        <p:nvSpPr>
          <p:cNvPr id="15" name="Retângulo de cantos arredondados 14"/>
          <p:cNvSpPr/>
          <p:nvPr/>
        </p:nvSpPr>
        <p:spPr>
          <a:xfrm>
            <a:off x="1492186" y="3265231"/>
            <a:ext cx="2071702" cy="1178727"/>
          </a:xfrm>
          <a:prstGeom prst="roundRect">
            <a:avLst/>
          </a:prstGeom>
          <a:solidFill>
            <a:srgbClr val="FDE5CD">
              <a:alpha val="74902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Criar x Documentar</a:t>
            </a:r>
          </a:p>
          <a:p>
            <a:pPr algn="ctr"/>
            <a:endParaRPr lang="pt-BR" sz="1400" dirty="0" smtClean="0"/>
          </a:p>
          <a:p>
            <a:pPr algn="ctr"/>
            <a:r>
              <a:rPr lang="pt-BR" sz="1400" dirty="0" smtClean="0"/>
              <a:t>XP, SCRUM e </a:t>
            </a:r>
            <a:r>
              <a:rPr lang="en-US" sz="1400" dirty="0" smtClean="0"/>
              <a:t>Adaptive Development</a:t>
            </a:r>
          </a:p>
          <a:p>
            <a:pPr algn="ctr"/>
            <a:endParaRPr lang="pt-BR" sz="1400" dirty="0"/>
          </a:p>
        </p:txBody>
      </p:sp>
      <p:grpSp>
        <p:nvGrpSpPr>
          <p:cNvPr id="19" name="Grupo 18"/>
          <p:cNvGrpSpPr/>
          <p:nvPr/>
        </p:nvGrpSpPr>
        <p:grpSpPr>
          <a:xfrm>
            <a:off x="857224" y="1285866"/>
            <a:ext cx="7909716" cy="3214710"/>
            <a:chOff x="857224" y="1714488"/>
            <a:chExt cx="7909716" cy="4286280"/>
          </a:xfrm>
        </p:grpSpPr>
        <p:sp>
          <p:nvSpPr>
            <p:cNvPr id="17" name="CaixaDeTexto 16"/>
            <p:cNvSpPr txBox="1"/>
            <p:nvPr/>
          </p:nvSpPr>
          <p:spPr>
            <a:xfrm rot="1355547">
              <a:off x="1042646" y="3597321"/>
              <a:ext cx="7724294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81000"/>
              <a:r>
                <a:rPr lang="pt-BR" sz="1400" dirty="0" smtClean="0"/>
                <a:t>Cascata				Nível de Integração										Iterativo</a:t>
              </a:r>
              <a:endParaRPr lang="pt-BR" sz="1400" dirty="0"/>
            </a:p>
          </p:txBody>
        </p:sp>
        <p:sp>
          <p:nvSpPr>
            <p:cNvPr id="18" name="Line 4"/>
            <p:cNvSpPr>
              <a:spLocks noChangeShapeType="1"/>
            </p:cNvSpPr>
            <p:nvPr/>
          </p:nvSpPr>
          <p:spPr bwMode="auto">
            <a:xfrm flipH="1" flipV="1">
              <a:off x="857224" y="1714488"/>
              <a:ext cx="7623228" cy="4286280"/>
            </a:xfrm>
            <a:prstGeom prst="line">
              <a:avLst/>
            </a:prstGeom>
            <a:ln>
              <a:headEnd type="triangle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pt-BR"/>
            </a:p>
          </p:txBody>
        </p:sp>
      </p:grpSp>
      <p:sp>
        <p:nvSpPr>
          <p:cNvPr id="20" name="Retângulo de cantos arredondados 19"/>
          <p:cNvSpPr/>
          <p:nvPr/>
        </p:nvSpPr>
        <p:spPr>
          <a:xfrm>
            <a:off x="5572132" y="1393024"/>
            <a:ext cx="2071702" cy="1821669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4902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CMM</a:t>
            </a:r>
            <a:endParaRPr lang="en-US" sz="1400" dirty="0" smtClean="0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4786314" y="2625329"/>
            <a:ext cx="2071702" cy="150019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4902"/>
            </a:schemeClr>
          </a:solidFill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CMMI</a:t>
            </a:r>
            <a:endParaRPr lang="en-US" sz="1400" dirty="0" smtClean="0"/>
          </a:p>
        </p:txBody>
      </p:sp>
      <p:sp>
        <p:nvSpPr>
          <p:cNvPr id="23" name="Retângulo de cantos arredondados 22"/>
          <p:cNvSpPr/>
          <p:nvPr/>
        </p:nvSpPr>
        <p:spPr>
          <a:xfrm>
            <a:off x="1071538" y="1393024"/>
            <a:ext cx="2428892" cy="1982405"/>
          </a:xfrm>
          <a:prstGeom prst="roundRect">
            <a:avLst/>
          </a:prstGeom>
          <a:solidFill>
            <a:schemeClr val="accent4">
              <a:lumMod val="20000"/>
              <a:lumOff val="80000"/>
              <a:alpha val="74902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RUP para pequenos projetos</a:t>
            </a:r>
          </a:p>
        </p:txBody>
      </p:sp>
      <p:sp>
        <p:nvSpPr>
          <p:cNvPr id="24" name="Retângulo de cantos arredondados 23"/>
          <p:cNvSpPr/>
          <p:nvPr/>
        </p:nvSpPr>
        <p:spPr>
          <a:xfrm>
            <a:off x="3500430" y="1393024"/>
            <a:ext cx="2428892" cy="3053975"/>
          </a:xfrm>
          <a:prstGeom prst="roundRect">
            <a:avLst/>
          </a:prstGeom>
          <a:solidFill>
            <a:schemeClr val="accent4">
              <a:lumMod val="20000"/>
              <a:lumOff val="80000"/>
              <a:alpha val="74902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RUP para projetos de médio porte</a:t>
            </a:r>
            <a:endParaRPr lang="en-US" sz="1400" dirty="0" smtClean="0"/>
          </a:p>
        </p:txBody>
      </p:sp>
      <p:sp>
        <p:nvSpPr>
          <p:cNvPr id="25" name="Retângulo de cantos arredondados 24"/>
          <p:cNvSpPr/>
          <p:nvPr/>
        </p:nvSpPr>
        <p:spPr>
          <a:xfrm>
            <a:off x="5929322" y="1393024"/>
            <a:ext cx="2428892" cy="3053975"/>
          </a:xfrm>
          <a:prstGeom prst="roundRect">
            <a:avLst/>
          </a:prstGeom>
          <a:solidFill>
            <a:schemeClr val="accent4">
              <a:lumMod val="20000"/>
              <a:lumOff val="80000"/>
              <a:alpha val="74902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RUP para grande projetos</a:t>
            </a:r>
            <a:endParaRPr lang="en-US" sz="1400" dirty="0" smtClean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6864252" y="2943557"/>
            <a:ext cx="38539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100" dirty="0" smtClean="0">
                <a:latin typeface="Verdana" pitchFamily="34" charset="0"/>
              </a:rPr>
              <a:t>Adaptação livre de: JAC98, KER04, KRO03 e RUP08</a:t>
            </a:r>
          </a:p>
        </p:txBody>
      </p:sp>
    </p:spTree>
    <p:extLst>
      <p:ext uri="{BB962C8B-B14F-4D97-AF65-F5344CB8AC3E}">
        <p14:creationId xmlns:p14="http://schemas.microsoft.com/office/powerpoint/2010/main" val="303052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exto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Porte empresa</a:t>
            </a:r>
            <a:endParaRPr lang="pt-BR" dirty="0"/>
          </a:p>
        </p:txBody>
      </p:sp>
      <p:graphicFrame>
        <p:nvGraphicFramePr>
          <p:cNvPr id="20" name="Espaço Reservado para Conteúdo 1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14187629"/>
              </p:ext>
            </p:extLst>
          </p:nvPr>
        </p:nvGraphicFramePr>
        <p:xfrm>
          <a:off x="179388" y="1779588"/>
          <a:ext cx="28797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Espaço Reservado para Texto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smtClean="0"/>
              <a:t>Ti na empresa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900" dirty="0" smtClean="0"/>
              <a:t>Pesquisa: metodologia em Uberlândia feita com 177 profissionais</a:t>
            </a:r>
            <a:endParaRPr lang="pt-BR" sz="3900" dirty="0"/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Perfil das pessoas</a:t>
            </a:r>
            <a:endParaRPr lang="pt-BR" dirty="0"/>
          </a:p>
        </p:txBody>
      </p:sp>
      <p:graphicFrame>
        <p:nvGraphicFramePr>
          <p:cNvPr id="21" name="Espaço Reservado para Conteúdo 1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198404524"/>
              </p:ext>
            </p:extLst>
          </p:nvPr>
        </p:nvGraphicFramePr>
        <p:xfrm>
          <a:off x="3132138" y="1779588"/>
          <a:ext cx="28797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Espaço Reservado para Conteúdo 19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77992658"/>
              </p:ext>
            </p:extLst>
          </p:nvPr>
        </p:nvGraphicFramePr>
        <p:xfrm>
          <a:off x="6084888" y="1779588"/>
          <a:ext cx="28797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CaixaDeTexto 29"/>
          <p:cNvSpPr txBox="1"/>
          <p:nvPr/>
        </p:nvSpPr>
        <p:spPr>
          <a:xfrm>
            <a:off x="8006649" y="4835579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MOR13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10713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exto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Usa metodologia</a:t>
            </a:r>
            <a:endParaRPr lang="pt-BR" dirty="0"/>
          </a:p>
        </p:txBody>
      </p:sp>
      <p:graphicFrame>
        <p:nvGraphicFramePr>
          <p:cNvPr id="20" name="Espaço Reservado para Conteúdo 1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35518186"/>
              </p:ext>
            </p:extLst>
          </p:nvPr>
        </p:nvGraphicFramePr>
        <p:xfrm>
          <a:off x="179388" y="1779588"/>
          <a:ext cx="28797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Espaço Reservado para Texto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900" dirty="0" smtClean="0"/>
              <a:t>Relação da empresa com metodologia</a:t>
            </a:r>
            <a:endParaRPr lang="pt-BR" sz="3900" dirty="0"/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Fases do </a:t>
            </a:r>
            <a:r>
              <a:rPr lang="pt-BR" dirty="0" err="1" smtClean="0"/>
              <a:t>rup</a:t>
            </a:r>
            <a:endParaRPr lang="pt-BR" dirty="0"/>
          </a:p>
        </p:txBody>
      </p:sp>
      <p:graphicFrame>
        <p:nvGraphicFramePr>
          <p:cNvPr id="21" name="Espaço Reservado para Conteúdo 1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12299416"/>
              </p:ext>
            </p:extLst>
          </p:nvPr>
        </p:nvGraphicFramePr>
        <p:xfrm>
          <a:off x="3132138" y="1779588"/>
          <a:ext cx="28797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Espaço Reservado para Conteúdo 19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39436132"/>
              </p:ext>
            </p:extLst>
          </p:nvPr>
        </p:nvGraphicFramePr>
        <p:xfrm>
          <a:off x="6084888" y="1779588"/>
          <a:ext cx="28797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8006649" y="4835579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MOR13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75260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Espaço Reservado para Conteúdo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280137"/>
              </p:ext>
            </p:extLst>
          </p:nvPr>
        </p:nvGraphicFramePr>
        <p:xfrm>
          <a:off x="179388" y="1203325"/>
          <a:ext cx="8785225" cy="367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Disciplinas utilizadas nas empresas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431991" y="1236697"/>
            <a:ext cx="82800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59% de Similaridade com o RUP</a:t>
            </a:r>
            <a:endParaRPr lang="pt-BR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8006649" y="4835579"/>
            <a:ext cx="109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</a:t>
            </a:r>
            <a:r>
              <a:rPr lang="pt-BR" sz="1200" dirty="0" smtClean="0"/>
              <a:t>MOR13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167198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Ele resolveu os problemas clássicos do desenvolvimento de software</a:t>
            </a:r>
          </a:p>
          <a:p>
            <a:endParaRPr lang="pt-BR" dirty="0"/>
          </a:p>
          <a:p>
            <a:r>
              <a:rPr lang="pt-BR" dirty="0" smtClean="0"/>
              <a:t>Ele definiu o que é a  Engenharia de Software</a:t>
            </a:r>
          </a:p>
          <a:p>
            <a:endParaRPr lang="pt-BR" dirty="0" smtClean="0"/>
          </a:p>
          <a:p>
            <a:r>
              <a:rPr lang="pt-BR" dirty="0"/>
              <a:t>Ele serviu de base para as metodologias que estão </a:t>
            </a:r>
            <a:r>
              <a:rPr lang="pt-BR" dirty="0" smtClean="0"/>
              <a:t>surgindo</a:t>
            </a:r>
            <a:endParaRPr lang="pt-BR" dirty="0"/>
          </a:p>
          <a:p>
            <a:endParaRPr lang="pt-BR" dirty="0"/>
          </a:p>
          <a:p>
            <a:r>
              <a:rPr lang="pt-BR" dirty="0" smtClean="0"/>
              <a:t>Ele pode ser utilizado para projetos de todos os portes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 sobre o RUP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658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360426"/>
              </p:ext>
            </p:extLst>
          </p:nvPr>
        </p:nvGraphicFramePr>
        <p:xfrm>
          <a:off x="68568" y="1172503"/>
          <a:ext cx="8998840" cy="3912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97840"/>
                <a:gridCol w="8501000"/>
              </a:tblGrid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Sigla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Referência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pPr algn="l"/>
                      <a:r>
                        <a:rPr lang="pt-BR" sz="1000" dirty="0" smtClean="0"/>
                        <a:t>BEI90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BEIZER, Boris. Software testing techniques. </a:t>
                      </a:r>
                      <a:r>
                        <a:rPr lang="en-US" sz="1000" dirty="0" err="1" smtClean="0"/>
                        <a:t>Scottdale</a:t>
                      </a:r>
                      <a:r>
                        <a:rPr lang="en-US" sz="1000" dirty="0" smtClean="0"/>
                        <a:t>: </a:t>
                      </a:r>
                      <a:r>
                        <a:rPr lang="en-US" sz="1000" dirty="0" err="1" smtClean="0"/>
                        <a:t>Coriolis</a:t>
                      </a:r>
                      <a:r>
                        <a:rPr lang="en-US" sz="1000" dirty="0" smtClean="0"/>
                        <a:t> Group, 1990, 2 ed.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CAR98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CARZANIGAYZ,</a:t>
                      </a:r>
                      <a:r>
                        <a:rPr lang="pt-BR" sz="1000" baseline="0" dirty="0" smtClean="0"/>
                        <a:t> A., et. al. </a:t>
                      </a:r>
                      <a:r>
                        <a:rPr lang="en-US" sz="1000" baseline="0" dirty="0" smtClean="0"/>
                        <a:t>A Characterization Framework for Software Deployment Technologies. Technical Report CU-CS-857-98, University of Colorado, April 1998.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DEM89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err="1" smtClean="0"/>
                        <a:t>DeMARCO</a:t>
                      </a:r>
                      <a:r>
                        <a:rPr lang="pt-BR" sz="1000" dirty="0" smtClean="0"/>
                        <a:t>, Tom. Análise estruturada e especificação de sistemas. Rio de Janeiro: Campus, 1989.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GIL88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Tom </a:t>
                      </a:r>
                      <a:r>
                        <a:rPr lang="en-US" sz="1000" dirty="0" err="1" smtClean="0"/>
                        <a:t>Gilb</a:t>
                      </a:r>
                      <a:r>
                        <a:rPr lang="en-US" sz="1000" dirty="0" smtClean="0"/>
                        <a:t>. Principles of Software Engineering Management. 1988. Harlow, England: Addison Wesley Longman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JAC98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Ivar</a:t>
                      </a:r>
                      <a:r>
                        <a:rPr lang="en-US" sz="1000" dirty="0" smtClean="0"/>
                        <a:t> Jacobson, Grady </a:t>
                      </a:r>
                      <a:r>
                        <a:rPr lang="en-US" sz="1000" dirty="0" err="1" smtClean="0"/>
                        <a:t>Booch</a:t>
                      </a:r>
                      <a:r>
                        <a:rPr lang="en-US" sz="1000" dirty="0" smtClean="0"/>
                        <a:t>, and James </a:t>
                      </a:r>
                      <a:r>
                        <a:rPr lang="en-US" sz="1000" dirty="0" err="1" smtClean="0"/>
                        <a:t>Rumbaugh</a:t>
                      </a:r>
                      <a:r>
                        <a:rPr lang="en-US" sz="1000" dirty="0" smtClean="0"/>
                        <a:t>. The Unified Software Development Process. 1998. Addison Wesley Longman.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KER04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KERZNER, Harold PhD.  Strategic Planning for Project Management Using a Project Management Maturity Model;  John Wiley &amp; Sons, Inc., New York, 2001.</a:t>
                      </a:r>
                      <a:endParaRPr lang="en-US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KRO03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Per Kroll e Philippe </a:t>
                      </a:r>
                      <a:r>
                        <a:rPr lang="en-US" sz="1000" dirty="0" err="1" smtClean="0"/>
                        <a:t>Kruchten</a:t>
                      </a:r>
                      <a:r>
                        <a:rPr lang="en-US" sz="1000" dirty="0" smtClean="0"/>
                        <a:t> 2003. The Rational Unified Process Made Easy, A Practitioners Guide to the RUP. Addison Wesley Longman.</a:t>
                      </a:r>
                      <a:endParaRPr lang="en-US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KRU98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P. </a:t>
                      </a:r>
                      <a:r>
                        <a:rPr lang="en-US" sz="1000" dirty="0" err="1" smtClean="0"/>
                        <a:t>Kruchten</a:t>
                      </a:r>
                      <a:r>
                        <a:rPr lang="en-US" sz="1000" dirty="0" smtClean="0"/>
                        <a:t>;  The Rational Unified Process: An Introduction, Object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Technology Series, Addison-Wesley, 1998. 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IBM03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IBM. </a:t>
                      </a:r>
                      <a:r>
                        <a:rPr lang="en-US" sz="1000" dirty="0" smtClean="0">
                          <a:latin typeface="+mn-lt"/>
                          <a:hlinkClick r:id="rId2"/>
                        </a:rPr>
                        <a:t>Rational Unified Process: A Best Practices Approach</a:t>
                      </a:r>
                      <a:r>
                        <a:rPr lang="en-US" sz="1000" dirty="0" smtClean="0">
                          <a:latin typeface="+mn-lt"/>
                        </a:rPr>
                        <a:t>. IBM. 2003.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MSP91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MCMENAMIN, Stephen &amp; PALMER, John. Análise essencial de sistemas. São Paulo : McGraw-Hill, 1991.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MOR10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MOREIRA,</a:t>
                      </a:r>
                      <a:r>
                        <a:rPr lang="pt-BR" sz="1000" baseline="0" dirty="0" smtClean="0">
                          <a:latin typeface="+mn-lt"/>
                        </a:rPr>
                        <a:t> Márcio. </a:t>
                      </a:r>
                      <a:r>
                        <a:rPr lang="pt-BR" sz="1000" baseline="0" dirty="0" smtClean="0">
                          <a:latin typeface="+mn-lt"/>
                          <a:hlinkClick r:id="rId3"/>
                        </a:rPr>
                        <a:t>RUP - Metodologia de Desenvolvimento de Software</a:t>
                      </a:r>
                      <a:r>
                        <a:rPr lang="pt-BR" sz="1000" baseline="0" dirty="0" smtClean="0">
                          <a:latin typeface="+mn-lt"/>
                        </a:rPr>
                        <a:t>. Pitágoras. 2010.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MOR13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MOREIRA,</a:t>
                      </a:r>
                      <a:r>
                        <a:rPr lang="pt-BR" sz="1000" baseline="0" dirty="0" smtClean="0">
                          <a:latin typeface="+mn-lt"/>
                        </a:rPr>
                        <a:t> Márcio; OLIVEIRA, Rogério. Aplicabilidade do RUP para o desenvolvimento mobile. Pitágoras. 2013.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MYE79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MYERS, </a:t>
                      </a:r>
                      <a:r>
                        <a:rPr lang="en-US" sz="1000" dirty="0" err="1" smtClean="0"/>
                        <a:t>Glenford</a:t>
                      </a:r>
                      <a:r>
                        <a:rPr lang="en-US" sz="1000" dirty="0" smtClean="0"/>
                        <a:t> J. The art of software testing. New York: John Wiley &amp; Sons, 1979. 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PMB08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PMI. Um Guia do Conjunto de Conhecimentos em Gerenciamento de Projetos. 4ª</a:t>
                      </a:r>
                      <a:r>
                        <a:rPr lang="pt-BR" sz="1000" baseline="0" dirty="0" smtClean="0"/>
                        <a:t> </a:t>
                      </a:r>
                      <a:r>
                        <a:rPr lang="pt-BR" sz="1000" dirty="0" smtClean="0"/>
                        <a:t>Ed. Guia PMBOK©. USA. 2008. PMI.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PRE95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PRESSMAN, R. S. Engenharia de software. São Paulo: </a:t>
                      </a:r>
                      <a:r>
                        <a:rPr lang="pt-BR" sz="1000" dirty="0" err="1" smtClean="0"/>
                        <a:t>Makron</a:t>
                      </a:r>
                      <a:r>
                        <a:rPr lang="pt-BR" sz="1000" dirty="0" smtClean="0"/>
                        <a:t> Books. 1995.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>
                          <a:latin typeface="+mn-lt"/>
                        </a:rPr>
                        <a:t>RAT98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err="1" smtClean="0">
                          <a:latin typeface="+mn-lt"/>
                        </a:rPr>
                        <a:t>Rational</a:t>
                      </a:r>
                      <a:r>
                        <a:rPr lang="pt-BR" sz="1000" dirty="0" smtClean="0">
                          <a:latin typeface="+mn-lt"/>
                        </a:rPr>
                        <a:t>. </a:t>
                      </a:r>
                      <a:r>
                        <a:rPr lang="en-US" sz="1000" dirty="0" smtClean="0">
                          <a:latin typeface="+mn-lt"/>
                          <a:hlinkClick r:id="rId4"/>
                        </a:rPr>
                        <a:t>Rational Unified Process:</a:t>
                      </a:r>
                      <a:r>
                        <a:rPr lang="en-US" sz="1000" baseline="0" dirty="0" smtClean="0">
                          <a:latin typeface="+mn-lt"/>
                          <a:hlinkClick r:id="rId4"/>
                        </a:rPr>
                        <a:t> </a:t>
                      </a:r>
                      <a:r>
                        <a:rPr lang="en-US" sz="1000" dirty="0" smtClean="0">
                          <a:latin typeface="+mn-lt"/>
                          <a:hlinkClick r:id="rId4"/>
                        </a:rPr>
                        <a:t>Best Practices for Software</a:t>
                      </a:r>
                      <a:r>
                        <a:rPr lang="en-US" sz="1000" baseline="0" dirty="0" smtClean="0">
                          <a:latin typeface="+mn-lt"/>
                          <a:hlinkClick r:id="rId4"/>
                        </a:rPr>
                        <a:t> </a:t>
                      </a:r>
                      <a:r>
                        <a:rPr lang="en-US" sz="1000" dirty="0" smtClean="0">
                          <a:latin typeface="+mn-lt"/>
                          <a:hlinkClick r:id="rId4"/>
                        </a:rPr>
                        <a:t>Development Teams</a:t>
                      </a:r>
                      <a:r>
                        <a:rPr lang="en-US" sz="1000" dirty="0" smtClean="0">
                          <a:latin typeface="+mn-lt"/>
                        </a:rPr>
                        <a:t>.</a:t>
                      </a:r>
                      <a:r>
                        <a:rPr lang="en-US" sz="1000" baseline="0" dirty="0" smtClean="0">
                          <a:latin typeface="+mn-lt"/>
                        </a:rPr>
                        <a:t> Rational Software. 1998.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RUP08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IBM Rational. RUP – Rational Unified Process – 7.5 – For Large and Small Projects. 2008. IBM Rational.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SUM07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err="1" smtClean="0"/>
                        <a:t>Sommerville</a:t>
                      </a:r>
                      <a:r>
                        <a:rPr lang="pt-BR" sz="1000" dirty="0" smtClean="0"/>
                        <a:t>, Ian. Engenharia de Software. 8ª</a:t>
                      </a:r>
                      <a:r>
                        <a:rPr lang="pt-BR" sz="1000" baseline="0" dirty="0" smtClean="0"/>
                        <a:t> Ed. Pearson / </a:t>
                      </a:r>
                      <a:r>
                        <a:rPr lang="pt-BR" sz="1000" baseline="0" dirty="0" err="1" smtClean="0"/>
                        <a:t>Prentice</a:t>
                      </a:r>
                      <a:r>
                        <a:rPr lang="pt-BR" sz="1000" baseline="0" dirty="0" smtClean="0"/>
                        <a:t> Hall. 2007.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  <a:tr h="189495"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YOU92</a:t>
                      </a:r>
                      <a:endParaRPr lang="pt-BR" sz="1000" dirty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  <a:tc>
                  <a:txBody>
                    <a:bodyPr/>
                    <a:lstStyle/>
                    <a:p>
                      <a:r>
                        <a:rPr lang="pt-BR" sz="1000" dirty="0" smtClean="0"/>
                        <a:t>YOURDON, Edward. Análise estruturada moderna. Rio de Janeiro: Campus, 1992.</a:t>
                      </a:r>
                      <a:endParaRPr lang="pt-BR" sz="1000" dirty="0" smtClean="0">
                        <a:latin typeface="+mn-lt"/>
                      </a:endParaRPr>
                    </a:p>
                  </a:txBody>
                  <a:tcPr marL="46800" marR="46800" marT="21600" marB="21600" anchor="ctr"/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59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2409732"/>
            <a:ext cx="8320438" cy="1255014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pt-BR" sz="3600" smtClean="0"/>
              <a:t>Como o RUP pode melhorar o processo de Desenvolvimento de Software?</a:t>
            </a:r>
            <a:endParaRPr lang="pt-BR" sz="3600" dirty="0"/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205894"/>
            <a:ext cx="5079893" cy="2203839"/>
          </a:xfrm>
        </p:spPr>
        <p:txBody>
          <a:bodyPr anchor="t">
            <a:normAutofit fontScale="85000" lnSpcReduction="10000"/>
          </a:bodyPr>
          <a:lstStyle/>
          <a:p>
            <a:pPr lvl="0">
              <a:spcBef>
                <a:spcPct val="0"/>
              </a:spcBef>
              <a:buClrTx/>
              <a:buSzTx/>
              <a:defRPr/>
            </a:pPr>
            <a:r>
              <a:rPr lang="pt-BR" sz="4800" b="1" dirty="0" smtClean="0">
                <a:solidFill>
                  <a:schemeClr val="accent1">
                    <a:satMod val="150000"/>
                  </a:schemeClr>
                </a:solidFill>
              </a:rPr>
              <a:t>Obrigado!</a:t>
            </a:r>
          </a:p>
          <a:p>
            <a:pPr lvl="0">
              <a:defRPr/>
            </a:pPr>
            <a:endParaRPr lang="pt-BR" dirty="0" smtClean="0"/>
          </a:p>
          <a:p>
            <a:pPr lvl="0">
              <a:defRPr/>
            </a:pPr>
            <a:r>
              <a:rPr lang="pt-BR" dirty="0" smtClean="0"/>
              <a:t>Disponível em:</a:t>
            </a:r>
          </a:p>
          <a:p>
            <a:pPr lvl="0">
              <a:defRPr/>
            </a:pPr>
            <a:r>
              <a:rPr lang="pt-BR" sz="1900" dirty="0" smtClean="0">
                <a:hlinkClick r:id="rId2"/>
              </a:rPr>
              <a:t>http://</a:t>
            </a:r>
            <a:r>
              <a:rPr lang="pt-BR" sz="1900" dirty="0" smtClean="0">
                <a:hlinkClick r:id="rId2"/>
              </a:rPr>
              <a:t>si.lopesgazzani.com.br/docentes/marcio/marcio/</a:t>
            </a:r>
            <a:endParaRPr lang="pt-BR" sz="1900" dirty="0" smtClean="0"/>
          </a:p>
          <a:p>
            <a:pPr lvl="0">
              <a:defRPr/>
            </a:pPr>
            <a:endParaRPr lang="pt-BR" dirty="0" smtClean="0"/>
          </a:p>
          <a:p>
            <a:pPr lvl="0">
              <a:defRPr/>
            </a:pPr>
            <a:r>
              <a:rPr lang="pt-BR" dirty="0" smtClean="0"/>
              <a:t>Márcio Moreira - </a:t>
            </a:r>
            <a:r>
              <a:rPr lang="pt-BR" dirty="0" smtClean="0">
                <a:solidFill>
                  <a:schemeClr val="accent6"/>
                </a:solidFill>
                <a:hlinkClick r:id="rId3"/>
              </a:rPr>
              <a:t>marcio.moreira@pitagoras.com.br</a:t>
            </a:r>
            <a:endParaRPr lang="pt-BR" dirty="0" smtClean="0">
              <a:solidFill>
                <a:schemeClr val="accent6"/>
              </a:solidFill>
            </a:endParaRPr>
          </a:p>
          <a:p>
            <a:pPr lvl="0">
              <a:defRPr/>
            </a:pPr>
            <a:endParaRPr lang="pt-BR" dirty="0" smtClean="0"/>
          </a:p>
          <a:p>
            <a:pPr lvl="0">
              <a:defRPr/>
            </a:pPr>
            <a:r>
              <a:rPr lang="pt-BR" dirty="0" smtClean="0"/>
              <a:t>Pitágoras – Semana Acadêmica – 31/Outubro/2013</a:t>
            </a:r>
            <a:endParaRPr lang="pt-BR" dirty="0"/>
          </a:p>
        </p:txBody>
      </p:sp>
      <p:pic>
        <p:nvPicPr>
          <p:cNvPr id="1034" name="Picture 10" descr="C:\Users\marcio_moreira\AppData\Local\Microsoft\Windows\Temporary Internet Files\Content.IE5\I3RYM7G2\MP900402960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05894"/>
            <a:ext cx="3312368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928" y="3966898"/>
            <a:ext cx="956544" cy="1080000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966898"/>
            <a:ext cx="92832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 smtClean="0"/>
              <a:t>Qual a melhor forma de obter requisitos?</a:t>
            </a:r>
          </a:p>
          <a:p>
            <a:pPr lvl="1"/>
            <a:r>
              <a:rPr lang="pt-BR" dirty="0" smtClean="0"/>
              <a:t>Informal, Fluxos de Dados, DER ou Casos de Uso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O que é mais importante para o cliente?</a:t>
            </a:r>
          </a:p>
          <a:p>
            <a:pPr lvl="1"/>
            <a:r>
              <a:rPr lang="pt-BR" dirty="0" smtClean="0"/>
              <a:t>Saber logo se o projeto é viável e factível ou</a:t>
            </a:r>
          </a:p>
          <a:p>
            <a:pPr lvl="1"/>
            <a:r>
              <a:rPr lang="pt-BR" dirty="0" smtClean="0"/>
              <a:t>Começar a ver telas do software funcionando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O que é mais fácil gerenciar?</a:t>
            </a:r>
          </a:p>
          <a:p>
            <a:pPr lvl="1"/>
            <a:r>
              <a:rPr lang="pt-BR" dirty="0" smtClean="0"/>
              <a:t>6 projetos de 30 dias ou</a:t>
            </a:r>
          </a:p>
          <a:p>
            <a:pPr lvl="1"/>
            <a:r>
              <a:rPr lang="pt-BR" dirty="0" smtClean="0"/>
              <a:t>1 projeto de 6 meses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Qual construção suportará mais mudanças?</a:t>
            </a:r>
          </a:p>
          <a:p>
            <a:pPr lvl="1"/>
            <a:r>
              <a:rPr lang="pt-BR" dirty="0" smtClean="0"/>
              <a:t>Uma feita com base na expertise de um mestre de obras especialista ou</a:t>
            </a:r>
          </a:p>
          <a:p>
            <a:pPr lvl="1"/>
            <a:r>
              <a:rPr lang="pt-BR" dirty="0" smtClean="0"/>
              <a:t>Uma feita pelo mesmo mestre de obras, mas com um projeto estrutural considerando as necessidades atuais e futuras do prédio</a:t>
            </a:r>
            <a:endParaRPr lang="pt-BR" dirty="0"/>
          </a:p>
        </p:txBody>
      </p:sp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 clássicas da engenharia de software</a:t>
            </a:r>
            <a:endParaRPr lang="pt-BR" dirty="0"/>
          </a:p>
        </p:txBody>
      </p:sp>
      <p:pic>
        <p:nvPicPr>
          <p:cNvPr id="745476" name="Picture 4" descr="MPj03900830000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1275605"/>
            <a:ext cx="2453680" cy="25774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267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4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4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4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4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4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4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45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454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454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454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54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059526"/>
              </p:ext>
            </p:extLst>
          </p:nvPr>
        </p:nvGraphicFramePr>
        <p:xfrm>
          <a:off x="88903" y="1166589"/>
          <a:ext cx="8953499" cy="3781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334"/>
                <a:gridCol w="1907114"/>
                <a:gridCol w="1907114"/>
                <a:gridCol w="1907114"/>
                <a:gridCol w="1717823"/>
              </a:tblGrid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Até</a:t>
                      </a:r>
                      <a:r>
                        <a:rPr lang="pt-BR" sz="1400" baseline="0" dirty="0" smtClean="0"/>
                        <a:t> 1969</a:t>
                      </a:r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Década de 70</a:t>
                      </a:r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Década de 80</a:t>
                      </a:r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Década de 90</a:t>
                      </a:r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Atualmente</a:t>
                      </a:r>
                      <a:endParaRPr lang="pt-BR" sz="1400" dirty="0"/>
                    </a:p>
                  </a:txBody>
                  <a:tcPr marT="34290" marB="34290" anchor="ctr"/>
                </a:tc>
              </a:tr>
              <a:tr h="3457575"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T="34290" marB="34290"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Evolução dos softwares</a:t>
            </a:r>
            <a:endParaRPr lang="pt-BR" dirty="0"/>
          </a:p>
        </p:txBody>
      </p:sp>
      <p:cxnSp>
        <p:nvCxnSpPr>
          <p:cNvPr id="11" name="Conector de seta reta 10"/>
          <p:cNvCxnSpPr/>
          <p:nvPr/>
        </p:nvCxnSpPr>
        <p:spPr bwMode="auto">
          <a:xfrm>
            <a:off x="241300" y="1860938"/>
            <a:ext cx="6972300" cy="8001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 rot="385977">
            <a:off x="53901" y="1962738"/>
            <a:ext cx="7227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79400"/>
            <a:r>
              <a:rPr lang="pt-BR" sz="1200" u="none" dirty="0" smtClean="0">
                <a:latin typeface="Verdana" pitchFamily="34" charset="0"/>
              </a:rPr>
              <a:t>Análise Clássica			A. Estruturada			A. Essencial			Modelagem O. Objeto</a:t>
            </a:r>
            <a:endParaRPr lang="pt-BR" sz="1200" u="none" dirty="0">
              <a:latin typeface="Verdana" pitchFamily="34" charset="0"/>
            </a:endParaRPr>
          </a:p>
        </p:txBody>
      </p:sp>
      <p:grpSp>
        <p:nvGrpSpPr>
          <p:cNvPr id="2" name="Grupo 25"/>
          <p:cNvGrpSpPr/>
          <p:nvPr/>
        </p:nvGrpSpPr>
        <p:grpSpPr>
          <a:xfrm>
            <a:off x="219978" y="2480538"/>
            <a:ext cx="6942822" cy="448391"/>
            <a:chOff x="219978" y="3175634"/>
            <a:chExt cx="6942822" cy="597854"/>
          </a:xfrm>
        </p:grpSpPr>
        <p:cxnSp>
          <p:nvCxnSpPr>
            <p:cNvPr id="13" name="Conector de seta reta 12"/>
            <p:cNvCxnSpPr/>
            <p:nvPr/>
          </p:nvCxnSpPr>
          <p:spPr bwMode="auto">
            <a:xfrm>
              <a:off x="266700" y="3327400"/>
              <a:ext cx="6896100" cy="4460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ixaDeTexto 15"/>
            <p:cNvSpPr txBox="1"/>
            <p:nvPr/>
          </p:nvSpPr>
          <p:spPr>
            <a:xfrm rot="209759">
              <a:off x="219978" y="3175634"/>
              <a:ext cx="6910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Programação </a:t>
              </a:r>
              <a:r>
                <a:rPr lang="pt-BR" sz="1200" u="none" dirty="0" err="1" smtClean="0">
                  <a:latin typeface="Verdana" pitchFamily="34" charset="0"/>
                </a:rPr>
                <a:t>Procedural</a:t>
              </a:r>
              <a:r>
                <a:rPr lang="pt-BR" sz="1200" u="none" dirty="0" smtClean="0">
                  <a:latin typeface="Verdana" pitchFamily="34" charset="0"/>
                </a:rPr>
                <a:t>		P. Estruturada		Orientada a Eventos		O. Objetos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grpSp>
        <p:nvGrpSpPr>
          <p:cNvPr id="4" name="Grupo 28"/>
          <p:cNvGrpSpPr/>
          <p:nvPr/>
        </p:nvGrpSpPr>
        <p:grpSpPr>
          <a:xfrm>
            <a:off x="36152" y="3466163"/>
            <a:ext cx="7205049" cy="498627"/>
            <a:chOff x="36150" y="4389764"/>
            <a:chExt cx="7205049" cy="664836"/>
          </a:xfrm>
        </p:grpSpPr>
        <p:cxnSp>
          <p:nvCxnSpPr>
            <p:cNvPr id="17" name="Conector de seta reta 16"/>
            <p:cNvCxnSpPr/>
            <p:nvPr/>
          </p:nvCxnSpPr>
          <p:spPr bwMode="auto">
            <a:xfrm flipV="1">
              <a:off x="241300" y="4406900"/>
              <a:ext cx="6946900" cy="6477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CaixaDeTexto 32"/>
            <p:cNvSpPr txBox="1"/>
            <p:nvPr/>
          </p:nvSpPr>
          <p:spPr>
            <a:xfrm rot="21395389">
              <a:off x="36150" y="4389764"/>
              <a:ext cx="72050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Testes: Depuração			Profissionalização			Qualidade Total				Automação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grpSp>
        <p:nvGrpSpPr>
          <p:cNvPr id="5" name="Grupo 27"/>
          <p:cNvGrpSpPr/>
          <p:nvPr/>
        </p:nvGrpSpPr>
        <p:grpSpPr>
          <a:xfrm>
            <a:off x="86481" y="2953710"/>
            <a:ext cx="7126438" cy="276999"/>
            <a:chOff x="86481" y="3756478"/>
            <a:chExt cx="7126438" cy="369332"/>
          </a:xfrm>
        </p:grpSpPr>
        <p:cxnSp>
          <p:nvCxnSpPr>
            <p:cNvPr id="27" name="Conector de seta reta 26"/>
            <p:cNvCxnSpPr/>
            <p:nvPr/>
          </p:nvCxnSpPr>
          <p:spPr bwMode="auto">
            <a:xfrm>
              <a:off x="266700" y="4102100"/>
              <a:ext cx="6908800" cy="127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CaixaDeTexto 34"/>
            <p:cNvSpPr txBox="1"/>
            <p:nvPr/>
          </p:nvSpPr>
          <p:spPr>
            <a:xfrm>
              <a:off x="86481" y="3756478"/>
              <a:ext cx="7126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Ciclo Cascata			Incremental			Evolutivo e Espiral		Iterativo &amp; Incremental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sp>
        <p:nvSpPr>
          <p:cNvPr id="38" name="CaixaDeTexto 37"/>
          <p:cNvSpPr txBox="1"/>
          <p:nvPr/>
        </p:nvSpPr>
        <p:spPr>
          <a:xfrm>
            <a:off x="3576966" y="4711622"/>
            <a:ext cx="55419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100" dirty="0" smtClean="0"/>
              <a:t>Fontes: BEI90, CAR98, DEM89, GIL88, JAC98, KRU98, MSP91, MYE79, PRE95, SUM07 e YOU92</a:t>
            </a:r>
          </a:p>
        </p:txBody>
      </p:sp>
      <p:sp>
        <p:nvSpPr>
          <p:cNvPr id="30" name="Elipse 29"/>
          <p:cNvSpPr/>
          <p:nvPr/>
        </p:nvSpPr>
        <p:spPr bwMode="auto">
          <a:xfrm>
            <a:off x="7260562" y="2666253"/>
            <a:ext cx="1669156" cy="113184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5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Engenharia de Software</a:t>
            </a:r>
          </a:p>
        </p:txBody>
      </p:sp>
      <p:grpSp>
        <p:nvGrpSpPr>
          <p:cNvPr id="6" name="Grupo 35"/>
          <p:cNvGrpSpPr/>
          <p:nvPr/>
        </p:nvGrpSpPr>
        <p:grpSpPr>
          <a:xfrm>
            <a:off x="62191" y="3798100"/>
            <a:ext cx="7113871" cy="962024"/>
            <a:chOff x="62189" y="4932383"/>
            <a:chExt cx="7113871" cy="1282699"/>
          </a:xfrm>
        </p:grpSpPr>
        <p:cxnSp>
          <p:nvCxnSpPr>
            <p:cNvPr id="22" name="Conector de seta reta 21"/>
            <p:cNvCxnSpPr/>
            <p:nvPr/>
          </p:nvCxnSpPr>
          <p:spPr bwMode="auto">
            <a:xfrm flipV="1">
              <a:off x="247668" y="4932383"/>
              <a:ext cx="6896100" cy="128269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 rot="21163404">
              <a:off x="62189" y="5188554"/>
              <a:ext cx="7113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dirty="0" smtClean="0">
                  <a:latin typeface="Verdana" pitchFamily="34" charset="0"/>
                </a:rPr>
                <a:t>Programa Monolítico		</a:t>
              </a:r>
              <a:r>
                <a:rPr lang="pt-BR" sz="1200" dirty="0" err="1" smtClean="0">
                  <a:latin typeface="Verdana" pitchFamily="34" charset="0"/>
                </a:rPr>
                <a:t>Modularização</a:t>
              </a:r>
              <a:r>
                <a:rPr lang="pt-BR" sz="1200" dirty="0" smtClean="0">
                  <a:latin typeface="Verdana" pitchFamily="34" charset="0"/>
                </a:rPr>
                <a:t>		</a:t>
              </a:r>
              <a:r>
                <a:rPr lang="pt-BR" sz="1200" dirty="0" err="1" smtClean="0">
                  <a:latin typeface="Verdana" pitchFamily="34" charset="0"/>
                </a:rPr>
                <a:t>Client-Server</a:t>
              </a:r>
              <a:r>
                <a:rPr lang="pt-BR" sz="1200" dirty="0" smtClean="0">
                  <a:latin typeface="Verdana" pitchFamily="34" charset="0"/>
                </a:rPr>
                <a:t>			Arquitetura MVC (Web)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194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Espaço Reservado para Conteúdo 20"/>
          <p:cNvGraphicFramePr>
            <a:graphicFrameLocks noGrp="1"/>
          </p:cNvGraphicFramePr>
          <p:nvPr>
            <p:ph idx="1"/>
          </p:nvPr>
        </p:nvGraphicFramePr>
        <p:xfrm>
          <a:off x="179388" y="1203325"/>
          <a:ext cx="8785225" cy="367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 modelo cascata</a:t>
            </a:r>
            <a:endParaRPr lang="pt-BR" dirty="0"/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3929058" y="1275606"/>
            <a:ext cx="4963422" cy="1230595"/>
          </a:xfrm>
          <a:prstGeom prst="rect">
            <a:avLst/>
          </a:prstGeom>
        </p:spPr>
        <p:txBody>
          <a:bodyPr/>
          <a:lstStyle/>
          <a:p>
            <a:pPr marL="257175" indent="-257175" defTabSz="685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pt-BR" sz="1500" kern="0" dirty="0">
                <a:solidFill>
                  <a:srgbClr val="000066"/>
                </a:solidFill>
              </a:rPr>
              <a:t>Principais problemas:</a:t>
            </a:r>
          </a:p>
          <a:p>
            <a:pPr marL="257175" indent="-257175" defTabSz="685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/>
            </a:pPr>
            <a:endParaRPr lang="pt-BR" sz="750" kern="0" dirty="0">
              <a:solidFill>
                <a:srgbClr val="000066"/>
              </a:solidFill>
            </a:endParaRPr>
          </a:p>
          <a:p>
            <a:pPr marL="257175" indent="-257175" defTabSz="685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pt-BR" sz="1500" kern="0" dirty="0">
                <a:solidFill>
                  <a:srgbClr val="000066"/>
                </a:solidFill>
              </a:rPr>
              <a:t>O cliente participa do projeto somente no início e no final</a:t>
            </a:r>
          </a:p>
          <a:p>
            <a:pPr marL="257175" indent="-257175" defTabSz="685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pt-BR" sz="1500" kern="0" dirty="0">
                <a:solidFill>
                  <a:srgbClr val="000066"/>
                </a:solidFill>
              </a:rPr>
              <a:t>Os riscos são mitigados no final do projeto</a:t>
            </a:r>
          </a:p>
          <a:p>
            <a:pPr marL="257175" indent="-257175" defTabSz="685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pt-BR" sz="1500" kern="0" dirty="0">
                <a:solidFill>
                  <a:srgbClr val="000066"/>
                </a:solidFill>
              </a:rPr>
              <a:t>Tem descoberta tardia de erros de projeto</a:t>
            </a:r>
          </a:p>
        </p:txBody>
      </p:sp>
    </p:spTree>
    <p:extLst>
      <p:ext uri="{BB962C8B-B14F-4D97-AF65-F5344CB8AC3E}">
        <p14:creationId xmlns:p14="http://schemas.microsoft.com/office/powerpoint/2010/main" val="88041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388" y="1203325"/>
          <a:ext cx="6481761" cy="370071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587"/>
                <a:gridCol w="2160587"/>
                <a:gridCol w="2160587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Iteração 1</a:t>
                      </a:r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Iteração 2</a:t>
                      </a:r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Iteração 3</a:t>
                      </a:r>
                      <a:endParaRPr lang="pt-BR" sz="1400" dirty="0"/>
                    </a:p>
                  </a:txBody>
                  <a:tcPr marL="68580" marR="68580" marT="34290" marB="34290"/>
                </a:tc>
              </a:tr>
              <a:tr h="3418776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 modelo iterativo</a:t>
            </a:r>
            <a:endParaRPr lang="pt-BR" dirty="0"/>
          </a:p>
        </p:txBody>
      </p:sp>
      <p:graphicFrame>
        <p:nvGraphicFramePr>
          <p:cNvPr id="5" name="Espaço Reservado para Conteúd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68983"/>
              </p:ext>
            </p:extLst>
          </p:nvPr>
        </p:nvGraphicFramePr>
        <p:xfrm>
          <a:off x="241707" y="1500180"/>
          <a:ext cx="2035983" cy="241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Espaço Reservado para Conteúd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051897"/>
              </p:ext>
            </p:extLst>
          </p:nvPr>
        </p:nvGraphicFramePr>
        <p:xfrm>
          <a:off x="2394372" y="1500180"/>
          <a:ext cx="2035983" cy="241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Espaço Reservado para Conteúd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778942"/>
              </p:ext>
            </p:extLst>
          </p:nvPr>
        </p:nvGraphicFramePr>
        <p:xfrm>
          <a:off x="4562515" y="1500180"/>
          <a:ext cx="2035983" cy="241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Seta para baixo 10"/>
          <p:cNvSpPr/>
          <p:nvPr/>
        </p:nvSpPr>
        <p:spPr>
          <a:xfrm>
            <a:off x="1332327" y="3955266"/>
            <a:ext cx="321471" cy="32147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709984" y="4314837"/>
            <a:ext cx="1567706" cy="428628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200" dirty="0"/>
              <a:t>Módulo 1</a:t>
            </a:r>
          </a:p>
        </p:txBody>
      </p:sp>
      <p:sp>
        <p:nvSpPr>
          <p:cNvPr id="16" name="Seta para baixo 15"/>
          <p:cNvSpPr/>
          <p:nvPr/>
        </p:nvSpPr>
        <p:spPr>
          <a:xfrm>
            <a:off x="3489396" y="3955266"/>
            <a:ext cx="321471" cy="32147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2867054" y="4314837"/>
            <a:ext cx="1567706" cy="428628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200" dirty="0"/>
              <a:t>Módulo 2</a:t>
            </a:r>
          </a:p>
        </p:txBody>
      </p:sp>
      <p:sp>
        <p:nvSpPr>
          <p:cNvPr id="18" name="Seta para baixo 17"/>
          <p:cNvSpPr/>
          <p:nvPr/>
        </p:nvSpPr>
        <p:spPr>
          <a:xfrm>
            <a:off x="5632536" y="3961220"/>
            <a:ext cx="321471" cy="32147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9" name="Retângulo de cantos arredondados 18"/>
          <p:cNvSpPr/>
          <p:nvPr/>
        </p:nvSpPr>
        <p:spPr>
          <a:xfrm>
            <a:off x="5010194" y="4320791"/>
            <a:ext cx="1567706" cy="428628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200" dirty="0"/>
              <a:t>Módulo 3</a:t>
            </a:r>
          </a:p>
        </p:txBody>
      </p:sp>
    </p:spTree>
    <p:extLst>
      <p:ext uri="{BB962C8B-B14F-4D97-AF65-F5344CB8AC3E}">
        <p14:creationId xmlns:p14="http://schemas.microsoft.com/office/powerpoint/2010/main" val="15096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388" y="1203325"/>
          <a:ext cx="6481761" cy="370071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587"/>
                <a:gridCol w="2160587"/>
                <a:gridCol w="2160587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Iteração 1</a:t>
                      </a:r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Iteração 2</a:t>
                      </a:r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Iteração 3</a:t>
                      </a:r>
                      <a:endParaRPr lang="pt-BR" sz="1400" dirty="0"/>
                    </a:p>
                  </a:txBody>
                  <a:tcPr marL="68580" marR="68580" marT="34290" marB="34290"/>
                </a:tc>
              </a:tr>
              <a:tr h="3418776"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 modelo iterativo e incremental</a:t>
            </a:r>
            <a:endParaRPr lang="pt-BR" dirty="0"/>
          </a:p>
        </p:txBody>
      </p:sp>
      <p:graphicFrame>
        <p:nvGraphicFramePr>
          <p:cNvPr id="5" name="Espaço Reservado para Conteúd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865722"/>
              </p:ext>
            </p:extLst>
          </p:nvPr>
        </p:nvGraphicFramePr>
        <p:xfrm>
          <a:off x="241707" y="1500180"/>
          <a:ext cx="2035983" cy="241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Espaço Reservado para Conteúd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45138"/>
              </p:ext>
            </p:extLst>
          </p:nvPr>
        </p:nvGraphicFramePr>
        <p:xfrm>
          <a:off x="2394372" y="1500180"/>
          <a:ext cx="2035983" cy="241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Espaço Reservado para Conteúd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9391875"/>
              </p:ext>
            </p:extLst>
          </p:nvPr>
        </p:nvGraphicFramePr>
        <p:xfrm>
          <a:off x="4562515" y="1500180"/>
          <a:ext cx="2035983" cy="241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Seta para baixo 10"/>
          <p:cNvSpPr/>
          <p:nvPr/>
        </p:nvSpPr>
        <p:spPr>
          <a:xfrm>
            <a:off x="1332327" y="3955266"/>
            <a:ext cx="321471" cy="32147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709984" y="4314837"/>
            <a:ext cx="1567706" cy="428628"/>
          </a:xfrm>
          <a:prstGeom prst="roundRect">
            <a:avLst>
              <a:gd name="adj" fmla="val 10000"/>
            </a:avLst>
          </a:prstGeom>
          <a:solidFill>
            <a:srgbClr val="CC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200" dirty="0"/>
              <a:t>Módulo 1</a:t>
            </a:r>
          </a:p>
        </p:txBody>
      </p:sp>
      <p:sp>
        <p:nvSpPr>
          <p:cNvPr id="16" name="Seta para baixo 15"/>
          <p:cNvSpPr/>
          <p:nvPr/>
        </p:nvSpPr>
        <p:spPr>
          <a:xfrm>
            <a:off x="3489396" y="3955266"/>
            <a:ext cx="321471" cy="32147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2867054" y="4314837"/>
            <a:ext cx="910835" cy="428628"/>
          </a:xfrm>
          <a:prstGeom prst="roundRect">
            <a:avLst>
              <a:gd name="adj" fmla="val 10000"/>
            </a:avLst>
          </a:prstGeom>
          <a:solidFill>
            <a:srgbClr val="CC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050" dirty="0"/>
              <a:t>Módulo 1</a:t>
            </a:r>
          </a:p>
        </p:txBody>
      </p:sp>
      <p:sp>
        <p:nvSpPr>
          <p:cNvPr id="18" name="Seta para baixo 17"/>
          <p:cNvSpPr/>
          <p:nvPr/>
        </p:nvSpPr>
        <p:spPr>
          <a:xfrm>
            <a:off x="5632536" y="3961220"/>
            <a:ext cx="321471" cy="32147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3509995" y="4311266"/>
            <a:ext cx="910835" cy="428628"/>
          </a:xfrm>
          <a:prstGeom prst="roundRect">
            <a:avLst>
              <a:gd name="adj" fmla="val 10000"/>
            </a:avLst>
          </a:prstGeom>
          <a:solidFill>
            <a:srgbClr val="CCECFF">
              <a:alpha val="49804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050" dirty="0"/>
              <a:t>Módulo 2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5019718" y="4318409"/>
            <a:ext cx="910835" cy="428628"/>
          </a:xfrm>
          <a:prstGeom prst="roundRect">
            <a:avLst>
              <a:gd name="adj" fmla="val 10000"/>
            </a:avLst>
          </a:prstGeom>
          <a:solidFill>
            <a:srgbClr val="CC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pt-BR" sz="1050" dirty="0"/>
              <a:t>Módulo 1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5662659" y="4314837"/>
            <a:ext cx="910835" cy="428628"/>
          </a:xfrm>
          <a:prstGeom prst="roundRect">
            <a:avLst>
              <a:gd name="adj" fmla="val 10000"/>
            </a:avLst>
          </a:prstGeom>
          <a:solidFill>
            <a:srgbClr val="CCECFF">
              <a:alpha val="49804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/>
          <a:lstStyle/>
          <a:p>
            <a:pPr algn="r"/>
            <a:r>
              <a:rPr lang="pt-BR" sz="1050" dirty="0"/>
              <a:t>Módulo 2</a:t>
            </a:r>
          </a:p>
        </p:txBody>
      </p:sp>
      <p:sp>
        <p:nvSpPr>
          <p:cNvPr id="21" name="Retângulo de cantos arredondados 20"/>
          <p:cNvSpPr/>
          <p:nvPr/>
        </p:nvSpPr>
        <p:spPr>
          <a:xfrm rot="18908121" flipH="1">
            <a:off x="5747530" y="4116830"/>
            <a:ext cx="757961" cy="428628"/>
          </a:xfrm>
          <a:prstGeom prst="roundRect">
            <a:avLst>
              <a:gd name="adj" fmla="val 10000"/>
            </a:avLst>
          </a:prstGeom>
          <a:solidFill>
            <a:srgbClr val="FFCCCC">
              <a:alpha val="49804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t-BR" sz="1050" dirty="0"/>
              <a:t>Módulo 3</a:t>
            </a:r>
          </a:p>
        </p:txBody>
      </p:sp>
      <p:pic>
        <p:nvPicPr>
          <p:cNvPr id="47106" name="Picture 2" descr="http://www.cadklein.com/spaw/images/AutoCAD/Acad2007_sweep_02-red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842224" y="2067694"/>
            <a:ext cx="2050256" cy="1785938"/>
          </a:xfrm>
          <a:prstGeom prst="rect">
            <a:avLst/>
          </a:prstGeom>
          <a:noFill/>
        </p:spPr>
      </p:pic>
      <p:grpSp>
        <p:nvGrpSpPr>
          <p:cNvPr id="25" name="Grupo 24"/>
          <p:cNvGrpSpPr/>
          <p:nvPr/>
        </p:nvGrpSpPr>
        <p:grpSpPr>
          <a:xfrm>
            <a:off x="-4717032" y="771550"/>
            <a:ext cx="4557728" cy="2785212"/>
            <a:chOff x="-4717032" y="771550"/>
            <a:chExt cx="4557728" cy="2785212"/>
          </a:xfrm>
        </p:grpSpPr>
        <p:sp>
          <p:nvSpPr>
            <p:cNvPr id="23" name="Seta dobrada 22"/>
            <p:cNvSpPr/>
            <p:nvPr/>
          </p:nvSpPr>
          <p:spPr>
            <a:xfrm>
              <a:off x="-3374273" y="982990"/>
              <a:ext cx="1198744" cy="86868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6" name="Seta dobrada 25"/>
            <p:cNvSpPr/>
            <p:nvPr/>
          </p:nvSpPr>
          <p:spPr>
            <a:xfrm rot="5400000">
              <a:off x="-2243160" y="1296622"/>
              <a:ext cx="1198744" cy="86868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7" name="Seta dobrada 26"/>
            <p:cNvSpPr/>
            <p:nvPr/>
          </p:nvSpPr>
          <p:spPr>
            <a:xfrm rot="10800000">
              <a:off x="-2556793" y="2427734"/>
              <a:ext cx="1198744" cy="86868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8" name="Seta dobrada 27"/>
            <p:cNvSpPr/>
            <p:nvPr/>
          </p:nvSpPr>
          <p:spPr>
            <a:xfrm rot="16200000">
              <a:off x="-3683320" y="2088710"/>
              <a:ext cx="1198744" cy="86868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9" name="Seta dobrada 28"/>
            <p:cNvSpPr/>
            <p:nvPr/>
          </p:nvSpPr>
          <p:spPr>
            <a:xfrm flipV="1">
              <a:off x="-4717032" y="1203598"/>
              <a:ext cx="1198744" cy="86868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30" name="Seta dobrada 29"/>
            <p:cNvSpPr/>
            <p:nvPr/>
          </p:nvSpPr>
          <p:spPr>
            <a:xfrm flipV="1">
              <a:off x="-1358048" y="2688082"/>
              <a:ext cx="1198744" cy="86868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4" name="CaixaDeTexto 23"/>
            <p:cNvSpPr txBox="1"/>
            <p:nvPr/>
          </p:nvSpPr>
          <p:spPr>
            <a:xfrm rot="1773866">
              <a:off x="-4575152" y="1191368"/>
              <a:ext cx="11991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Planejamento</a:t>
              </a:r>
              <a:endParaRPr lang="pt-BR" sz="1400" dirty="0"/>
            </a:p>
          </p:txBody>
        </p:sp>
        <p:sp>
          <p:nvSpPr>
            <p:cNvPr id="32" name="CaixaDeTexto 31"/>
            <p:cNvSpPr txBox="1"/>
            <p:nvPr/>
          </p:nvSpPr>
          <p:spPr>
            <a:xfrm rot="19706422">
              <a:off x="-3553610" y="921834"/>
              <a:ext cx="9364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Requisitos</a:t>
              </a:r>
              <a:endParaRPr lang="pt-BR" sz="1400" dirty="0"/>
            </a:p>
          </p:txBody>
        </p:sp>
        <p:sp>
          <p:nvSpPr>
            <p:cNvPr id="33" name="CaixaDeTexto 32"/>
            <p:cNvSpPr txBox="1"/>
            <p:nvPr/>
          </p:nvSpPr>
          <p:spPr>
            <a:xfrm>
              <a:off x="-2340768" y="771550"/>
              <a:ext cx="14486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Análise &amp; Projeto</a:t>
              </a:r>
              <a:endParaRPr lang="pt-BR" sz="1400" dirty="0"/>
            </a:p>
          </p:txBody>
        </p:sp>
        <p:sp>
          <p:nvSpPr>
            <p:cNvPr id="34" name="CaixaDeTexto 33"/>
            <p:cNvSpPr txBox="1"/>
            <p:nvPr/>
          </p:nvSpPr>
          <p:spPr>
            <a:xfrm rot="3837514">
              <a:off x="-1872802" y="1467527"/>
              <a:ext cx="13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Implementação</a:t>
              </a:r>
              <a:endParaRPr lang="pt-BR" sz="1400" dirty="0"/>
            </a:p>
          </p:txBody>
        </p:sp>
        <p:sp>
          <p:nvSpPr>
            <p:cNvPr id="35" name="CaixaDeTexto 34"/>
            <p:cNvSpPr txBox="1"/>
            <p:nvPr/>
          </p:nvSpPr>
          <p:spPr>
            <a:xfrm>
              <a:off x="-1404664" y="2309390"/>
              <a:ext cx="6344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Testes</a:t>
              </a:r>
              <a:endParaRPr lang="pt-BR" sz="1400" dirty="0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-2173075" y="3219822"/>
              <a:ext cx="10564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Distribuição</a:t>
              </a:r>
              <a:endParaRPr lang="pt-BR" sz="1400" dirty="0"/>
            </a:p>
          </p:txBody>
        </p:sp>
        <p:sp>
          <p:nvSpPr>
            <p:cNvPr id="37" name="CaixaDeTexto 36"/>
            <p:cNvSpPr txBox="1"/>
            <p:nvPr/>
          </p:nvSpPr>
          <p:spPr>
            <a:xfrm rot="3457729">
              <a:off x="-3863434" y="2708184"/>
              <a:ext cx="876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Avaliação</a:t>
              </a:r>
              <a:endParaRPr lang="pt-BR" sz="1400" dirty="0"/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-2916832" y="1904514"/>
              <a:ext cx="1060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400" dirty="0" smtClean="0"/>
                <a:t>Gerência de</a:t>
              </a:r>
            </a:p>
            <a:p>
              <a:pPr algn="ctr"/>
              <a:r>
                <a:rPr lang="pt-BR" sz="1400" dirty="0" smtClean="0"/>
                <a:t>Ambiente</a:t>
              </a:r>
              <a:endParaRPr lang="pt-BR" sz="1400" dirty="0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827" y="1224864"/>
            <a:ext cx="4238873" cy="2672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9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Nível de risco dos modelos</a:t>
            </a:r>
            <a:endParaRPr lang="pt-BR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H="1" flipV="1">
            <a:off x="428596" y="1285867"/>
            <a:ext cx="0" cy="337544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pt-BR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20658" y="4661312"/>
            <a:ext cx="7937556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pt-BR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39748" y="2279362"/>
            <a:ext cx="57150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 b="1" dirty="0" smtClean="0"/>
              <a:t>Risco</a:t>
            </a:r>
            <a:endParaRPr lang="pt-BR" sz="1400" b="1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524328" y="4712245"/>
            <a:ext cx="69519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 b="1" dirty="0" smtClean="0"/>
              <a:t>Tempo</a:t>
            </a:r>
            <a:endParaRPr lang="pt-BR" sz="1400" b="1" dirty="0"/>
          </a:p>
        </p:txBody>
      </p:sp>
      <p:sp>
        <p:nvSpPr>
          <p:cNvPr id="9" name="Forma livre 8"/>
          <p:cNvSpPr/>
          <p:nvPr/>
        </p:nvSpPr>
        <p:spPr>
          <a:xfrm>
            <a:off x="428599" y="1446601"/>
            <a:ext cx="7715303" cy="3214710"/>
          </a:xfrm>
          <a:custGeom>
            <a:avLst/>
            <a:gdLst>
              <a:gd name="connsiteX0" fmla="*/ 0 w 6217920"/>
              <a:gd name="connsiteY0" fmla="*/ 28303 h 3215640"/>
              <a:gd name="connsiteX1" fmla="*/ 1293223 w 6217920"/>
              <a:gd name="connsiteY1" fmla="*/ 54429 h 3215640"/>
              <a:gd name="connsiteX2" fmla="*/ 2756263 w 6217920"/>
              <a:gd name="connsiteY2" fmla="*/ 354874 h 3215640"/>
              <a:gd name="connsiteX3" fmla="*/ 3853543 w 6217920"/>
              <a:gd name="connsiteY3" fmla="*/ 903514 h 3215640"/>
              <a:gd name="connsiteX4" fmla="*/ 4911634 w 6217920"/>
              <a:gd name="connsiteY4" fmla="*/ 2340429 h 3215640"/>
              <a:gd name="connsiteX5" fmla="*/ 5447211 w 6217920"/>
              <a:gd name="connsiteY5" fmla="*/ 2941320 h 3215640"/>
              <a:gd name="connsiteX6" fmla="*/ 6217920 w 6217920"/>
              <a:gd name="connsiteY6" fmla="*/ 3215640 h 321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17920" h="3215640">
                <a:moveTo>
                  <a:pt x="0" y="28303"/>
                </a:moveTo>
                <a:cubicBezTo>
                  <a:pt x="416923" y="14151"/>
                  <a:pt x="833846" y="0"/>
                  <a:pt x="1293223" y="54429"/>
                </a:cubicBezTo>
                <a:cubicBezTo>
                  <a:pt x="1752600" y="108858"/>
                  <a:pt x="2329543" y="213360"/>
                  <a:pt x="2756263" y="354874"/>
                </a:cubicBezTo>
                <a:cubicBezTo>
                  <a:pt x="3182983" y="496388"/>
                  <a:pt x="3494315" y="572588"/>
                  <a:pt x="3853543" y="903514"/>
                </a:cubicBezTo>
                <a:cubicBezTo>
                  <a:pt x="4212771" y="1234440"/>
                  <a:pt x="4646023" y="2000795"/>
                  <a:pt x="4911634" y="2340429"/>
                </a:cubicBezTo>
                <a:cubicBezTo>
                  <a:pt x="5177245" y="2680063"/>
                  <a:pt x="5229497" y="2795451"/>
                  <a:pt x="5447211" y="2941320"/>
                </a:cubicBezTo>
                <a:cubicBezTo>
                  <a:pt x="5664925" y="3087189"/>
                  <a:pt x="5961017" y="3122023"/>
                  <a:pt x="6217920" y="321564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 rot="1140791">
            <a:off x="3607701" y="1520689"/>
            <a:ext cx="897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accent2"/>
                </a:solidFill>
              </a:rPr>
              <a:t>Cascata</a:t>
            </a:r>
            <a:endParaRPr lang="pt-BR" dirty="0">
              <a:solidFill>
                <a:schemeClr val="accent2"/>
              </a:solidFill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431800" y="1476375"/>
            <a:ext cx="5354646" cy="3181350"/>
            <a:chOff x="431800" y="1968500"/>
            <a:chExt cx="5354646" cy="4241800"/>
          </a:xfrm>
        </p:grpSpPr>
        <p:sp>
          <p:nvSpPr>
            <p:cNvPr id="13" name="Forma livre 12"/>
            <p:cNvSpPr/>
            <p:nvPr/>
          </p:nvSpPr>
          <p:spPr>
            <a:xfrm>
              <a:off x="431800" y="1968500"/>
              <a:ext cx="4114800" cy="4241800"/>
            </a:xfrm>
            <a:custGeom>
              <a:avLst/>
              <a:gdLst>
                <a:gd name="connsiteX0" fmla="*/ 0 w 4114800"/>
                <a:gd name="connsiteY0" fmla="*/ 0 h 4241800"/>
                <a:gd name="connsiteX1" fmla="*/ 596900 w 4114800"/>
                <a:gd name="connsiteY1" fmla="*/ 139700 h 4241800"/>
                <a:gd name="connsiteX2" fmla="*/ 1333500 w 4114800"/>
                <a:gd name="connsiteY2" fmla="*/ 635000 h 4241800"/>
                <a:gd name="connsiteX3" fmla="*/ 1790700 w 4114800"/>
                <a:gd name="connsiteY3" fmla="*/ 1943100 h 4241800"/>
                <a:gd name="connsiteX4" fmla="*/ 2540000 w 4114800"/>
                <a:gd name="connsiteY4" fmla="*/ 2971800 h 4241800"/>
                <a:gd name="connsiteX5" fmla="*/ 3365500 w 4114800"/>
                <a:gd name="connsiteY5" fmla="*/ 3848100 h 4241800"/>
                <a:gd name="connsiteX6" fmla="*/ 4114800 w 4114800"/>
                <a:gd name="connsiteY6" fmla="*/ 4241800 h 4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4800" h="4241800">
                  <a:moveTo>
                    <a:pt x="0" y="0"/>
                  </a:moveTo>
                  <a:cubicBezTo>
                    <a:pt x="187325" y="16933"/>
                    <a:pt x="374650" y="33867"/>
                    <a:pt x="596900" y="139700"/>
                  </a:cubicBezTo>
                  <a:cubicBezTo>
                    <a:pt x="819150" y="245533"/>
                    <a:pt x="1134533" y="334433"/>
                    <a:pt x="1333500" y="635000"/>
                  </a:cubicBezTo>
                  <a:cubicBezTo>
                    <a:pt x="1532467" y="935567"/>
                    <a:pt x="1589617" y="1553633"/>
                    <a:pt x="1790700" y="1943100"/>
                  </a:cubicBezTo>
                  <a:cubicBezTo>
                    <a:pt x="1991783" y="2332567"/>
                    <a:pt x="2277533" y="2654300"/>
                    <a:pt x="2540000" y="2971800"/>
                  </a:cubicBezTo>
                  <a:cubicBezTo>
                    <a:pt x="2802467" y="3289300"/>
                    <a:pt x="3103033" y="3636433"/>
                    <a:pt x="3365500" y="3848100"/>
                  </a:cubicBezTo>
                  <a:cubicBezTo>
                    <a:pt x="3627967" y="4059767"/>
                    <a:pt x="3871383" y="4150783"/>
                    <a:pt x="4114800" y="4241800"/>
                  </a:cubicBezTo>
                </a:path>
              </a:pathLst>
            </a:cu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CaixaDeTexto 13"/>
            <p:cNvSpPr txBox="1"/>
            <p:nvPr/>
          </p:nvSpPr>
          <p:spPr>
            <a:xfrm rot="3044172">
              <a:off x="1864458" y="4863490"/>
              <a:ext cx="17488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solidFill>
                    <a:schemeClr val="accent4"/>
                  </a:solidFill>
                </a:rPr>
                <a:t>Iterativo e</a:t>
              </a:r>
            </a:p>
            <a:p>
              <a:pPr algn="ctr"/>
              <a:r>
                <a:rPr lang="pt-BR" dirty="0" smtClean="0">
                  <a:solidFill>
                    <a:schemeClr val="accent4"/>
                  </a:solidFill>
                </a:rPr>
                <a:t>Incremental</a:t>
              </a:r>
              <a:endParaRPr lang="pt-BR" dirty="0">
                <a:solidFill>
                  <a:schemeClr val="accent4"/>
                </a:solidFill>
              </a:endParaRPr>
            </a:p>
          </p:txBody>
        </p:sp>
        <p:sp>
          <p:nvSpPr>
            <p:cNvPr id="15" name="Seta para a direita 14"/>
            <p:cNvSpPr/>
            <p:nvPr/>
          </p:nvSpPr>
          <p:spPr>
            <a:xfrm flipH="1">
              <a:off x="2500298" y="3857628"/>
              <a:ext cx="3286148" cy="714380"/>
            </a:xfrm>
            <a:prstGeom prst="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Redução de Riscos</a:t>
              </a:r>
              <a:endParaRPr lang="pt-BR" dirty="0"/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357158" y="4659982"/>
            <a:ext cx="1038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KRO03</a:t>
            </a:r>
          </a:p>
        </p:txBody>
      </p:sp>
    </p:spTree>
    <p:extLst>
      <p:ext uri="{BB962C8B-B14F-4D97-AF65-F5344CB8AC3E}">
        <p14:creationId xmlns:p14="http://schemas.microsoft.com/office/powerpoint/2010/main" val="286240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Progresso do projeto dos modelos</a:t>
            </a:r>
            <a:endParaRPr lang="pt-BR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H="1" flipV="1">
            <a:off x="428596" y="1285867"/>
            <a:ext cx="0" cy="337544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pt-BR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20658" y="4661312"/>
            <a:ext cx="7937556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pt-BR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1267481" y="2924954"/>
            <a:ext cx="30182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 b="1" dirty="0" smtClean="0"/>
              <a:t>% </a:t>
            </a:r>
            <a:r>
              <a:rPr lang="pt-BR" sz="1400" b="1" dirty="0" smtClean="0"/>
              <a:t>de Codificação Completo </a:t>
            </a:r>
            <a:r>
              <a:rPr lang="pt-BR" sz="1400" b="1" dirty="0" smtClean="0"/>
              <a:t>do Projeto</a:t>
            </a:r>
            <a:endParaRPr lang="pt-BR" sz="1400" b="1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549214" y="4659982"/>
            <a:ext cx="69519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 b="1" dirty="0" smtClean="0"/>
              <a:t>Tempo</a:t>
            </a:r>
            <a:endParaRPr lang="pt-BR" sz="1400" b="1" dirty="0"/>
          </a:p>
        </p:txBody>
      </p:sp>
      <p:sp>
        <p:nvSpPr>
          <p:cNvPr id="3" name="Forma livre 2"/>
          <p:cNvSpPr/>
          <p:nvPr/>
        </p:nvSpPr>
        <p:spPr>
          <a:xfrm>
            <a:off x="584791" y="1924493"/>
            <a:ext cx="6007395" cy="2690037"/>
          </a:xfrm>
          <a:custGeom>
            <a:avLst/>
            <a:gdLst>
              <a:gd name="connsiteX0" fmla="*/ 0 w 6007395"/>
              <a:gd name="connsiteY0" fmla="*/ 2690037 h 2690037"/>
              <a:gd name="connsiteX1" fmla="*/ 637953 w 6007395"/>
              <a:gd name="connsiteY1" fmla="*/ 2328530 h 2690037"/>
              <a:gd name="connsiteX2" fmla="*/ 829339 w 6007395"/>
              <a:gd name="connsiteY2" fmla="*/ 2509284 h 2690037"/>
              <a:gd name="connsiteX3" fmla="*/ 1137683 w 6007395"/>
              <a:gd name="connsiteY3" fmla="*/ 2264735 h 2690037"/>
              <a:gd name="connsiteX4" fmla="*/ 1552353 w 6007395"/>
              <a:gd name="connsiteY4" fmla="*/ 1903228 h 2690037"/>
              <a:gd name="connsiteX5" fmla="*/ 1796902 w 6007395"/>
              <a:gd name="connsiteY5" fmla="*/ 2137144 h 2690037"/>
              <a:gd name="connsiteX6" fmla="*/ 2254102 w 6007395"/>
              <a:gd name="connsiteY6" fmla="*/ 1552354 h 2690037"/>
              <a:gd name="connsiteX7" fmla="*/ 2466753 w 6007395"/>
              <a:gd name="connsiteY7" fmla="*/ 1786270 h 2690037"/>
              <a:gd name="connsiteX8" fmla="*/ 3200400 w 6007395"/>
              <a:gd name="connsiteY8" fmla="*/ 723014 h 2690037"/>
              <a:gd name="connsiteX9" fmla="*/ 3508744 w 6007395"/>
              <a:gd name="connsiteY9" fmla="*/ 893135 h 2690037"/>
              <a:gd name="connsiteX10" fmla="*/ 4072269 w 6007395"/>
              <a:gd name="connsiteY10" fmla="*/ 329609 h 2690037"/>
              <a:gd name="connsiteX11" fmla="*/ 4752753 w 6007395"/>
              <a:gd name="connsiteY11" fmla="*/ 287079 h 2690037"/>
              <a:gd name="connsiteX12" fmla="*/ 5390707 w 6007395"/>
              <a:gd name="connsiteY12" fmla="*/ 223284 h 2690037"/>
              <a:gd name="connsiteX13" fmla="*/ 6007395 w 6007395"/>
              <a:gd name="connsiteY13" fmla="*/ 0 h 269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07395" h="2690037">
                <a:moveTo>
                  <a:pt x="0" y="2690037"/>
                </a:moveTo>
                <a:cubicBezTo>
                  <a:pt x="249865" y="2524346"/>
                  <a:pt x="499730" y="2358655"/>
                  <a:pt x="637953" y="2328530"/>
                </a:cubicBezTo>
                <a:cubicBezTo>
                  <a:pt x="776176" y="2298405"/>
                  <a:pt x="746051" y="2519916"/>
                  <a:pt x="829339" y="2509284"/>
                </a:cubicBezTo>
                <a:cubicBezTo>
                  <a:pt x="912627" y="2498652"/>
                  <a:pt x="1017181" y="2365744"/>
                  <a:pt x="1137683" y="2264735"/>
                </a:cubicBezTo>
                <a:cubicBezTo>
                  <a:pt x="1258185" y="2163726"/>
                  <a:pt x="1442483" y="1924493"/>
                  <a:pt x="1552353" y="1903228"/>
                </a:cubicBezTo>
                <a:cubicBezTo>
                  <a:pt x="1662223" y="1881963"/>
                  <a:pt x="1679944" y="2195623"/>
                  <a:pt x="1796902" y="2137144"/>
                </a:cubicBezTo>
                <a:cubicBezTo>
                  <a:pt x="1913860" y="2078665"/>
                  <a:pt x="2142460" y="1610833"/>
                  <a:pt x="2254102" y="1552354"/>
                </a:cubicBezTo>
                <a:cubicBezTo>
                  <a:pt x="2365744" y="1493875"/>
                  <a:pt x="2309037" y="1924493"/>
                  <a:pt x="2466753" y="1786270"/>
                </a:cubicBezTo>
                <a:cubicBezTo>
                  <a:pt x="2624469" y="1648047"/>
                  <a:pt x="3026735" y="871870"/>
                  <a:pt x="3200400" y="723014"/>
                </a:cubicBezTo>
                <a:cubicBezTo>
                  <a:pt x="3374065" y="574158"/>
                  <a:pt x="3363433" y="958702"/>
                  <a:pt x="3508744" y="893135"/>
                </a:cubicBezTo>
                <a:cubicBezTo>
                  <a:pt x="3654055" y="827568"/>
                  <a:pt x="3864934" y="430618"/>
                  <a:pt x="4072269" y="329609"/>
                </a:cubicBezTo>
                <a:cubicBezTo>
                  <a:pt x="4279604" y="228600"/>
                  <a:pt x="4533014" y="304800"/>
                  <a:pt x="4752753" y="287079"/>
                </a:cubicBezTo>
                <a:cubicBezTo>
                  <a:pt x="4972492" y="269358"/>
                  <a:pt x="5181600" y="271131"/>
                  <a:pt x="5390707" y="223284"/>
                </a:cubicBezTo>
                <a:cubicBezTo>
                  <a:pt x="5599814" y="175437"/>
                  <a:pt x="5911702" y="37214"/>
                  <a:pt x="6007395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Forma livre 11"/>
          <p:cNvSpPr/>
          <p:nvPr/>
        </p:nvSpPr>
        <p:spPr>
          <a:xfrm>
            <a:off x="2658140" y="1828800"/>
            <a:ext cx="5794744" cy="2806995"/>
          </a:xfrm>
          <a:custGeom>
            <a:avLst/>
            <a:gdLst>
              <a:gd name="connsiteX0" fmla="*/ 0 w 5794744"/>
              <a:gd name="connsiteY0" fmla="*/ 2806995 h 2806995"/>
              <a:gd name="connsiteX1" fmla="*/ 946297 w 5794744"/>
              <a:gd name="connsiteY1" fmla="*/ 2371060 h 2806995"/>
              <a:gd name="connsiteX2" fmla="*/ 2785730 w 5794744"/>
              <a:gd name="connsiteY2" fmla="*/ 520995 h 2806995"/>
              <a:gd name="connsiteX3" fmla="*/ 3168502 w 5794744"/>
              <a:gd name="connsiteY3" fmla="*/ 1105786 h 2806995"/>
              <a:gd name="connsiteX4" fmla="*/ 3296093 w 5794744"/>
              <a:gd name="connsiteY4" fmla="*/ 1020726 h 2806995"/>
              <a:gd name="connsiteX5" fmla="*/ 3498111 w 5794744"/>
              <a:gd name="connsiteY5" fmla="*/ 1329070 h 2806995"/>
              <a:gd name="connsiteX6" fmla="*/ 3625702 w 5794744"/>
              <a:gd name="connsiteY6" fmla="*/ 861237 h 2806995"/>
              <a:gd name="connsiteX7" fmla="*/ 3732027 w 5794744"/>
              <a:gd name="connsiteY7" fmla="*/ 978195 h 2806995"/>
              <a:gd name="connsiteX8" fmla="*/ 3785190 w 5794744"/>
              <a:gd name="connsiteY8" fmla="*/ 765544 h 2806995"/>
              <a:gd name="connsiteX9" fmla="*/ 3859618 w 5794744"/>
              <a:gd name="connsiteY9" fmla="*/ 988828 h 2806995"/>
              <a:gd name="connsiteX10" fmla="*/ 3944679 w 5794744"/>
              <a:gd name="connsiteY10" fmla="*/ 744279 h 2806995"/>
              <a:gd name="connsiteX11" fmla="*/ 4061637 w 5794744"/>
              <a:gd name="connsiteY11" fmla="*/ 829340 h 2806995"/>
              <a:gd name="connsiteX12" fmla="*/ 4678325 w 5794744"/>
              <a:gd name="connsiteY12" fmla="*/ 191386 h 2806995"/>
              <a:gd name="connsiteX13" fmla="*/ 4933507 w 5794744"/>
              <a:gd name="connsiteY13" fmla="*/ 265814 h 2806995"/>
              <a:gd name="connsiteX14" fmla="*/ 5156790 w 5794744"/>
              <a:gd name="connsiteY14" fmla="*/ 106326 h 2806995"/>
              <a:gd name="connsiteX15" fmla="*/ 5263116 w 5794744"/>
              <a:gd name="connsiteY15" fmla="*/ 287079 h 2806995"/>
              <a:gd name="connsiteX16" fmla="*/ 5592725 w 5794744"/>
              <a:gd name="connsiteY16" fmla="*/ 0 h 2806995"/>
              <a:gd name="connsiteX17" fmla="*/ 5794744 w 5794744"/>
              <a:gd name="connsiteY17" fmla="*/ 0 h 280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794744" h="2806995">
                <a:moveTo>
                  <a:pt x="0" y="2806995"/>
                </a:moveTo>
                <a:lnTo>
                  <a:pt x="946297" y="2371060"/>
                </a:lnTo>
                <a:lnTo>
                  <a:pt x="2785730" y="520995"/>
                </a:lnTo>
                <a:lnTo>
                  <a:pt x="3168502" y="1105786"/>
                </a:lnTo>
                <a:lnTo>
                  <a:pt x="3296093" y="1020726"/>
                </a:lnTo>
                <a:lnTo>
                  <a:pt x="3498111" y="1329070"/>
                </a:lnTo>
                <a:lnTo>
                  <a:pt x="3625702" y="861237"/>
                </a:lnTo>
                <a:lnTo>
                  <a:pt x="3732027" y="978195"/>
                </a:lnTo>
                <a:lnTo>
                  <a:pt x="3785190" y="765544"/>
                </a:lnTo>
                <a:lnTo>
                  <a:pt x="3859618" y="988828"/>
                </a:lnTo>
                <a:lnTo>
                  <a:pt x="3944679" y="744279"/>
                </a:lnTo>
                <a:lnTo>
                  <a:pt x="4061637" y="829340"/>
                </a:lnTo>
                <a:lnTo>
                  <a:pt x="4678325" y="191386"/>
                </a:lnTo>
                <a:lnTo>
                  <a:pt x="4933507" y="265814"/>
                </a:lnTo>
                <a:lnTo>
                  <a:pt x="5156790" y="106326"/>
                </a:lnTo>
                <a:lnTo>
                  <a:pt x="5263116" y="287079"/>
                </a:lnTo>
                <a:lnTo>
                  <a:pt x="5592725" y="0"/>
                </a:lnTo>
                <a:lnTo>
                  <a:pt x="5794744" y="0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06881" y="1347614"/>
            <a:ext cx="615335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 b="1" dirty="0" smtClean="0"/>
              <a:t>Protótipos </a:t>
            </a:r>
            <a:r>
              <a:rPr lang="pt-BR" sz="2000" b="1" dirty="0" smtClean="0">
                <a:sym typeface="Wingdings"/>
              </a:rPr>
              <a:t> Arquitetura </a:t>
            </a:r>
            <a:r>
              <a:rPr lang="pt-BR" sz="2000" b="1" dirty="0">
                <a:sym typeface="Wingdings"/>
              </a:rPr>
              <a:t> </a:t>
            </a:r>
            <a:r>
              <a:rPr lang="pt-BR" sz="2000" b="1" dirty="0" smtClean="0">
                <a:sym typeface="Wingdings"/>
              </a:rPr>
              <a:t>Funcionalidades </a:t>
            </a:r>
            <a:r>
              <a:rPr lang="pt-BR" sz="2000" b="1" dirty="0">
                <a:sym typeface="Wingdings"/>
              </a:rPr>
              <a:t> </a:t>
            </a:r>
            <a:r>
              <a:rPr lang="pt-BR" sz="2000" b="1" dirty="0" smtClean="0">
                <a:sym typeface="Wingdings"/>
              </a:rPr>
              <a:t>Produto</a:t>
            </a:r>
            <a:endParaRPr lang="pt-BR" sz="2000" b="1" dirty="0"/>
          </a:p>
        </p:txBody>
      </p:sp>
      <p:sp>
        <p:nvSpPr>
          <p:cNvPr id="18" name="CaixaDeTexto 17"/>
          <p:cNvSpPr txBox="1"/>
          <p:nvPr/>
        </p:nvSpPr>
        <p:spPr>
          <a:xfrm rot="19505961">
            <a:off x="1403301" y="2675720"/>
            <a:ext cx="3304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</a:rPr>
              <a:t>Processo Iterativo &amp; Incremental</a:t>
            </a: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 rot="18916764">
            <a:off x="3875751" y="3015854"/>
            <a:ext cx="909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Cascata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2" name="Retângulo de cantos arredondados 21"/>
          <p:cNvSpPr/>
          <p:nvPr/>
        </p:nvSpPr>
        <p:spPr>
          <a:xfrm rot="20812410">
            <a:off x="5401951" y="1945260"/>
            <a:ext cx="3240360" cy="1148291"/>
          </a:xfrm>
          <a:prstGeom prst="roundRect">
            <a:avLst/>
          </a:prstGeom>
          <a:solidFill>
            <a:srgbClr val="FFCCCC">
              <a:alpha val="30196"/>
            </a:srgbClr>
          </a:solidFill>
          <a:ln>
            <a:solidFill>
              <a:schemeClr val="tx2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pt-BR" dirty="0" smtClean="0"/>
              <a:t>Síndrome dos 90%</a:t>
            </a:r>
            <a:endParaRPr lang="pt-BR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357158" y="4659982"/>
            <a:ext cx="1038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/>
              <a:t>Fonte: KRO03</a:t>
            </a:r>
          </a:p>
        </p:txBody>
      </p:sp>
    </p:spTree>
    <p:extLst>
      <p:ext uri="{BB962C8B-B14F-4D97-AF65-F5344CB8AC3E}">
        <p14:creationId xmlns:p14="http://schemas.microsoft.com/office/powerpoint/2010/main" val="352049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Personalizada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1AB39F"/>
      </a:hlink>
      <a:folHlink>
        <a:srgbClr val="7FD13B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8127</TotalTime>
  <Words>1887</Words>
  <Application>Microsoft Office PowerPoint</Application>
  <PresentationFormat>Apresentação na tela (16:9)</PresentationFormat>
  <Paragraphs>433</Paragraphs>
  <Slides>26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</vt:lpstr>
      <vt:lpstr>Verdana</vt:lpstr>
      <vt:lpstr>Wingdings</vt:lpstr>
      <vt:lpstr>Wingdings 2</vt:lpstr>
      <vt:lpstr>Wingdings 3</vt:lpstr>
      <vt:lpstr>Módulo</vt:lpstr>
      <vt:lpstr>Como o RUP pode melhorar o processo de Desenvolvimento de Software?</vt:lpstr>
      <vt:lpstr>Problemas clássicos da ESOF</vt:lpstr>
      <vt:lpstr>Dúvidas clássicas da engenharia de software</vt:lpstr>
      <vt:lpstr>Evolução dos softwares</vt:lpstr>
      <vt:lpstr>O modelo cascata</vt:lpstr>
      <vt:lpstr>O modelo iterativo</vt:lpstr>
      <vt:lpstr>O modelo iterativo e incremental</vt:lpstr>
      <vt:lpstr>Nível de risco dos modelos</vt:lpstr>
      <vt:lpstr>Progresso do projeto dos modelos</vt:lpstr>
      <vt:lpstr>Histórico do RUP &amp; do UML</vt:lpstr>
      <vt:lpstr>Estrutura do RUP 7.5 para grandes e pequeno projetos</vt:lpstr>
      <vt:lpstr>Pilares estratégicos do RUP</vt:lpstr>
      <vt:lpstr>As fases do RUP e seus objetivos</vt:lpstr>
      <vt:lpstr>As iterações do RUP</vt:lpstr>
      <vt:lpstr>Disciplinas do RUP</vt:lpstr>
      <vt:lpstr>Do problema do cliente à solução do usuário</vt:lpstr>
      <vt:lpstr>Processo adaptável ao projeto</vt:lpstr>
      <vt:lpstr>Outros princípios chaves do RUP</vt:lpstr>
      <vt:lpstr>Resumo dos problemas às soluções</vt:lpstr>
      <vt:lpstr>Conclusão: Quando utilizar o RUP?</vt:lpstr>
      <vt:lpstr>Pesquisa: metodologia em Uberlândia feita com 177 profissionais</vt:lpstr>
      <vt:lpstr>Relação da empresa com metodologia</vt:lpstr>
      <vt:lpstr>Disciplinas utilizadas nas empresas</vt:lpstr>
      <vt:lpstr>Conclusões sobre o RUP</vt:lpstr>
      <vt:lpstr>Referências</vt:lpstr>
      <vt:lpstr>Como o RUP pode melhorar o processo de Desenvolvimento de Software?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 o RUP pode melhorar o processo de Desenvolvimento de Software?</dc:title>
  <dc:creator>marciorm</dc:creator>
  <cp:lastModifiedBy>Marcio</cp:lastModifiedBy>
  <cp:revision>655</cp:revision>
  <dcterms:created xsi:type="dcterms:W3CDTF">2008-05-19T15:53:37Z</dcterms:created>
  <dcterms:modified xsi:type="dcterms:W3CDTF">2013-10-31T18:01:02Z</dcterms:modified>
</cp:coreProperties>
</file>