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410" r:id="rId2"/>
    <p:sldId id="257" r:id="rId3"/>
    <p:sldId id="453" r:id="rId4"/>
    <p:sldId id="455" r:id="rId5"/>
    <p:sldId id="458" r:id="rId6"/>
    <p:sldId id="438" r:id="rId7"/>
    <p:sldId id="439" r:id="rId8"/>
    <p:sldId id="459" r:id="rId9"/>
    <p:sldId id="441" r:id="rId10"/>
    <p:sldId id="442" r:id="rId11"/>
    <p:sldId id="457" r:id="rId12"/>
    <p:sldId id="460" r:id="rId13"/>
    <p:sldId id="445" r:id="rId14"/>
    <p:sldId id="461" r:id="rId15"/>
    <p:sldId id="446" r:id="rId16"/>
    <p:sldId id="448" r:id="rId17"/>
    <p:sldId id="450" r:id="rId18"/>
    <p:sldId id="451" r:id="rId19"/>
    <p:sldId id="447" r:id="rId20"/>
    <p:sldId id="462" r:id="rId21"/>
    <p:sldId id="444" r:id="rId22"/>
    <p:sldId id="443" r:id="rId23"/>
    <p:sldId id="463" r:id="rId24"/>
    <p:sldId id="452" r:id="rId25"/>
    <p:sldId id="429" r:id="rId26"/>
    <p:sldId id="430" r:id="rId27"/>
    <p:sldId id="464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0000CC"/>
    <a:srgbClr val="006600"/>
    <a:srgbClr val="FFCCFF"/>
    <a:srgbClr val="7FD13B"/>
    <a:srgbClr val="CCEDB1"/>
    <a:srgbClr val="FFCCCC"/>
    <a:srgbClr val="000000"/>
    <a:srgbClr val="FF00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CBF13C-ADE2-4969-BC3B-C4A18D8C82BC}" type="doc">
      <dgm:prSet loTypeId="urn:microsoft.com/office/officeart/2005/8/layout/arrow4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A3C99CC9-969C-4EF3-B273-53676BBE1295}">
      <dgm:prSet phldrT="[Texto]"/>
      <dgm:spPr/>
      <dgm:t>
        <a:bodyPr/>
        <a:lstStyle/>
        <a:p>
          <a:r>
            <a:rPr lang="pt-BR" dirty="0" smtClean="0"/>
            <a:t>Competitividade</a:t>
          </a:r>
          <a:endParaRPr lang="pt-BR" dirty="0"/>
        </a:p>
      </dgm:t>
    </dgm:pt>
    <dgm:pt modelId="{31644BA1-C4F8-49C6-9AE9-36E51759DEB6}" type="parTrans" cxnId="{7B888F3B-2290-4F8A-8173-7EDCCFA7EA08}">
      <dgm:prSet/>
      <dgm:spPr/>
      <dgm:t>
        <a:bodyPr/>
        <a:lstStyle/>
        <a:p>
          <a:endParaRPr lang="pt-BR"/>
        </a:p>
      </dgm:t>
    </dgm:pt>
    <dgm:pt modelId="{BF6CABC8-B80C-4AFD-9CC2-E957CD3D1DEE}" type="sibTrans" cxnId="{7B888F3B-2290-4F8A-8173-7EDCCFA7EA08}">
      <dgm:prSet/>
      <dgm:spPr/>
      <dgm:t>
        <a:bodyPr/>
        <a:lstStyle/>
        <a:p>
          <a:endParaRPr lang="pt-BR"/>
        </a:p>
      </dgm:t>
    </dgm:pt>
    <dgm:pt modelId="{4903595B-BDB9-4427-ABFF-78742BA08C33}">
      <dgm:prSet phldrT="[Texto]"/>
      <dgm:spPr/>
      <dgm:t>
        <a:bodyPr/>
        <a:lstStyle/>
        <a:p>
          <a:r>
            <a:rPr lang="pt-BR" dirty="0" smtClean="0"/>
            <a:t>Previsibilidade</a:t>
          </a:r>
          <a:endParaRPr lang="pt-BR" dirty="0"/>
        </a:p>
      </dgm:t>
    </dgm:pt>
    <dgm:pt modelId="{705A8BB1-6437-4A76-90FF-6821EDB56C04}" type="parTrans" cxnId="{F354D194-2766-46C6-97BC-AC8B73C9D271}">
      <dgm:prSet/>
      <dgm:spPr/>
      <dgm:t>
        <a:bodyPr/>
        <a:lstStyle/>
        <a:p>
          <a:endParaRPr lang="pt-BR"/>
        </a:p>
      </dgm:t>
    </dgm:pt>
    <dgm:pt modelId="{62992449-10DF-4F20-BD5E-8E99D95F684D}" type="sibTrans" cxnId="{F354D194-2766-46C6-97BC-AC8B73C9D271}">
      <dgm:prSet/>
      <dgm:spPr/>
      <dgm:t>
        <a:bodyPr/>
        <a:lstStyle/>
        <a:p>
          <a:endParaRPr lang="pt-BR"/>
        </a:p>
      </dgm:t>
    </dgm:pt>
    <dgm:pt modelId="{CF98AFA3-41E3-408C-99CD-E5BEA3FA935B}" type="pres">
      <dgm:prSet presAssocID="{1CCBF13C-ADE2-4969-BC3B-C4A18D8C82B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258F894-8FD3-406D-AEE3-11AA914DE2E9}" type="pres">
      <dgm:prSet presAssocID="{A3C99CC9-969C-4EF3-B273-53676BBE1295}" presName="upArrow" presStyleLbl="node1" presStyleIdx="0" presStyleCnt="2"/>
      <dgm:spPr/>
    </dgm:pt>
    <dgm:pt modelId="{6EFA1DBA-5C96-457B-B86A-EBE51CC82A49}" type="pres">
      <dgm:prSet presAssocID="{A3C99CC9-969C-4EF3-B273-53676BBE1295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6482143-C245-494F-866C-6A49C7272723}" type="pres">
      <dgm:prSet presAssocID="{4903595B-BDB9-4427-ABFF-78742BA08C33}" presName="downArrow" presStyleLbl="node1" presStyleIdx="1" presStyleCnt="2"/>
      <dgm:spPr/>
    </dgm:pt>
    <dgm:pt modelId="{850F898F-66A3-4A00-9CF5-FB24B5C1317F}" type="pres">
      <dgm:prSet presAssocID="{4903595B-BDB9-4427-ABFF-78742BA08C33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1A06184-BDF4-440D-BA80-A2235C078DE5}" type="presOf" srcId="{A3C99CC9-969C-4EF3-B273-53676BBE1295}" destId="{6EFA1DBA-5C96-457B-B86A-EBE51CC82A49}" srcOrd="0" destOrd="0" presId="urn:microsoft.com/office/officeart/2005/8/layout/arrow4"/>
    <dgm:cxn modelId="{F354D194-2766-46C6-97BC-AC8B73C9D271}" srcId="{1CCBF13C-ADE2-4969-BC3B-C4A18D8C82BC}" destId="{4903595B-BDB9-4427-ABFF-78742BA08C33}" srcOrd="1" destOrd="0" parTransId="{705A8BB1-6437-4A76-90FF-6821EDB56C04}" sibTransId="{62992449-10DF-4F20-BD5E-8E99D95F684D}"/>
    <dgm:cxn modelId="{7B888F3B-2290-4F8A-8173-7EDCCFA7EA08}" srcId="{1CCBF13C-ADE2-4969-BC3B-C4A18D8C82BC}" destId="{A3C99CC9-969C-4EF3-B273-53676BBE1295}" srcOrd="0" destOrd="0" parTransId="{31644BA1-C4F8-49C6-9AE9-36E51759DEB6}" sibTransId="{BF6CABC8-B80C-4AFD-9CC2-E957CD3D1DEE}"/>
    <dgm:cxn modelId="{53C835FF-90B0-4FCE-9396-622BA5AEE5E0}" type="presOf" srcId="{1CCBF13C-ADE2-4969-BC3B-C4A18D8C82BC}" destId="{CF98AFA3-41E3-408C-99CD-E5BEA3FA935B}" srcOrd="0" destOrd="0" presId="urn:microsoft.com/office/officeart/2005/8/layout/arrow4"/>
    <dgm:cxn modelId="{103D994B-8ED7-48A5-B54C-E0080372A5F1}" type="presOf" srcId="{4903595B-BDB9-4427-ABFF-78742BA08C33}" destId="{850F898F-66A3-4A00-9CF5-FB24B5C1317F}" srcOrd="0" destOrd="0" presId="urn:microsoft.com/office/officeart/2005/8/layout/arrow4"/>
    <dgm:cxn modelId="{32530794-B70A-40F3-864D-9C3A07C83D60}" type="presParOf" srcId="{CF98AFA3-41E3-408C-99CD-E5BEA3FA935B}" destId="{C258F894-8FD3-406D-AEE3-11AA914DE2E9}" srcOrd="0" destOrd="0" presId="urn:microsoft.com/office/officeart/2005/8/layout/arrow4"/>
    <dgm:cxn modelId="{2679BB57-970A-4B8C-91B6-21CDB6806D1A}" type="presParOf" srcId="{CF98AFA3-41E3-408C-99CD-E5BEA3FA935B}" destId="{6EFA1DBA-5C96-457B-B86A-EBE51CC82A49}" srcOrd="1" destOrd="0" presId="urn:microsoft.com/office/officeart/2005/8/layout/arrow4"/>
    <dgm:cxn modelId="{32D8A964-18AA-43FD-9901-29D5D00FE172}" type="presParOf" srcId="{CF98AFA3-41E3-408C-99CD-E5BEA3FA935B}" destId="{66482143-C245-494F-866C-6A49C7272723}" srcOrd="2" destOrd="0" presId="urn:microsoft.com/office/officeart/2005/8/layout/arrow4"/>
    <dgm:cxn modelId="{3022CA3F-C522-4294-B2B5-25ABD5EC01DD}" type="presParOf" srcId="{CF98AFA3-41E3-408C-99CD-E5BEA3FA935B}" destId="{850F898F-66A3-4A00-9CF5-FB24B5C1317F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</a:t>
          </a:r>
          <a:r>
            <a:rPr lang="pt-BR" b="1" dirty="0" smtClean="0"/>
            <a:t>Competitividade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</a:t>
          </a:r>
          <a:r>
            <a:rPr lang="pt-BR" b="1" dirty="0" smtClean="0"/>
            <a:t>Players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EFB67F6A-AD1F-4FC7-B260-12596FA685EC}">
      <dgm:prSet phldrT="[Texto]"/>
      <dgm:spPr/>
      <dgm:t>
        <a:bodyPr/>
        <a:lstStyle/>
        <a:p>
          <a:r>
            <a:rPr lang="pt-BR" b="1" dirty="0" smtClean="0"/>
            <a:t>Quebra de Monopólios</a:t>
          </a:r>
          <a:endParaRPr lang="pt-BR" b="1" dirty="0"/>
        </a:p>
      </dgm:t>
    </dgm:pt>
    <dgm:pt modelId="{A787D563-78A9-4955-858E-55DB51E41CAA}" type="parTrans" cxnId="{1BC4AB3A-FCB4-4229-9A3D-AD15DFE6D479}">
      <dgm:prSet/>
      <dgm:spPr/>
      <dgm:t>
        <a:bodyPr/>
        <a:lstStyle/>
        <a:p>
          <a:endParaRPr lang="pt-BR"/>
        </a:p>
      </dgm:t>
    </dgm:pt>
    <dgm:pt modelId="{6A822D44-6702-4BA5-A334-8AE731DFFAA6}" type="sibTrans" cxnId="{1BC4AB3A-FCB4-4229-9A3D-AD15DFE6D479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F66372C1-DB61-4514-920F-859ACA304B24}" srcId="{7E565B77-2FB9-487C-AB79-B3658D8BA523}" destId="{437A09E9-D857-4543-82F5-81FD2FAA8230}" srcOrd="1" destOrd="0" parTransId="{731FE1CB-A3A0-4DD2-A0EF-1982C93BBFC7}" sibTransId="{65BB1BCD-FE9C-4620-B822-2B7050A95B35}"/>
    <dgm:cxn modelId="{F4E121B0-4D62-45F8-AABA-6BD1FBDBA1CF}" type="presOf" srcId="{B8F9D5B0-C20B-4A81-8265-8531EB72F8C0}" destId="{F5718CE3-2DD6-40B2-B4B5-3BEBF4A1E338}" srcOrd="0" destOrd="0" presId="urn:microsoft.com/office/officeart/2005/8/layout/hList1"/>
    <dgm:cxn modelId="{F879CD3A-264F-43A0-81F7-06076EC37F71}" type="presOf" srcId="{7E565B77-2FB9-487C-AB79-B3658D8BA523}" destId="{D41D7089-A4B9-4DE3-9FB1-56734940E152}" srcOrd="0" destOrd="0" presId="urn:microsoft.com/office/officeart/2005/8/layout/hList1"/>
    <dgm:cxn modelId="{2E902FFB-51C5-4FBA-A6D0-EBDF793A1240}" type="presOf" srcId="{437A09E9-D857-4543-82F5-81FD2FAA8230}" destId="{B30E0C6D-AFB7-43F4-B3F7-5A9BDDCD0202}" srcOrd="0" destOrd="1" presId="urn:microsoft.com/office/officeart/2005/8/layout/hList1"/>
    <dgm:cxn modelId="{96916276-8B26-47CF-922F-F420B87301E3}" type="presOf" srcId="{EFB67F6A-AD1F-4FC7-B260-12596FA685EC}" destId="{B30E0C6D-AFB7-43F4-B3F7-5A9BDDCD0202}" srcOrd="0" destOrd="0" presId="urn:microsoft.com/office/officeart/2005/8/layout/hList1"/>
    <dgm:cxn modelId="{1BC4AB3A-FCB4-4229-9A3D-AD15DFE6D479}" srcId="{7E565B77-2FB9-487C-AB79-B3658D8BA523}" destId="{EFB67F6A-AD1F-4FC7-B260-12596FA685EC}" srcOrd="0" destOrd="0" parTransId="{A787D563-78A9-4955-858E-55DB51E41CAA}" sibTransId="{6A822D44-6702-4BA5-A334-8AE731DFFAA6}"/>
    <dgm:cxn modelId="{28599694-DED4-4BA3-AAF9-EC23A29A3647}" type="presParOf" srcId="{F5718CE3-2DD6-40B2-B4B5-3BEBF4A1E338}" destId="{CC6CEF2D-C94B-4C86-8008-694A92BF1EE3}" srcOrd="0" destOrd="0" presId="urn:microsoft.com/office/officeart/2005/8/layout/hList1"/>
    <dgm:cxn modelId="{08158BE3-BDDB-47EA-81D7-37477C120ED5}" type="presParOf" srcId="{CC6CEF2D-C94B-4C86-8008-694A92BF1EE3}" destId="{D41D7089-A4B9-4DE3-9FB1-56734940E152}" srcOrd="0" destOrd="0" presId="urn:microsoft.com/office/officeart/2005/8/layout/hList1"/>
    <dgm:cxn modelId="{D749E39A-FD68-4CD0-8C3D-814BE43277E5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Diversificação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/>
            <a:t>Linhas de Negócios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7843E961-F17D-4E74-A3AB-5DB9337405F1}">
      <dgm:prSet phldrT="[Texto]"/>
      <dgm:spPr/>
      <dgm:t>
        <a:bodyPr/>
        <a:lstStyle/>
        <a:p>
          <a:r>
            <a:rPr lang="pt-BR" b="1" dirty="0" smtClean="0"/>
            <a:t>Linhas de Produtos</a:t>
          </a:r>
          <a:endParaRPr lang="pt-BR" b="1" dirty="0"/>
        </a:p>
      </dgm:t>
    </dgm:pt>
    <dgm:pt modelId="{2E20FF4B-41AD-4FA6-B791-76C6941CF410}" type="parTrans" cxnId="{F8174F0D-0CF6-4899-AB22-AD5DF1F10021}">
      <dgm:prSet/>
      <dgm:spPr/>
      <dgm:t>
        <a:bodyPr/>
        <a:lstStyle/>
        <a:p>
          <a:endParaRPr lang="pt-BR"/>
        </a:p>
      </dgm:t>
    </dgm:pt>
    <dgm:pt modelId="{B80E0B46-FF00-40BB-8C1D-533881272475}" type="sibTrans" cxnId="{F8174F0D-0CF6-4899-AB22-AD5DF1F10021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8174F0D-0CF6-4899-AB22-AD5DF1F10021}" srcId="{7E565B77-2FB9-487C-AB79-B3658D8BA523}" destId="{7843E961-F17D-4E74-A3AB-5DB9337405F1}" srcOrd="1" destOrd="0" parTransId="{2E20FF4B-41AD-4FA6-B791-76C6941CF410}" sibTransId="{B80E0B46-FF00-40BB-8C1D-533881272475}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439D872E-7E4A-465D-9703-FC3E8FEE2F50}" type="presOf" srcId="{B8F9D5B0-C20B-4A81-8265-8531EB72F8C0}" destId="{F5718CE3-2DD6-40B2-B4B5-3BEBF4A1E338}" srcOrd="0" destOrd="0" presId="urn:microsoft.com/office/officeart/2005/8/layout/hList1"/>
    <dgm:cxn modelId="{DD589B6B-D2DD-4191-98B1-D4F47CBABED3}" type="presOf" srcId="{437A09E9-D857-4543-82F5-81FD2FAA8230}" destId="{B30E0C6D-AFB7-43F4-B3F7-5A9BDDCD0202}" srcOrd="0" destOrd="0" presId="urn:microsoft.com/office/officeart/2005/8/layout/hList1"/>
    <dgm:cxn modelId="{21B65113-4753-4F60-B2AD-36EB6234184C}" type="presOf" srcId="{7843E961-F17D-4E74-A3AB-5DB9337405F1}" destId="{B30E0C6D-AFB7-43F4-B3F7-5A9BDDCD0202}" srcOrd="0" destOrd="1" presId="urn:microsoft.com/office/officeart/2005/8/layout/hList1"/>
    <dgm:cxn modelId="{3DCEF44C-D3A7-462A-9D00-4A2EEC48B919}" type="presOf" srcId="{7E565B77-2FB9-487C-AB79-B3658D8BA523}" destId="{D41D7089-A4B9-4DE3-9FB1-56734940E152}" srcOrd="0" destOrd="0" presId="urn:microsoft.com/office/officeart/2005/8/layout/hList1"/>
    <dgm:cxn modelId="{3C56C8D7-38EF-4478-AF29-5ADBCD4ACEC7}" type="presParOf" srcId="{F5718CE3-2DD6-40B2-B4B5-3BEBF4A1E338}" destId="{CC6CEF2D-C94B-4C86-8008-694A92BF1EE3}" srcOrd="0" destOrd="0" presId="urn:microsoft.com/office/officeart/2005/8/layout/hList1"/>
    <dgm:cxn modelId="{0C2AB502-29BB-425F-A4BB-F612BE55F398}" type="presParOf" srcId="{CC6CEF2D-C94B-4C86-8008-694A92BF1EE3}" destId="{D41D7089-A4B9-4DE3-9FB1-56734940E152}" srcOrd="0" destOrd="0" presId="urn:microsoft.com/office/officeart/2005/8/layout/hList1"/>
    <dgm:cxn modelId="{5CC03DDF-3905-4341-9DB0-963EB0B75CC8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Consolidação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Qualidade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43F2A38C-3372-4EF6-9F0E-76934D2A894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Eficiência</a:t>
          </a:r>
          <a:endParaRPr lang="pt-BR" b="1" dirty="0"/>
        </a:p>
      </dgm:t>
    </dgm:pt>
    <dgm:pt modelId="{AFCC56EE-A671-4504-B2CF-3178C483C3D3}" type="parTrans" cxnId="{FE2BA9E6-9129-4008-9A66-D683B54BD60D}">
      <dgm:prSet/>
      <dgm:spPr/>
      <dgm:t>
        <a:bodyPr/>
        <a:lstStyle/>
        <a:p>
          <a:endParaRPr lang="pt-BR"/>
        </a:p>
      </dgm:t>
    </dgm:pt>
    <dgm:pt modelId="{4721B719-A499-424E-A8E9-C2D42CC910E4}" type="sibTrans" cxnId="{FE2BA9E6-9129-4008-9A66-D683B54BD60D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E2BA9E6-9129-4008-9A66-D683B54BD60D}" srcId="{7E565B77-2FB9-487C-AB79-B3658D8BA523}" destId="{43F2A38C-3372-4EF6-9F0E-76934D2A8940}" srcOrd="1" destOrd="0" parTransId="{AFCC56EE-A671-4504-B2CF-3178C483C3D3}" sibTransId="{4721B719-A499-424E-A8E9-C2D42CC910E4}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A8D6758E-5C76-435B-B97D-8A42BA55F09C}" type="presOf" srcId="{7E565B77-2FB9-487C-AB79-B3658D8BA523}" destId="{D41D7089-A4B9-4DE3-9FB1-56734940E152}" srcOrd="0" destOrd="0" presId="urn:microsoft.com/office/officeart/2005/8/layout/hList1"/>
    <dgm:cxn modelId="{19769D02-BA34-4F17-8AAB-799AB575E09F}" type="presOf" srcId="{B8F9D5B0-C20B-4A81-8265-8531EB72F8C0}" destId="{F5718CE3-2DD6-40B2-B4B5-3BEBF4A1E338}" srcOrd="0" destOrd="0" presId="urn:microsoft.com/office/officeart/2005/8/layout/hList1"/>
    <dgm:cxn modelId="{59EBDFD9-3CDE-430A-9BD3-87D867CDFDA8}" type="presOf" srcId="{43F2A38C-3372-4EF6-9F0E-76934D2A8940}" destId="{B30E0C6D-AFB7-43F4-B3F7-5A9BDDCD0202}" srcOrd="0" destOrd="1" presId="urn:microsoft.com/office/officeart/2005/8/layout/hList1"/>
    <dgm:cxn modelId="{C9B5EBEC-E6DE-427E-92D8-887703CD26AA}" type="presOf" srcId="{437A09E9-D857-4543-82F5-81FD2FAA8230}" destId="{B30E0C6D-AFB7-43F4-B3F7-5A9BDDCD0202}" srcOrd="0" destOrd="0" presId="urn:microsoft.com/office/officeart/2005/8/layout/hList1"/>
    <dgm:cxn modelId="{D5D9CA38-6CA2-4B4B-BE3F-BDDF5BCD5A73}" type="presParOf" srcId="{F5718CE3-2DD6-40B2-B4B5-3BEBF4A1E338}" destId="{CC6CEF2D-C94B-4C86-8008-694A92BF1EE3}" srcOrd="0" destOrd="0" presId="urn:microsoft.com/office/officeart/2005/8/layout/hList1"/>
    <dgm:cxn modelId="{045625C5-8A7B-4E28-B18A-A3AD99103E5E}" type="presParOf" srcId="{CC6CEF2D-C94B-4C86-8008-694A92BF1EE3}" destId="{D41D7089-A4B9-4DE3-9FB1-56734940E152}" srcOrd="0" destOrd="0" presId="urn:microsoft.com/office/officeart/2005/8/layout/hList1"/>
    <dgm:cxn modelId="{5278AE47-A228-41EF-9EEE-8DF62A3D2D6E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Pouco Conhecimento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/>
            <a:t>Dependência de Pessoas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7843E961-F17D-4E74-A3AB-5DB9337405F1}">
      <dgm:prSet phldrT="[Texto]"/>
      <dgm:spPr/>
      <dgm:t>
        <a:bodyPr/>
        <a:lstStyle/>
        <a:p>
          <a:r>
            <a:rPr lang="pt-BR" b="1" dirty="0" smtClean="0"/>
            <a:t>Resultados Incertos</a:t>
          </a:r>
          <a:endParaRPr lang="pt-BR" b="1" dirty="0"/>
        </a:p>
      </dgm:t>
    </dgm:pt>
    <dgm:pt modelId="{2E20FF4B-41AD-4FA6-B791-76C6941CF410}" type="parTrans" cxnId="{F8174F0D-0CF6-4899-AB22-AD5DF1F10021}">
      <dgm:prSet/>
      <dgm:spPr/>
      <dgm:t>
        <a:bodyPr/>
        <a:lstStyle/>
        <a:p>
          <a:endParaRPr lang="pt-BR"/>
        </a:p>
      </dgm:t>
    </dgm:pt>
    <dgm:pt modelId="{B80E0B46-FF00-40BB-8C1D-533881272475}" type="sibTrans" cxnId="{F8174F0D-0CF6-4899-AB22-AD5DF1F10021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8174F0D-0CF6-4899-AB22-AD5DF1F10021}" srcId="{7E565B77-2FB9-487C-AB79-B3658D8BA523}" destId="{7843E961-F17D-4E74-A3AB-5DB9337405F1}" srcOrd="1" destOrd="0" parTransId="{2E20FF4B-41AD-4FA6-B791-76C6941CF410}" sibTransId="{B80E0B46-FF00-40BB-8C1D-533881272475}"/>
    <dgm:cxn modelId="{192DEB25-C963-4DC4-9E64-6AC002E6637B}" type="presOf" srcId="{7E565B77-2FB9-487C-AB79-B3658D8BA523}" destId="{D41D7089-A4B9-4DE3-9FB1-56734940E152}" srcOrd="0" destOrd="0" presId="urn:microsoft.com/office/officeart/2005/8/layout/hList1"/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40547128-7F33-446A-B5CC-32D8E9BDF21E}" type="presOf" srcId="{7843E961-F17D-4E74-A3AB-5DB9337405F1}" destId="{B30E0C6D-AFB7-43F4-B3F7-5A9BDDCD0202}" srcOrd="0" destOrd="1" presId="urn:microsoft.com/office/officeart/2005/8/layout/hList1"/>
    <dgm:cxn modelId="{C96DD762-208D-44A5-AF78-AC0D8A85675E}" type="presOf" srcId="{437A09E9-D857-4543-82F5-81FD2FAA8230}" destId="{B30E0C6D-AFB7-43F4-B3F7-5A9BDDCD0202}" srcOrd="0" destOrd="0" presId="urn:microsoft.com/office/officeart/2005/8/layout/hList1"/>
    <dgm:cxn modelId="{A31C317B-39FC-4904-B03D-50B1B2B8A5BA}" type="presOf" srcId="{B8F9D5B0-C20B-4A81-8265-8531EB72F8C0}" destId="{F5718CE3-2DD6-40B2-B4B5-3BEBF4A1E338}" srcOrd="0" destOrd="0" presId="urn:microsoft.com/office/officeart/2005/8/layout/hList1"/>
    <dgm:cxn modelId="{185B92B9-396C-412B-BBDF-6C1EBCFDF56D}" type="presParOf" srcId="{F5718CE3-2DD6-40B2-B4B5-3BEBF4A1E338}" destId="{CC6CEF2D-C94B-4C86-8008-694A92BF1EE3}" srcOrd="0" destOrd="0" presId="urn:microsoft.com/office/officeart/2005/8/layout/hList1"/>
    <dgm:cxn modelId="{870D0A7E-C3C1-4E80-B5CF-5AAC64D1ADA9}" type="presParOf" srcId="{CC6CEF2D-C94B-4C86-8008-694A92BF1EE3}" destId="{D41D7089-A4B9-4DE3-9FB1-56734940E152}" srcOrd="0" destOrd="0" presId="urn:microsoft.com/office/officeart/2005/8/layout/hList1"/>
    <dgm:cxn modelId="{58FC6E93-B4C1-4E2C-BE01-9C5706B37237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8F9D5B0-C20B-4A81-8265-8531EB72F8C0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7E565B77-2FB9-487C-AB79-B3658D8BA523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Gestão</a:t>
          </a:r>
          <a:endParaRPr lang="pt-BR" b="1" dirty="0"/>
        </a:p>
      </dgm:t>
    </dgm:pt>
    <dgm:pt modelId="{AF6489CA-956E-415E-A432-B301488C95BC}" type="parTrans" cxnId="{618BC418-E4A6-420D-A1FD-417A535ECD2B}">
      <dgm:prSet/>
      <dgm:spPr/>
      <dgm:t>
        <a:bodyPr/>
        <a:lstStyle/>
        <a:p>
          <a:endParaRPr lang="pt-BR"/>
        </a:p>
      </dgm:t>
    </dgm:pt>
    <dgm:pt modelId="{794A49A9-BB10-4CC6-85ED-CFD2201C0033}" type="sibTrans" cxnId="{618BC418-E4A6-420D-A1FD-417A535ECD2B}">
      <dgm:prSet/>
      <dgm:spPr/>
      <dgm:t>
        <a:bodyPr/>
        <a:lstStyle/>
        <a:p>
          <a:endParaRPr lang="pt-BR"/>
        </a:p>
      </dgm:t>
    </dgm:pt>
    <dgm:pt modelId="{437A09E9-D857-4543-82F5-81FD2FAA8230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 Exceções/Operacional</a:t>
          </a:r>
          <a:endParaRPr lang="pt-BR" b="1" dirty="0"/>
        </a:p>
      </dgm:t>
    </dgm:pt>
    <dgm:pt modelId="{731FE1CB-A3A0-4DD2-A0EF-1982C93BBFC7}" type="parTrans" cxnId="{F66372C1-DB61-4514-920F-859ACA304B24}">
      <dgm:prSet/>
      <dgm:spPr/>
      <dgm:t>
        <a:bodyPr/>
        <a:lstStyle/>
        <a:p>
          <a:endParaRPr lang="pt-BR"/>
        </a:p>
      </dgm:t>
    </dgm:pt>
    <dgm:pt modelId="{65BB1BCD-FE9C-4620-B822-2B7050A95B35}" type="sibTrans" cxnId="{F66372C1-DB61-4514-920F-859ACA304B24}">
      <dgm:prSet/>
      <dgm:spPr/>
      <dgm:t>
        <a:bodyPr/>
        <a:lstStyle/>
        <a:p>
          <a:endParaRPr lang="pt-BR"/>
        </a:p>
      </dgm:t>
    </dgm:pt>
    <dgm:pt modelId="{6E88DB93-79A8-483E-9681-4E27DDEB46FE}">
      <dgm:prSet phldrT="[Texto]"/>
      <dgm:spPr/>
      <dgm:t>
        <a:bodyPr/>
        <a:lstStyle/>
        <a:p>
          <a:r>
            <a:rPr lang="pt-BR" b="1" dirty="0" smtClean="0">
              <a:sym typeface="Wingdings"/>
            </a:rPr>
            <a:t> Pró-ativo/Estratégico</a:t>
          </a:r>
          <a:endParaRPr lang="pt-BR" b="1" dirty="0"/>
        </a:p>
      </dgm:t>
    </dgm:pt>
    <dgm:pt modelId="{F7AD3294-D9D9-493C-95BD-A645D46A039D}" type="parTrans" cxnId="{D25482A9-B008-4E49-913F-8E3C3C117818}">
      <dgm:prSet/>
      <dgm:spPr/>
      <dgm:t>
        <a:bodyPr/>
        <a:lstStyle/>
        <a:p>
          <a:endParaRPr lang="pt-BR"/>
        </a:p>
      </dgm:t>
    </dgm:pt>
    <dgm:pt modelId="{1CBA0A7C-3BC1-41C2-87FF-CDB27924F723}" type="sibTrans" cxnId="{D25482A9-B008-4E49-913F-8E3C3C117818}">
      <dgm:prSet/>
      <dgm:spPr/>
      <dgm:t>
        <a:bodyPr/>
        <a:lstStyle/>
        <a:p>
          <a:endParaRPr lang="pt-BR"/>
        </a:p>
      </dgm:t>
    </dgm:pt>
    <dgm:pt modelId="{F5718CE3-2DD6-40B2-B4B5-3BEBF4A1E338}" type="pres">
      <dgm:prSet presAssocID="{B8F9D5B0-C20B-4A81-8265-8531EB72F8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6CEF2D-C94B-4C86-8008-694A92BF1EE3}" type="pres">
      <dgm:prSet presAssocID="{7E565B77-2FB9-487C-AB79-B3658D8BA523}" presName="composite" presStyleCnt="0"/>
      <dgm:spPr/>
      <dgm:t>
        <a:bodyPr/>
        <a:lstStyle/>
        <a:p>
          <a:endParaRPr lang="pt-BR"/>
        </a:p>
      </dgm:t>
    </dgm:pt>
    <dgm:pt modelId="{D41D7089-A4B9-4DE3-9FB1-56734940E152}" type="pres">
      <dgm:prSet presAssocID="{7E565B77-2FB9-487C-AB79-B3658D8BA52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E0C6D-AFB7-43F4-B3F7-5A9BDDCD0202}" type="pres">
      <dgm:prSet presAssocID="{7E565B77-2FB9-487C-AB79-B3658D8BA52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18BC418-E4A6-420D-A1FD-417A535ECD2B}" srcId="{B8F9D5B0-C20B-4A81-8265-8531EB72F8C0}" destId="{7E565B77-2FB9-487C-AB79-B3658D8BA523}" srcOrd="0" destOrd="0" parTransId="{AF6489CA-956E-415E-A432-B301488C95BC}" sibTransId="{794A49A9-BB10-4CC6-85ED-CFD2201C0033}"/>
    <dgm:cxn modelId="{43873305-26B3-45FD-A33A-A417C9E651D7}" type="presOf" srcId="{437A09E9-D857-4543-82F5-81FD2FAA8230}" destId="{B30E0C6D-AFB7-43F4-B3F7-5A9BDDCD0202}" srcOrd="0" destOrd="0" presId="urn:microsoft.com/office/officeart/2005/8/layout/hList1"/>
    <dgm:cxn modelId="{F66372C1-DB61-4514-920F-859ACA304B24}" srcId="{7E565B77-2FB9-487C-AB79-B3658D8BA523}" destId="{437A09E9-D857-4543-82F5-81FD2FAA8230}" srcOrd="0" destOrd="0" parTransId="{731FE1CB-A3A0-4DD2-A0EF-1982C93BBFC7}" sibTransId="{65BB1BCD-FE9C-4620-B822-2B7050A95B35}"/>
    <dgm:cxn modelId="{D25482A9-B008-4E49-913F-8E3C3C117818}" srcId="{7E565B77-2FB9-487C-AB79-B3658D8BA523}" destId="{6E88DB93-79A8-483E-9681-4E27DDEB46FE}" srcOrd="1" destOrd="0" parTransId="{F7AD3294-D9D9-493C-95BD-A645D46A039D}" sibTransId="{1CBA0A7C-3BC1-41C2-87FF-CDB27924F723}"/>
    <dgm:cxn modelId="{9830E93F-C568-4BF7-80F9-A642378ABBD7}" type="presOf" srcId="{6E88DB93-79A8-483E-9681-4E27DDEB46FE}" destId="{B30E0C6D-AFB7-43F4-B3F7-5A9BDDCD0202}" srcOrd="0" destOrd="1" presId="urn:microsoft.com/office/officeart/2005/8/layout/hList1"/>
    <dgm:cxn modelId="{70F391F1-E4C8-45B1-A8AD-AAFF4C94AB87}" type="presOf" srcId="{B8F9D5B0-C20B-4A81-8265-8531EB72F8C0}" destId="{F5718CE3-2DD6-40B2-B4B5-3BEBF4A1E338}" srcOrd="0" destOrd="0" presId="urn:microsoft.com/office/officeart/2005/8/layout/hList1"/>
    <dgm:cxn modelId="{59286895-D377-4010-996F-68A2EE02C855}" type="presOf" srcId="{7E565B77-2FB9-487C-AB79-B3658D8BA523}" destId="{D41D7089-A4B9-4DE3-9FB1-56734940E152}" srcOrd="0" destOrd="0" presId="urn:microsoft.com/office/officeart/2005/8/layout/hList1"/>
    <dgm:cxn modelId="{34E40E04-597E-40F6-8B68-FF302F4B24F8}" type="presParOf" srcId="{F5718CE3-2DD6-40B2-B4B5-3BEBF4A1E338}" destId="{CC6CEF2D-C94B-4C86-8008-694A92BF1EE3}" srcOrd="0" destOrd="0" presId="urn:microsoft.com/office/officeart/2005/8/layout/hList1"/>
    <dgm:cxn modelId="{7C37EBD0-FE7C-4C3F-98AE-71212AD60747}" type="presParOf" srcId="{CC6CEF2D-C94B-4C86-8008-694A92BF1EE3}" destId="{D41D7089-A4B9-4DE3-9FB1-56734940E152}" srcOrd="0" destOrd="0" presId="urn:microsoft.com/office/officeart/2005/8/layout/hList1"/>
    <dgm:cxn modelId="{DA27F246-8F8D-49AA-B837-3F6AA5C982B5}" type="presParOf" srcId="{CC6CEF2D-C94B-4C86-8008-694A92BF1EE3}" destId="{B30E0C6D-AFB7-43F4-B3F7-5A9BDDCD02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1D7E38-0E6C-4BDF-9497-26A147406D1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pt-BR"/>
        </a:p>
      </dgm:t>
    </dgm:pt>
    <dgm:pt modelId="{A9B1900A-3CDE-4889-B82E-C11168A08867}">
      <dgm:prSet phldrT="[Texto]"/>
      <dgm:spPr/>
      <dgm:t>
        <a:bodyPr/>
        <a:lstStyle/>
        <a:p>
          <a:r>
            <a:rPr lang="pt-BR" dirty="0" smtClean="0"/>
            <a:t>Comitê Gestor</a:t>
          </a:r>
          <a:endParaRPr lang="pt-BR" dirty="0"/>
        </a:p>
      </dgm:t>
    </dgm:pt>
    <dgm:pt modelId="{4AFCC81F-6D69-4050-A990-41197EEB5D6E}" type="parTrans" cxnId="{D5971E7C-D082-4F4D-9E2A-E2CCB7F9D1E2}">
      <dgm:prSet/>
      <dgm:spPr/>
      <dgm:t>
        <a:bodyPr/>
        <a:lstStyle/>
        <a:p>
          <a:endParaRPr lang="pt-BR"/>
        </a:p>
      </dgm:t>
    </dgm:pt>
    <dgm:pt modelId="{036C4B89-898B-4DA9-B001-1A634F1FFCCD}" type="sibTrans" cxnId="{D5971E7C-D082-4F4D-9E2A-E2CCB7F9D1E2}">
      <dgm:prSet/>
      <dgm:spPr/>
      <dgm:t>
        <a:bodyPr/>
        <a:lstStyle/>
        <a:p>
          <a:endParaRPr lang="pt-BR"/>
        </a:p>
      </dgm:t>
    </dgm:pt>
    <dgm:pt modelId="{45D36727-51B5-42E3-AFFD-D44BF4FEBBC0}" type="asst">
      <dgm:prSet phldrT="[Texto]"/>
      <dgm:spPr/>
      <dgm:t>
        <a:bodyPr/>
        <a:lstStyle/>
        <a:p>
          <a:r>
            <a:rPr lang="pt-BR" dirty="0" smtClean="0"/>
            <a:t>Governança - PMO</a:t>
          </a:r>
          <a:endParaRPr lang="pt-BR" dirty="0"/>
        </a:p>
      </dgm:t>
    </dgm:pt>
    <dgm:pt modelId="{C2752D17-7CB1-4EFE-B23B-6677F731D233}" type="parTrans" cxnId="{4574AF5E-1963-41E8-8A1E-B68B61E39D44}">
      <dgm:prSet/>
      <dgm:spPr/>
      <dgm:t>
        <a:bodyPr/>
        <a:lstStyle/>
        <a:p>
          <a:endParaRPr lang="pt-BR"/>
        </a:p>
      </dgm:t>
    </dgm:pt>
    <dgm:pt modelId="{B274A34B-ADCA-4DB6-9E9E-E8FC948A88A1}" type="sibTrans" cxnId="{4574AF5E-1963-41E8-8A1E-B68B61E39D44}">
      <dgm:prSet/>
      <dgm:spPr/>
      <dgm:t>
        <a:bodyPr/>
        <a:lstStyle/>
        <a:p>
          <a:endParaRPr lang="pt-BR"/>
        </a:p>
      </dgm:t>
    </dgm:pt>
    <dgm:pt modelId="{6F839BE6-A6F2-4E5D-9523-0CE5E31D1E02}">
      <dgm:prSet phldrT="[Texto]"/>
      <dgm:spPr/>
      <dgm:t>
        <a:bodyPr/>
        <a:lstStyle/>
        <a:p>
          <a:r>
            <a:rPr lang="pt-BR" dirty="0" smtClean="0"/>
            <a:t>Processos</a:t>
          </a:r>
          <a:endParaRPr lang="pt-BR" dirty="0"/>
        </a:p>
      </dgm:t>
    </dgm:pt>
    <dgm:pt modelId="{B65D9E82-1E2B-4CA2-9AA5-E013F325CFF7}" type="parTrans" cxnId="{19F49485-9763-44AF-BE7F-F37B733CD4D2}">
      <dgm:prSet/>
      <dgm:spPr/>
      <dgm:t>
        <a:bodyPr/>
        <a:lstStyle/>
        <a:p>
          <a:endParaRPr lang="pt-BR"/>
        </a:p>
      </dgm:t>
    </dgm:pt>
    <dgm:pt modelId="{4CF8ECE0-B182-4561-BA50-7A466288137D}" type="sibTrans" cxnId="{19F49485-9763-44AF-BE7F-F37B733CD4D2}">
      <dgm:prSet/>
      <dgm:spPr/>
      <dgm:t>
        <a:bodyPr/>
        <a:lstStyle/>
        <a:p>
          <a:endParaRPr lang="pt-BR"/>
        </a:p>
      </dgm:t>
    </dgm:pt>
    <dgm:pt modelId="{3C85C91E-B81B-446C-A631-C9AC50E0CE98}">
      <dgm:prSet phldrT="[Texto]"/>
      <dgm:spPr/>
      <dgm:t>
        <a:bodyPr/>
        <a:lstStyle/>
        <a:p>
          <a:r>
            <a:rPr lang="pt-BR" dirty="0" smtClean="0"/>
            <a:t>CRM</a:t>
          </a:r>
          <a:endParaRPr lang="pt-BR" dirty="0"/>
        </a:p>
      </dgm:t>
    </dgm:pt>
    <dgm:pt modelId="{36A83B5B-A722-4C2E-9EC3-DFCCA9AEA32F}" type="parTrans" cxnId="{DE6AB340-C33E-4E1B-B30E-1E37A71D85AC}">
      <dgm:prSet/>
      <dgm:spPr/>
      <dgm:t>
        <a:bodyPr/>
        <a:lstStyle/>
        <a:p>
          <a:endParaRPr lang="pt-BR"/>
        </a:p>
      </dgm:t>
    </dgm:pt>
    <dgm:pt modelId="{1602FABF-063A-49B4-8A74-88DB6DC56847}" type="sibTrans" cxnId="{DE6AB340-C33E-4E1B-B30E-1E37A71D85AC}">
      <dgm:prSet/>
      <dgm:spPr/>
      <dgm:t>
        <a:bodyPr/>
        <a:lstStyle/>
        <a:p>
          <a:endParaRPr lang="pt-BR"/>
        </a:p>
      </dgm:t>
    </dgm:pt>
    <dgm:pt modelId="{91AFAFA1-5896-4EC7-A1AF-A6B76E1D19C3}">
      <dgm:prSet phldrT="[Texto]"/>
      <dgm:spPr/>
      <dgm:t>
        <a:bodyPr/>
        <a:lstStyle/>
        <a:p>
          <a:r>
            <a:rPr lang="pt-BR" dirty="0" smtClean="0"/>
            <a:t>Sistemas</a:t>
          </a:r>
          <a:endParaRPr lang="pt-BR" dirty="0"/>
        </a:p>
      </dgm:t>
    </dgm:pt>
    <dgm:pt modelId="{81F9A570-A891-4FB3-816F-17B4A19E23B4}" type="parTrans" cxnId="{14ED8F55-F46E-4FD1-B40C-2E0C9B767386}">
      <dgm:prSet/>
      <dgm:spPr/>
      <dgm:t>
        <a:bodyPr/>
        <a:lstStyle/>
        <a:p>
          <a:endParaRPr lang="pt-BR"/>
        </a:p>
      </dgm:t>
    </dgm:pt>
    <dgm:pt modelId="{E58CA707-4DB9-4463-B4B6-EF905B27B972}" type="sibTrans" cxnId="{14ED8F55-F46E-4FD1-B40C-2E0C9B767386}">
      <dgm:prSet/>
      <dgm:spPr/>
      <dgm:t>
        <a:bodyPr/>
        <a:lstStyle/>
        <a:p>
          <a:endParaRPr lang="pt-BR"/>
        </a:p>
      </dgm:t>
    </dgm:pt>
    <dgm:pt modelId="{17331951-A39A-4185-B1B4-8856DA6B766C}">
      <dgm:prSet phldrT="[Texto]"/>
      <dgm:spPr/>
      <dgm:t>
        <a:bodyPr/>
        <a:lstStyle/>
        <a:p>
          <a:r>
            <a:rPr lang="pt-BR" dirty="0" smtClean="0"/>
            <a:t>Gerência do Programa</a:t>
          </a:r>
          <a:endParaRPr lang="pt-BR" dirty="0"/>
        </a:p>
      </dgm:t>
    </dgm:pt>
    <dgm:pt modelId="{64480DB9-557E-4A64-829B-FAD2D9224B8A}" type="parTrans" cxnId="{FD849568-CB02-4C22-AA80-AB83FC9C171E}">
      <dgm:prSet/>
      <dgm:spPr/>
      <dgm:t>
        <a:bodyPr/>
        <a:lstStyle/>
        <a:p>
          <a:endParaRPr lang="pt-BR"/>
        </a:p>
      </dgm:t>
    </dgm:pt>
    <dgm:pt modelId="{40B5C721-CBA1-4CAB-824C-5D73B391F36B}" type="sibTrans" cxnId="{FD849568-CB02-4C22-AA80-AB83FC9C171E}">
      <dgm:prSet/>
      <dgm:spPr/>
      <dgm:t>
        <a:bodyPr/>
        <a:lstStyle/>
        <a:p>
          <a:endParaRPr lang="pt-BR"/>
        </a:p>
      </dgm:t>
    </dgm:pt>
    <dgm:pt modelId="{82F20573-8BDB-4EA4-B481-5213E546A82D}">
      <dgm:prSet phldrT="[Texto]"/>
      <dgm:spPr/>
      <dgm:t>
        <a:bodyPr/>
        <a:lstStyle/>
        <a:p>
          <a:r>
            <a:rPr lang="pt-BR" dirty="0" smtClean="0"/>
            <a:t>CRM</a:t>
          </a:r>
          <a:endParaRPr lang="pt-BR" dirty="0"/>
        </a:p>
      </dgm:t>
    </dgm:pt>
    <dgm:pt modelId="{F6187529-4528-4EAB-A56B-59BD3652F136}" type="parTrans" cxnId="{6ACC45D1-94CA-4DD1-B7B7-68157B8D6CCD}">
      <dgm:prSet/>
      <dgm:spPr/>
      <dgm:t>
        <a:bodyPr/>
        <a:lstStyle/>
        <a:p>
          <a:endParaRPr lang="pt-BR"/>
        </a:p>
      </dgm:t>
    </dgm:pt>
    <dgm:pt modelId="{182FF4EA-06C7-48A5-932C-BF3AAF32714C}" type="sibTrans" cxnId="{6ACC45D1-94CA-4DD1-B7B7-68157B8D6CCD}">
      <dgm:prSet/>
      <dgm:spPr/>
      <dgm:t>
        <a:bodyPr/>
        <a:lstStyle/>
        <a:p>
          <a:endParaRPr lang="pt-BR"/>
        </a:p>
      </dgm:t>
    </dgm:pt>
    <dgm:pt modelId="{80E1374E-858C-42AE-B3FD-3504B3264B08}">
      <dgm:prSet phldrT="[Texto]"/>
      <dgm:spPr/>
      <dgm:t>
        <a:bodyPr/>
        <a:lstStyle/>
        <a:p>
          <a:r>
            <a:rPr lang="pt-BR" dirty="0" smtClean="0"/>
            <a:t>OSS</a:t>
          </a:r>
          <a:endParaRPr lang="pt-BR" dirty="0"/>
        </a:p>
      </dgm:t>
    </dgm:pt>
    <dgm:pt modelId="{E12476EC-F57E-4190-A872-338830C9C44E}" type="parTrans" cxnId="{D6BE2168-02CC-4617-BECA-5AFF1EEBA87F}">
      <dgm:prSet/>
      <dgm:spPr/>
      <dgm:t>
        <a:bodyPr/>
        <a:lstStyle/>
        <a:p>
          <a:endParaRPr lang="pt-BR"/>
        </a:p>
      </dgm:t>
    </dgm:pt>
    <dgm:pt modelId="{956EB339-FF4E-4B2D-AB6E-0618A1BAE9AE}" type="sibTrans" cxnId="{D6BE2168-02CC-4617-BECA-5AFF1EEBA87F}">
      <dgm:prSet/>
      <dgm:spPr/>
      <dgm:t>
        <a:bodyPr/>
        <a:lstStyle/>
        <a:p>
          <a:endParaRPr lang="pt-BR"/>
        </a:p>
      </dgm:t>
    </dgm:pt>
    <dgm:pt modelId="{64AFE787-58C7-4E6A-8871-ED15A9143BB1}">
      <dgm:prSet phldrT="[Texto]"/>
      <dgm:spPr/>
      <dgm:t>
        <a:bodyPr/>
        <a:lstStyle/>
        <a:p>
          <a:r>
            <a:rPr lang="pt-BR" dirty="0" smtClean="0"/>
            <a:t>ERP</a:t>
          </a:r>
          <a:endParaRPr lang="pt-BR" dirty="0"/>
        </a:p>
      </dgm:t>
    </dgm:pt>
    <dgm:pt modelId="{7DBD62F7-F300-409C-8B73-1CD121C04DC1}" type="parTrans" cxnId="{75EE6874-CEAA-4371-BB86-73EDFEF67286}">
      <dgm:prSet/>
      <dgm:spPr/>
      <dgm:t>
        <a:bodyPr/>
        <a:lstStyle/>
        <a:p>
          <a:endParaRPr lang="pt-BR"/>
        </a:p>
      </dgm:t>
    </dgm:pt>
    <dgm:pt modelId="{048747E9-AB09-4BDE-9F00-6480FB46546D}" type="sibTrans" cxnId="{75EE6874-CEAA-4371-BB86-73EDFEF67286}">
      <dgm:prSet/>
      <dgm:spPr/>
      <dgm:t>
        <a:bodyPr/>
        <a:lstStyle/>
        <a:p>
          <a:endParaRPr lang="pt-BR"/>
        </a:p>
      </dgm:t>
    </dgm:pt>
    <dgm:pt modelId="{02261AFB-6BCE-4E5A-A3A1-5A34C5B4274B}">
      <dgm:prSet phldrT="[Texto]"/>
      <dgm:spPr/>
      <dgm:t>
        <a:bodyPr/>
        <a:lstStyle/>
        <a:p>
          <a:r>
            <a:rPr lang="pt-BR" dirty="0" smtClean="0"/>
            <a:t>SOA</a:t>
          </a:r>
          <a:endParaRPr lang="pt-BR" dirty="0"/>
        </a:p>
      </dgm:t>
    </dgm:pt>
    <dgm:pt modelId="{75C58935-F62F-4B59-89ED-E0973832B202}" type="parTrans" cxnId="{D48A1718-D572-4B78-9F8B-61C017FFEF0C}">
      <dgm:prSet/>
      <dgm:spPr/>
      <dgm:t>
        <a:bodyPr/>
        <a:lstStyle/>
        <a:p>
          <a:endParaRPr lang="pt-BR"/>
        </a:p>
      </dgm:t>
    </dgm:pt>
    <dgm:pt modelId="{02F3C718-91E0-4CF5-92DB-549D73638941}" type="sibTrans" cxnId="{D48A1718-D572-4B78-9F8B-61C017FFEF0C}">
      <dgm:prSet/>
      <dgm:spPr/>
      <dgm:t>
        <a:bodyPr/>
        <a:lstStyle/>
        <a:p>
          <a:endParaRPr lang="pt-BR"/>
        </a:p>
      </dgm:t>
    </dgm:pt>
    <dgm:pt modelId="{8B7EFA35-AD93-4962-9566-DCAD2A81EA3D}">
      <dgm:prSet phldrT="[Texto]"/>
      <dgm:spPr/>
      <dgm:t>
        <a:bodyPr/>
        <a:lstStyle/>
        <a:p>
          <a:r>
            <a:rPr lang="pt-BR" dirty="0" smtClean="0"/>
            <a:t>Portal</a:t>
          </a:r>
          <a:endParaRPr lang="pt-BR" dirty="0"/>
        </a:p>
      </dgm:t>
    </dgm:pt>
    <dgm:pt modelId="{EF22018B-7949-4E94-9AAA-244515DE77BA}" type="parTrans" cxnId="{7531E1A6-0E2F-414E-9894-AAECB84FB7A6}">
      <dgm:prSet/>
      <dgm:spPr/>
      <dgm:t>
        <a:bodyPr/>
        <a:lstStyle/>
        <a:p>
          <a:endParaRPr lang="pt-BR"/>
        </a:p>
      </dgm:t>
    </dgm:pt>
    <dgm:pt modelId="{A9DB701E-0C55-4451-8B51-C6B1F40D2F15}" type="sibTrans" cxnId="{7531E1A6-0E2F-414E-9894-AAECB84FB7A6}">
      <dgm:prSet/>
      <dgm:spPr/>
      <dgm:t>
        <a:bodyPr/>
        <a:lstStyle/>
        <a:p>
          <a:endParaRPr lang="pt-BR"/>
        </a:p>
      </dgm:t>
    </dgm:pt>
    <dgm:pt modelId="{F0BB4939-99A6-4578-8CEC-01082FA3D361}">
      <dgm:prSet phldrT="[Texto]"/>
      <dgm:spPr/>
      <dgm:t>
        <a:bodyPr/>
        <a:lstStyle/>
        <a:p>
          <a:r>
            <a:rPr lang="pt-BR" dirty="0" smtClean="0"/>
            <a:t>Infra</a:t>
          </a:r>
          <a:endParaRPr lang="pt-BR" dirty="0"/>
        </a:p>
      </dgm:t>
    </dgm:pt>
    <dgm:pt modelId="{628FAD75-7A2B-4541-8C97-FEA822412F42}" type="parTrans" cxnId="{48D5C510-28F3-4C0F-A0BC-19BC7E64256D}">
      <dgm:prSet/>
      <dgm:spPr/>
      <dgm:t>
        <a:bodyPr/>
        <a:lstStyle/>
        <a:p>
          <a:endParaRPr lang="pt-BR"/>
        </a:p>
      </dgm:t>
    </dgm:pt>
    <dgm:pt modelId="{6F787BBE-7820-4D5F-89C1-12DF37BF72B5}" type="sibTrans" cxnId="{48D5C510-28F3-4C0F-A0BC-19BC7E64256D}">
      <dgm:prSet/>
      <dgm:spPr/>
      <dgm:t>
        <a:bodyPr/>
        <a:lstStyle/>
        <a:p>
          <a:endParaRPr lang="pt-BR"/>
        </a:p>
      </dgm:t>
    </dgm:pt>
    <dgm:pt modelId="{0B9B13A6-ED3E-4C69-8838-842B0BA24882}">
      <dgm:prSet phldrT="[Texto]"/>
      <dgm:spPr/>
      <dgm:t>
        <a:bodyPr/>
        <a:lstStyle/>
        <a:p>
          <a:r>
            <a:rPr lang="pt-BR" dirty="0" smtClean="0"/>
            <a:t>Legados</a:t>
          </a:r>
          <a:endParaRPr lang="pt-BR" dirty="0"/>
        </a:p>
      </dgm:t>
    </dgm:pt>
    <dgm:pt modelId="{46D78EB3-CBDD-466F-A174-ABCDE0275262}" type="parTrans" cxnId="{6B353665-4F83-49B5-A5B9-3A936BF643BD}">
      <dgm:prSet/>
      <dgm:spPr/>
      <dgm:t>
        <a:bodyPr/>
        <a:lstStyle/>
        <a:p>
          <a:endParaRPr lang="pt-BR"/>
        </a:p>
      </dgm:t>
    </dgm:pt>
    <dgm:pt modelId="{C25170EB-E0A2-4407-B0BA-E2439AF22B0D}" type="sibTrans" cxnId="{6B353665-4F83-49B5-A5B9-3A936BF643BD}">
      <dgm:prSet/>
      <dgm:spPr/>
      <dgm:t>
        <a:bodyPr/>
        <a:lstStyle/>
        <a:p>
          <a:endParaRPr lang="pt-BR"/>
        </a:p>
      </dgm:t>
    </dgm:pt>
    <dgm:pt modelId="{88976BF3-9DEB-4921-96FA-DAAA8FEE0ADC}">
      <dgm:prSet phldrT="[Texto]"/>
      <dgm:spPr/>
      <dgm:t>
        <a:bodyPr/>
        <a:lstStyle/>
        <a:p>
          <a:r>
            <a:rPr lang="pt-BR" dirty="0" smtClean="0"/>
            <a:t>Oferta</a:t>
          </a:r>
          <a:endParaRPr lang="pt-BR" dirty="0"/>
        </a:p>
      </dgm:t>
    </dgm:pt>
    <dgm:pt modelId="{A092CC06-D034-4E25-AC7E-978631EA017A}" type="parTrans" cxnId="{49591A60-84EB-49CF-9F44-90FBE65CF97C}">
      <dgm:prSet/>
      <dgm:spPr/>
      <dgm:t>
        <a:bodyPr/>
        <a:lstStyle/>
        <a:p>
          <a:endParaRPr lang="pt-BR"/>
        </a:p>
      </dgm:t>
    </dgm:pt>
    <dgm:pt modelId="{D3E80508-27AE-4EC4-9670-1A8E8C2FB1B3}" type="sibTrans" cxnId="{49591A60-84EB-49CF-9F44-90FBE65CF97C}">
      <dgm:prSet/>
      <dgm:spPr/>
      <dgm:t>
        <a:bodyPr/>
        <a:lstStyle/>
        <a:p>
          <a:endParaRPr lang="pt-BR"/>
        </a:p>
      </dgm:t>
    </dgm:pt>
    <dgm:pt modelId="{C992F572-CC1F-4E73-911E-5F400B341C53}">
      <dgm:prSet phldrT="[Texto]"/>
      <dgm:spPr/>
      <dgm:t>
        <a:bodyPr/>
        <a:lstStyle/>
        <a:p>
          <a:r>
            <a:rPr lang="pt-BR" dirty="0" err="1" smtClean="0"/>
            <a:t>Fulfillment</a:t>
          </a:r>
          <a:endParaRPr lang="pt-BR" dirty="0"/>
        </a:p>
      </dgm:t>
    </dgm:pt>
    <dgm:pt modelId="{6E13F54C-003B-4F3A-ABDC-20CB409877DC}" type="parTrans" cxnId="{C4DB2C05-0548-40A6-8509-E419C877A9E4}">
      <dgm:prSet/>
      <dgm:spPr/>
      <dgm:t>
        <a:bodyPr/>
        <a:lstStyle/>
        <a:p>
          <a:endParaRPr lang="pt-BR"/>
        </a:p>
      </dgm:t>
    </dgm:pt>
    <dgm:pt modelId="{0927FB75-25D4-4DAB-81DD-B80DDCF00044}" type="sibTrans" cxnId="{C4DB2C05-0548-40A6-8509-E419C877A9E4}">
      <dgm:prSet/>
      <dgm:spPr/>
      <dgm:t>
        <a:bodyPr/>
        <a:lstStyle/>
        <a:p>
          <a:endParaRPr lang="pt-BR"/>
        </a:p>
      </dgm:t>
    </dgm:pt>
    <dgm:pt modelId="{A47B8457-E300-4C77-9F12-4CE4BF3CF96E}">
      <dgm:prSet phldrT="[Texto]"/>
      <dgm:spPr/>
      <dgm:t>
        <a:bodyPr/>
        <a:lstStyle/>
        <a:p>
          <a:r>
            <a:rPr lang="pt-BR" dirty="0" err="1" smtClean="0"/>
            <a:t>Assurance</a:t>
          </a:r>
          <a:endParaRPr lang="pt-BR" dirty="0"/>
        </a:p>
      </dgm:t>
    </dgm:pt>
    <dgm:pt modelId="{EAE88AFC-6CCB-4A83-864B-C776C538B04C}" type="parTrans" cxnId="{058937D1-DD50-4582-8F2E-5928DAE1E8CE}">
      <dgm:prSet/>
      <dgm:spPr/>
      <dgm:t>
        <a:bodyPr/>
        <a:lstStyle/>
        <a:p>
          <a:endParaRPr lang="pt-BR"/>
        </a:p>
      </dgm:t>
    </dgm:pt>
    <dgm:pt modelId="{24DA4C12-0780-4FF4-8320-CF4415AF7F4F}" type="sibTrans" cxnId="{058937D1-DD50-4582-8F2E-5928DAE1E8CE}">
      <dgm:prSet/>
      <dgm:spPr/>
      <dgm:t>
        <a:bodyPr/>
        <a:lstStyle/>
        <a:p>
          <a:endParaRPr lang="pt-BR"/>
        </a:p>
      </dgm:t>
    </dgm:pt>
    <dgm:pt modelId="{86479B7E-70CF-4067-AA4C-B4F47248A5CA}">
      <dgm:prSet phldrT="[Texto]"/>
      <dgm:spPr/>
      <dgm:t>
        <a:bodyPr/>
        <a:lstStyle/>
        <a:p>
          <a:r>
            <a:rPr lang="pt-BR" dirty="0" smtClean="0"/>
            <a:t>Faturamento</a:t>
          </a:r>
          <a:endParaRPr lang="pt-BR" dirty="0"/>
        </a:p>
      </dgm:t>
    </dgm:pt>
    <dgm:pt modelId="{ED280EAE-6AE6-4424-814B-38E779B9A243}" type="parTrans" cxnId="{90D1CFF6-81F3-47A4-AE0D-BD3FA05DF192}">
      <dgm:prSet/>
      <dgm:spPr/>
      <dgm:t>
        <a:bodyPr/>
        <a:lstStyle/>
        <a:p>
          <a:endParaRPr lang="pt-BR"/>
        </a:p>
      </dgm:t>
    </dgm:pt>
    <dgm:pt modelId="{C7CE9C31-96DF-49FA-8201-4752A66B477E}" type="sibTrans" cxnId="{90D1CFF6-81F3-47A4-AE0D-BD3FA05DF192}">
      <dgm:prSet/>
      <dgm:spPr/>
      <dgm:t>
        <a:bodyPr/>
        <a:lstStyle/>
        <a:p>
          <a:endParaRPr lang="pt-BR"/>
        </a:p>
      </dgm:t>
    </dgm:pt>
    <dgm:pt modelId="{8720EFA3-2493-4D26-8E15-1FD7FF845163}" type="pres">
      <dgm:prSet presAssocID="{CD1D7E38-0E6C-4BDF-9497-26A147406D1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35A123B5-4FF1-483D-8BAF-E588603B7816}" type="pres">
      <dgm:prSet presAssocID="{A9B1900A-3CDE-4889-B82E-C11168A08867}" presName="hierRoot1" presStyleCnt="0">
        <dgm:presLayoutVars>
          <dgm:hierBranch val="init"/>
        </dgm:presLayoutVars>
      </dgm:prSet>
      <dgm:spPr/>
    </dgm:pt>
    <dgm:pt modelId="{89FD339A-D233-4399-A841-D1CD87EA3CDB}" type="pres">
      <dgm:prSet presAssocID="{A9B1900A-3CDE-4889-B82E-C11168A08867}" presName="rootComposite1" presStyleCnt="0"/>
      <dgm:spPr/>
    </dgm:pt>
    <dgm:pt modelId="{622385BA-D944-455A-8917-39656A114011}" type="pres">
      <dgm:prSet presAssocID="{A9B1900A-3CDE-4889-B82E-C11168A0886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27A881B-F14B-4FE7-BCCE-715399F712AA}" type="pres">
      <dgm:prSet presAssocID="{A9B1900A-3CDE-4889-B82E-C11168A08867}" presName="rootConnector1" presStyleLbl="node1" presStyleIdx="0" presStyleCnt="0"/>
      <dgm:spPr/>
      <dgm:t>
        <a:bodyPr/>
        <a:lstStyle/>
        <a:p>
          <a:endParaRPr lang="pt-BR"/>
        </a:p>
      </dgm:t>
    </dgm:pt>
    <dgm:pt modelId="{7E3027BF-3816-49AB-9169-C20CF264F4EC}" type="pres">
      <dgm:prSet presAssocID="{A9B1900A-3CDE-4889-B82E-C11168A08867}" presName="hierChild2" presStyleCnt="0"/>
      <dgm:spPr/>
    </dgm:pt>
    <dgm:pt modelId="{2D270A4B-1A79-4728-9F9C-E2045BC6F080}" type="pres">
      <dgm:prSet presAssocID="{64480DB9-557E-4A64-829B-FAD2D9224B8A}" presName="Name37" presStyleLbl="parChTrans1D2" presStyleIdx="0" presStyleCnt="1"/>
      <dgm:spPr/>
      <dgm:t>
        <a:bodyPr/>
        <a:lstStyle/>
        <a:p>
          <a:endParaRPr lang="pt-BR"/>
        </a:p>
      </dgm:t>
    </dgm:pt>
    <dgm:pt modelId="{8AB01D89-7028-4E1C-959B-05C46FB76CED}" type="pres">
      <dgm:prSet presAssocID="{17331951-A39A-4185-B1B4-8856DA6B766C}" presName="hierRoot2" presStyleCnt="0">
        <dgm:presLayoutVars>
          <dgm:hierBranch val="init"/>
        </dgm:presLayoutVars>
      </dgm:prSet>
      <dgm:spPr/>
    </dgm:pt>
    <dgm:pt modelId="{06E90CCC-934A-4DB6-861E-BC4A3F034B7D}" type="pres">
      <dgm:prSet presAssocID="{17331951-A39A-4185-B1B4-8856DA6B766C}" presName="rootComposite" presStyleCnt="0"/>
      <dgm:spPr/>
    </dgm:pt>
    <dgm:pt modelId="{72C77270-3D31-41CA-B4E1-14BE87E93F2C}" type="pres">
      <dgm:prSet presAssocID="{17331951-A39A-4185-B1B4-8856DA6B766C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6A9A704-599F-4F37-B252-4B4BF56BE43E}" type="pres">
      <dgm:prSet presAssocID="{17331951-A39A-4185-B1B4-8856DA6B766C}" presName="rootConnector" presStyleLbl="node2" presStyleIdx="0" presStyleCnt="1"/>
      <dgm:spPr/>
      <dgm:t>
        <a:bodyPr/>
        <a:lstStyle/>
        <a:p>
          <a:endParaRPr lang="pt-BR"/>
        </a:p>
      </dgm:t>
    </dgm:pt>
    <dgm:pt modelId="{B70CCA71-7AB8-4733-819B-FD834AE83F98}" type="pres">
      <dgm:prSet presAssocID="{17331951-A39A-4185-B1B4-8856DA6B766C}" presName="hierChild4" presStyleCnt="0"/>
      <dgm:spPr/>
    </dgm:pt>
    <dgm:pt modelId="{2F029339-8984-4706-A4AD-48A110006446}" type="pres">
      <dgm:prSet presAssocID="{B65D9E82-1E2B-4CA2-9AA5-E013F325CFF7}" presName="Name37" presStyleLbl="parChTrans1D3" presStyleIdx="0" presStyleCnt="3"/>
      <dgm:spPr/>
      <dgm:t>
        <a:bodyPr/>
        <a:lstStyle/>
        <a:p>
          <a:endParaRPr lang="pt-BR"/>
        </a:p>
      </dgm:t>
    </dgm:pt>
    <dgm:pt modelId="{6403BBBB-41F1-418F-BE21-D5A98CB094B7}" type="pres">
      <dgm:prSet presAssocID="{6F839BE6-A6F2-4E5D-9523-0CE5E31D1E02}" presName="hierRoot2" presStyleCnt="0">
        <dgm:presLayoutVars>
          <dgm:hierBranch val="hang"/>
        </dgm:presLayoutVars>
      </dgm:prSet>
      <dgm:spPr/>
    </dgm:pt>
    <dgm:pt modelId="{9F539B74-7D40-4881-9B0E-01C52758DDD9}" type="pres">
      <dgm:prSet presAssocID="{6F839BE6-A6F2-4E5D-9523-0CE5E31D1E02}" presName="rootComposite" presStyleCnt="0"/>
      <dgm:spPr/>
    </dgm:pt>
    <dgm:pt modelId="{7BF8D5D8-5085-4C9B-A001-5E3DB312973E}" type="pres">
      <dgm:prSet presAssocID="{6F839BE6-A6F2-4E5D-9523-0CE5E31D1E02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A0952FC-9967-43CD-B020-B3162E860506}" type="pres">
      <dgm:prSet presAssocID="{6F839BE6-A6F2-4E5D-9523-0CE5E31D1E02}" presName="rootConnector" presStyleLbl="node3" presStyleIdx="0" presStyleCnt="2"/>
      <dgm:spPr/>
      <dgm:t>
        <a:bodyPr/>
        <a:lstStyle/>
        <a:p>
          <a:endParaRPr lang="pt-BR"/>
        </a:p>
      </dgm:t>
    </dgm:pt>
    <dgm:pt modelId="{CDB46D05-B65E-4B1C-8107-3C38D92F3963}" type="pres">
      <dgm:prSet presAssocID="{6F839BE6-A6F2-4E5D-9523-0CE5E31D1E02}" presName="hierChild4" presStyleCnt="0"/>
      <dgm:spPr/>
    </dgm:pt>
    <dgm:pt modelId="{9CF9B784-DE31-4C21-AADB-6D87EB313BDB}" type="pres">
      <dgm:prSet presAssocID="{36A83B5B-A722-4C2E-9EC3-DFCCA9AEA32F}" presName="Name48" presStyleLbl="parChTrans1D4" presStyleIdx="0" presStyleCnt="12"/>
      <dgm:spPr/>
      <dgm:t>
        <a:bodyPr/>
        <a:lstStyle/>
        <a:p>
          <a:endParaRPr lang="pt-BR"/>
        </a:p>
      </dgm:t>
    </dgm:pt>
    <dgm:pt modelId="{0EC2C8A4-E04A-48B2-8840-B1D9BCA8CD30}" type="pres">
      <dgm:prSet presAssocID="{3C85C91E-B81B-446C-A631-C9AC50E0CE98}" presName="hierRoot2" presStyleCnt="0">
        <dgm:presLayoutVars>
          <dgm:hierBranch val="init"/>
        </dgm:presLayoutVars>
      </dgm:prSet>
      <dgm:spPr/>
    </dgm:pt>
    <dgm:pt modelId="{F968D69B-AD1D-4CF4-B556-F952BA09E271}" type="pres">
      <dgm:prSet presAssocID="{3C85C91E-B81B-446C-A631-C9AC50E0CE98}" presName="rootComposite" presStyleCnt="0"/>
      <dgm:spPr/>
    </dgm:pt>
    <dgm:pt modelId="{911459DD-44BF-4C91-8B83-42A269AC7605}" type="pres">
      <dgm:prSet presAssocID="{3C85C91E-B81B-446C-A631-C9AC50E0CE98}" presName="rootText" presStyleLbl="node4" presStyleIdx="0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AE32CAD-127B-459F-BA5C-C14A1A7036EF}" type="pres">
      <dgm:prSet presAssocID="{3C85C91E-B81B-446C-A631-C9AC50E0CE98}" presName="rootConnector" presStyleLbl="node4" presStyleIdx="0" presStyleCnt="12"/>
      <dgm:spPr/>
      <dgm:t>
        <a:bodyPr/>
        <a:lstStyle/>
        <a:p>
          <a:endParaRPr lang="pt-BR"/>
        </a:p>
      </dgm:t>
    </dgm:pt>
    <dgm:pt modelId="{911317D5-6784-4CD6-A198-16D320FA25CA}" type="pres">
      <dgm:prSet presAssocID="{3C85C91E-B81B-446C-A631-C9AC50E0CE98}" presName="hierChild4" presStyleCnt="0"/>
      <dgm:spPr/>
    </dgm:pt>
    <dgm:pt modelId="{3A55F110-AA6B-48FE-986E-904CABF2FCC1}" type="pres">
      <dgm:prSet presAssocID="{3C85C91E-B81B-446C-A631-C9AC50E0CE98}" presName="hierChild5" presStyleCnt="0"/>
      <dgm:spPr/>
    </dgm:pt>
    <dgm:pt modelId="{F31AE550-932D-4B63-8A1F-A35D93A12A32}" type="pres">
      <dgm:prSet presAssocID="{A092CC06-D034-4E25-AC7E-978631EA017A}" presName="Name48" presStyleLbl="parChTrans1D4" presStyleIdx="1" presStyleCnt="12"/>
      <dgm:spPr/>
      <dgm:t>
        <a:bodyPr/>
        <a:lstStyle/>
        <a:p>
          <a:endParaRPr lang="pt-BR"/>
        </a:p>
      </dgm:t>
    </dgm:pt>
    <dgm:pt modelId="{4726DCC3-5D3F-4B90-86D0-2AD562ED52DF}" type="pres">
      <dgm:prSet presAssocID="{88976BF3-9DEB-4921-96FA-DAAA8FEE0ADC}" presName="hierRoot2" presStyleCnt="0">
        <dgm:presLayoutVars>
          <dgm:hierBranch val="init"/>
        </dgm:presLayoutVars>
      </dgm:prSet>
      <dgm:spPr/>
    </dgm:pt>
    <dgm:pt modelId="{B4EFB38F-0442-43E7-A97E-BDF314CBF707}" type="pres">
      <dgm:prSet presAssocID="{88976BF3-9DEB-4921-96FA-DAAA8FEE0ADC}" presName="rootComposite" presStyleCnt="0"/>
      <dgm:spPr/>
    </dgm:pt>
    <dgm:pt modelId="{86E556C0-AC3A-44A1-8773-EA8A6242CBC2}" type="pres">
      <dgm:prSet presAssocID="{88976BF3-9DEB-4921-96FA-DAAA8FEE0ADC}" presName="rootText" presStyleLbl="node4" presStyleIdx="1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FBF896C-3CB4-42B0-9539-76D059460324}" type="pres">
      <dgm:prSet presAssocID="{88976BF3-9DEB-4921-96FA-DAAA8FEE0ADC}" presName="rootConnector" presStyleLbl="node4" presStyleIdx="1" presStyleCnt="12"/>
      <dgm:spPr/>
      <dgm:t>
        <a:bodyPr/>
        <a:lstStyle/>
        <a:p>
          <a:endParaRPr lang="pt-BR"/>
        </a:p>
      </dgm:t>
    </dgm:pt>
    <dgm:pt modelId="{C7379514-315C-4835-9746-4414A06456CC}" type="pres">
      <dgm:prSet presAssocID="{88976BF3-9DEB-4921-96FA-DAAA8FEE0ADC}" presName="hierChild4" presStyleCnt="0"/>
      <dgm:spPr/>
    </dgm:pt>
    <dgm:pt modelId="{D17DD9C7-479E-4A08-92BC-3989D241B53B}" type="pres">
      <dgm:prSet presAssocID="{88976BF3-9DEB-4921-96FA-DAAA8FEE0ADC}" presName="hierChild5" presStyleCnt="0"/>
      <dgm:spPr/>
    </dgm:pt>
    <dgm:pt modelId="{995725CC-909D-4EB6-AFBC-B045F62FED7A}" type="pres">
      <dgm:prSet presAssocID="{6E13F54C-003B-4F3A-ABDC-20CB409877DC}" presName="Name48" presStyleLbl="parChTrans1D4" presStyleIdx="2" presStyleCnt="12"/>
      <dgm:spPr/>
      <dgm:t>
        <a:bodyPr/>
        <a:lstStyle/>
        <a:p>
          <a:endParaRPr lang="pt-BR"/>
        </a:p>
      </dgm:t>
    </dgm:pt>
    <dgm:pt modelId="{8A9ABB30-9A07-4489-8D8E-7E1887BFFB5C}" type="pres">
      <dgm:prSet presAssocID="{C992F572-CC1F-4E73-911E-5F400B341C53}" presName="hierRoot2" presStyleCnt="0">
        <dgm:presLayoutVars>
          <dgm:hierBranch val="init"/>
        </dgm:presLayoutVars>
      </dgm:prSet>
      <dgm:spPr/>
    </dgm:pt>
    <dgm:pt modelId="{F47A3214-876A-4BD9-8EE9-8953C88B25FB}" type="pres">
      <dgm:prSet presAssocID="{C992F572-CC1F-4E73-911E-5F400B341C53}" presName="rootComposite" presStyleCnt="0"/>
      <dgm:spPr/>
    </dgm:pt>
    <dgm:pt modelId="{B6D6801F-06B3-4FF8-97EE-71F695ED829E}" type="pres">
      <dgm:prSet presAssocID="{C992F572-CC1F-4E73-911E-5F400B341C53}" presName="rootText" presStyleLbl="node4" presStyleIdx="2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2CA2CE9-0526-4AEA-8054-9E499DCF3A0E}" type="pres">
      <dgm:prSet presAssocID="{C992F572-CC1F-4E73-911E-5F400B341C53}" presName="rootConnector" presStyleLbl="node4" presStyleIdx="2" presStyleCnt="12"/>
      <dgm:spPr/>
      <dgm:t>
        <a:bodyPr/>
        <a:lstStyle/>
        <a:p>
          <a:endParaRPr lang="pt-BR"/>
        </a:p>
      </dgm:t>
    </dgm:pt>
    <dgm:pt modelId="{322C72BF-3879-49F0-A881-3C7088D3F2ED}" type="pres">
      <dgm:prSet presAssocID="{C992F572-CC1F-4E73-911E-5F400B341C53}" presName="hierChild4" presStyleCnt="0"/>
      <dgm:spPr/>
    </dgm:pt>
    <dgm:pt modelId="{A8732548-2A2A-4AC5-A078-2CADB9879DBC}" type="pres">
      <dgm:prSet presAssocID="{C992F572-CC1F-4E73-911E-5F400B341C53}" presName="hierChild5" presStyleCnt="0"/>
      <dgm:spPr/>
    </dgm:pt>
    <dgm:pt modelId="{F6C615B5-642C-477F-BF00-9571F1FFBC45}" type="pres">
      <dgm:prSet presAssocID="{EAE88AFC-6CCB-4A83-864B-C776C538B04C}" presName="Name48" presStyleLbl="parChTrans1D4" presStyleIdx="3" presStyleCnt="12"/>
      <dgm:spPr/>
      <dgm:t>
        <a:bodyPr/>
        <a:lstStyle/>
        <a:p>
          <a:endParaRPr lang="pt-BR"/>
        </a:p>
      </dgm:t>
    </dgm:pt>
    <dgm:pt modelId="{43EC8197-496F-467D-A926-DD188A40E34A}" type="pres">
      <dgm:prSet presAssocID="{A47B8457-E300-4C77-9F12-4CE4BF3CF96E}" presName="hierRoot2" presStyleCnt="0">
        <dgm:presLayoutVars>
          <dgm:hierBranch val="init"/>
        </dgm:presLayoutVars>
      </dgm:prSet>
      <dgm:spPr/>
    </dgm:pt>
    <dgm:pt modelId="{65D168C6-8CFA-4B0E-9BFC-B5BB0D7645C0}" type="pres">
      <dgm:prSet presAssocID="{A47B8457-E300-4C77-9F12-4CE4BF3CF96E}" presName="rootComposite" presStyleCnt="0"/>
      <dgm:spPr/>
    </dgm:pt>
    <dgm:pt modelId="{CDDC5EA0-82FA-4029-8C42-BFB2CAB31AE9}" type="pres">
      <dgm:prSet presAssocID="{A47B8457-E300-4C77-9F12-4CE4BF3CF96E}" presName="rootText" presStyleLbl="node4" presStyleIdx="3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5302262-2FE4-4910-AA76-0CB53D840D7F}" type="pres">
      <dgm:prSet presAssocID="{A47B8457-E300-4C77-9F12-4CE4BF3CF96E}" presName="rootConnector" presStyleLbl="node4" presStyleIdx="3" presStyleCnt="12"/>
      <dgm:spPr/>
      <dgm:t>
        <a:bodyPr/>
        <a:lstStyle/>
        <a:p>
          <a:endParaRPr lang="pt-BR"/>
        </a:p>
      </dgm:t>
    </dgm:pt>
    <dgm:pt modelId="{0A0F7BE8-C6F0-426D-B777-AD64A007B0E3}" type="pres">
      <dgm:prSet presAssocID="{A47B8457-E300-4C77-9F12-4CE4BF3CF96E}" presName="hierChild4" presStyleCnt="0"/>
      <dgm:spPr/>
    </dgm:pt>
    <dgm:pt modelId="{63E16FFA-DDF8-499D-8738-A216E2483B7A}" type="pres">
      <dgm:prSet presAssocID="{A47B8457-E300-4C77-9F12-4CE4BF3CF96E}" presName="hierChild5" presStyleCnt="0"/>
      <dgm:spPr/>
    </dgm:pt>
    <dgm:pt modelId="{AB8F6E88-E279-4F47-8A03-A62C795FEBF8}" type="pres">
      <dgm:prSet presAssocID="{ED280EAE-6AE6-4424-814B-38E779B9A243}" presName="Name48" presStyleLbl="parChTrans1D4" presStyleIdx="4" presStyleCnt="12"/>
      <dgm:spPr/>
      <dgm:t>
        <a:bodyPr/>
        <a:lstStyle/>
        <a:p>
          <a:endParaRPr lang="pt-BR"/>
        </a:p>
      </dgm:t>
    </dgm:pt>
    <dgm:pt modelId="{F2A60766-70B9-428B-A795-8B04060F919B}" type="pres">
      <dgm:prSet presAssocID="{86479B7E-70CF-4067-AA4C-B4F47248A5CA}" presName="hierRoot2" presStyleCnt="0">
        <dgm:presLayoutVars>
          <dgm:hierBranch val="init"/>
        </dgm:presLayoutVars>
      </dgm:prSet>
      <dgm:spPr/>
    </dgm:pt>
    <dgm:pt modelId="{29CC9EA2-9587-487D-9121-C24DD95B76E8}" type="pres">
      <dgm:prSet presAssocID="{86479B7E-70CF-4067-AA4C-B4F47248A5CA}" presName="rootComposite" presStyleCnt="0"/>
      <dgm:spPr/>
    </dgm:pt>
    <dgm:pt modelId="{0B91EB6E-A959-4AD3-8FED-10170EA42A5F}" type="pres">
      <dgm:prSet presAssocID="{86479B7E-70CF-4067-AA4C-B4F47248A5CA}" presName="rootText" presStyleLbl="node4" presStyleIdx="4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052BDB3-BDAF-4993-9774-F23E3D6904FA}" type="pres">
      <dgm:prSet presAssocID="{86479B7E-70CF-4067-AA4C-B4F47248A5CA}" presName="rootConnector" presStyleLbl="node4" presStyleIdx="4" presStyleCnt="12"/>
      <dgm:spPr/>
      <dgm:t>
        <a:bodyPr/>
        <a:lstStyle/>
        <a:p>
          <a:endParaRPr lang="pt-BR"/>
        </a:p>
      </dgm:t>
    </dgm:pt>
    <dgm:pt modelId="{BB95AA5B-4635-4C24-8A7A-D8DCD7B18E58}" type="pres">
      <dgm:prSet presAssocID="{86479B7E-70CF-4067-AA4C-B4F47248A5CA}" presName="hierChild4" presStyleCnt="0"/>
      <dgm:spPr/>
    </dgm:pt>
    <dgm:pt modelId="{6DF724D0-1678-45F5-9F39-BF73D09D15C8}" type="pres">
      <dgm:prSet presAssocID="{86479B7E-70CF-4067-AA4C-B4F47248A5CA}" presName="hierChild5" presStyleCnt="0"/>
      <dgm:spPr/>
    </dgm:pt>
    <dgm:pt modelId="{5473918D-B1BB-4B49-B5CB-A1E4153F8B2C}" type="pres">
      <dgm:prSet presAssocID="{6F839BE6-A6F2-4E5D-9523-0CE5E31D1E02}" presName="hierChild5" presStyleCnt="0"/>
      <dgm:spPr/>
    </dgm:pt>
    <dgm:pt modelId="{C2934BA5-BD6E-4499-B9DA-15264126B397}" type="pres">
      <dgm:prSet presAssocID="{81F9A570-A891-4FB3-816F-17B4A19E23B4}" presName="Name37" presStyleLbl="parChTrans1D3" presStyleIdx="1" presStyleCnt="3"/>
      <dgm:spPr/>
      <dgm:t>
        <a:bodyPr/>
        <a:lstStyle/>
        <a:p>
          <a:endParaRPr lang="pt-BR"/>
        </a:p>
      </dgm:t>
    </dgm:pt>
    <dgm:pt modelId="{3365E425-8D7C-40D7-8E34-951D41F52419}" type="pres">
      <dgm:prSet presAssocID="{91AFAFA1-5896-4EC7-A1AF-A6B76E1D19C3}" presName="hierRoot2" presStyleCnt="0">
        <dgm:presLayoutVars>
          <dgm:hierBranch val="hang"/>
        </dgm:presLayoutVars>
      </dgm:prSet>
      <dgm:spPr/>
    </dgm:pt>
    <dgm:pt modelId="{07979AFF-E050-4748-BCC9-736F5F996984}" type="pres">
      <dgm:prSet presAssocID="{91AFAFA1-5896-4EC7-A1AF-A6B76E1D19C3}" presName="rootComposite" presStyleCnt="0"/>
      <dgm:spPr/>
    </dgm:pt>
    <dgm:pt modelId="{C097CD1B-3356-4275-837D-2BAE9ADF8E2C}" type="pres">
      <dgm:prSet presAssocID="{91AFAFA1-5896-4EC7-A1AF-A6B76E1D19C3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73A3269-B51F-4CC3-8BEF-5A26BCB55EDE}" type="pres">
      <dgm:prSet presAssocID="{91AFAFA1-5896-4EC7-A1AF-A6B76E1D19C3}" presName="rootConnector" presStyleLbl="node3" presStyleIdx="1" presStyleCnt="2"/>
      <dgm:spPr/>
      <dgm:t>
        <a:bodyPr/>
        <a:lstStyle/>
        <a:p>
          <a:endParaRPr lang="pt-BR"/>
        </a:p>
      </dgm:t>
    </dgm:pt>
    <dgm:pt modelId="{DC8C1D15-8DF7-4CAD-B24E-5FD4EC47268D}" type="pres">
      <dgm:prSet presAssocID="{91AFAFA1-5896-4EC7-A1AF-A6B76E1D19C3}" presName="hierChild4" presStyleCnt="0"/>
      <dgm:spPr/>
    </dgm:pt>
    <dgm:pt modelId="{7A08B0ED-58EF-49EB-B505-E62EDAED2047}" type="pres">
      <dgm:prSet presAssocID="{F6187529-4528-4EAB-A56B-59BD3652F136}" presName="Name48" presStyleLbl="parChTrans1D4" presStyleIdx="5" presStyleCnt="12"/>
      <dgm:spPr/>
      <dgm:t>
        <a:bodyPr/>
        <a:lstStyle/>
        <a:p>
          <a:endParaRPr lang="pt-BR"/>
        </a:p>
      </dgm:t>
    </dgm:pt>
    <dgm:pt modelId="{3A66C502-A68B-46C0-BD26-4B598749D1B8}" type="pres">
      <dgm:prSet presAssocID="{82F20573-8BDB-4EA4-B481-5213E546A82D}" presName="hierRoot2" presStyleCnt="0">
        <dgm:presLayoutVars>
          <dgm:hierBranch val="init"/>
        </dgm:presLayoutVars>
      </dgm:prSet>
      <dgm:spPr/>
    </dgm:pt>
    <dgm:pt modelId="{180B0C30-0428-456A-976E-8C7BE3A869DF}" type="pres">
      <dgm:prSet presAssocID="{82F20573-8BDB-4EA4-B481-5213E546A82D}" presName="rootComposite" presStyleCnt="0"/>
      <dgm:spPr/>
    </dgm:pt>
    <dgm:pt modelId="{5C5F3EBB-F6E8-4E4A-9375-F626A5583030}" type="pres">
      <dgm:prSet presAssocID="{82F20573-8BDB-4EA4-B481-5213E546A82D}" presName="rootText" presStyleLbl="node4" presStyleIdx="5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99C3423-112F-4A27-9234-CA78CE10385D}" type="pres">
      <dgm:prSet presAssocID="{82F20573-8BDB-4EA4-B481-5213E546A82D}" presName="rootConnector" presStyleLbl="node4" presStyleIdx="5" presStyleCnt="12"/>
      <dgm:spPr/>
      <dgm:t>
        <a:bodyPr/>
        <a:lstStyle/>
        <a:p>
          <a:endParaRPr lang="pt-BR"/>
        </a:p>
      </dgm:t>
    </dgm:pt>
    <dgm:pt modelId="{C4871504-E798-45E7-888C-6EE8002A5835}" type="pres">
      <dgm:prSet presAssocID="{82F20573-8BDB-4EA4-B481-5213E546A82D}" presName="hierChild4" presStyleCnt="0"/>
      <dgm:spPr/>
    </dgm:pt>
    <dgm:pt modelId="{3FA2AAFB-3103-4B71-955B-56B04821DA63}" type="pres">
      <dgm:prSet presAssocID="{82F20573-8BDB-4EA4-B481-5213E546A82D}" presName="hierChild5" presStyleCnt="0"/>
      <dgm:spPr/>
    </dgm:pt>
    <dgm:pt modelId="{BBF7D1CF-0588-44EC-9D39-D7EBA9CD6C1E}" type="pres">
      <dgm:prSet presAssocID="{E12476EC-F57E-4190-A872-338830C9C44E}" presName="Name48" presStyleLbl="parChTrans1D4" presStyleIdx="6" presStyleCnt="12"/>
      <dgm:spPr/>
      <dgm:t>
        <a:bodyPr/>
        <a:lstStyle/>
        <a:p>
          <a:endParaRPr lang="pt-BR"/>
        </a:p>
      </dgm:t>
    </dgm:pt>
    <dgm:pt modelId="{FD9DF50D-851E-44C5-B481-48AC16739353}" type="pres">
      <dgm:prSet presAssocID="{80E1374E-858C-42AE-B3FD-3504B3264B08}" presName="hierRoot2" presStyleCnt="0">
        <dgm:presLayoutVars>
          <dgm:hierBranch val="init"/>
        </dgm:presLayoutVars>
      </dgm:prSet>
      <dgm:spPr/>
    </dgm:pt>
    <dgm:pt modelId="{235D867D-8CBB-4DA1-B0CC-4ED0F3D1C25C}" type="pres">
      <dgm:prSet presAssocID="{80E1374E-858C-42AE-B3FD-3504B3264B08}" presName="rootComposite" presStyleCnt="0"/>
      <dgm:spPr/>
    </dgm:pt>
    <dgm:pt modelId="{44F5C80C-E3A3-46E5-93D6-8D4D085E2EA3}" type="pres">
      <dgm:prSet presAssocID="{80E1374E-858C-42AE-B3FD-3504B3264B08}" presName="rootText" presStyleLbl="node4" presStyleIdx="6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EA8360D-0F84-412C-9C40-19BA1AC56CC1}" type="pres">
      <dgm:prSet presAssocID="{80E1374E-858C-42AE-B3FD-3504B3264B08}" presName="rootConnector" presStyleLbl="node4" presStyleIdx="6" presStyleCnt="12"/>
      <dgm:spPr/>
      <dgm:t>
        <a:bodyPr/>
        <a:lstStyle/>
        <a:p>
          <a:endParaRPr lang="pt-BR"/>
        </a:p>
      </dgm:t>
    </dgm:pt>
    <dgm:pt modelId="{4C4C84E7-7F51-40C0-80BA-80CB371B767F}" type="pres">
      <dgm:prSet presAssocID="{80E1374E-858C-42AE-B3FD-3504B3264B08}" presName="hierChild4" presStyleCnt="0"/>
      <dgm:spPr/>
    </dgm:pt>
    <dgm:pt modelId="{920ECB72-A8EE-426F-90B6-0BFC0D343F45}" type="pres">
      <dgm:prSet presAssocID="{80E1374E-858C-42AE-B3FD-3504B3264B08}" presName="hierChild5" presStyleCnt="0"/>
      <dgm:spPr/>
    </dgm:pt>
    <dgm:pt modelId="{8B1248A8-8020-4D26-BC7B-8DD369FB1D24}" type="pres">
      <dgm:prSet presAssocID="{7DBD62F7-F300-409C-8B73-1CD121C04DC1}" presName="Name48" presStyleLbl="parChTrans1D4" presStyleIdx="7" presStyleCnt="12"/>
      <dgm:spPr/>
      <dgm:t>
        <a:bodyPr/>
        <a:lstStyle/>
        <a:p>
          <a:endParaRPr lang="pt-BR"/>
        </a:p>
      </dgm:t>
    </dgm:pt>
    <dgm:pt modelId="{AB309CB1-D2ED-48D1-A412-208F81E7BCC3}" type="pres">
      <dgm:prSet presAssocID="{64AFE787-58C7-4E6A-8871-ED15A9143BB1}" presName="hierRoot2" presStyleCnt="0">
        <dgm:presLayoutVars>
          <dgm:hierBranch val="init"/>
        </dgm:presLayoutVars>
      </dgm:prSet>
      <dgm:spPr/>
    </dgm:pt>
    <dgm:pt modelId="{36C21A00-A815-4106-BC33-369DC12A2AF6}" type="pres">
      <dgm:prSet presAssocID="{64AFE787-58C7-4E6A-8871-ED15A9143BB1}" presName="rootComposite" presStyleCnt="0"/>
      <dgm:spPr/>
    </dgm:pt>
    <dgm:pt modelId="{8B2B986F-5DE5-434A-957A-8E56EE3C0181}" type="pres">
      <dgm:prSet presAssocID="{64AFE787-58C7-4E6A-8871-ED15A9143BB1}" presName="rootText" presStyleLbl="node4" presStyleIdx="7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68ADA64-3A10-479A-B3E7-95AFBA28794B}" type="pres">
      <dgm:prSet presAssocID="{64AFE787-58C7-4E6A-8871-ED15A9143BB1}" presName="rootConnector" presStyleLbl="node4" presStyleIdx="7" presStyleCnt="12"/>
      <dgm:spPr/>
      <dgm:t>
        <a:bodyPr/>
        <a:lstStyle/>
        <a:p>
          <a:endParaRPr lang="pt-BR"/>
        </a:p>
      </dgm:t>
    </dgm:pt>
    <dgm:pt modelId="{29F4F5D2-26A5-4818-AE49-325B02141D4A}" type="pres">
      <dgm:prSet presAssocID="{64AFE787-58C7-4E6A-8871-ED15A9143BB1}" presName="hierChild4" presStyleCnt="0"/>
      <dgm:spPr/>
    </dgm:pt>
    <dgm:pt modelId="{B4D31B22-1BB3-4FEF-8E11-590462334AB5}" type="pres">
      <dgm:prSet presAssocID="{64AFE787-58C7-4E6A-8871-ED15A9143BB1}" presName="hierChild5" presStyleCnt="0"/>
      <dgm:spPr/>
    </dgm:pt>
    <dgm:pt modelId="{BFA1A0B8-AE12-4F8E-ABB0-769FBF7DFA9F}" type="pres">
      <dgm:prSet presAssocID="{75C58935-F62F-4B59-89ED-E0973832B202}" presName="Name48" presStyleLbl="parChTrans1D4" presStyleIdx="8" presStyleCnt="12"/>
      <dgm:spPr/>
      <dgm:t>
        <a:bodyPr/>
        <a:lstStyle/>
        <a:p>
          <a:endParaRPr lang="pt-BR"/>
        </a:p>
      </dgm:t>
    </dgm:pt>
    <dgm:pt modelId="{B83AB1D5-406C-46E5-9332-6EBCB9116265}" type="pres">
      <dgm:prSet presAssocID="{02261AFB-6BCE-4E5A-A3A1-5A34C5B4274B}" presName="hierRoot2" presStyleCnt="0">
        <dgm:presLayoutVars>
          <dgm:hierBranch val="init"/>
        </dgm:presLayoutVars>
      </dgm:prSet>
      <dgm:spPr/>
    </dgm:pt>
    <dgm:pt modelId="{6F7BFC88-6C75-40D6-8E9B-A0309B0097A6}" type="pres">
      <dgm:prSet presAssocID="{02261AFB-6BCE-4E5A-A3A1-5A34C5B4274B}" presName="rootComposite" presStyleCnt="0"/>
      <dgm:spPr/>
    </dgm:pt>
    <dgm:pt modelId="{6FC0DC1B-0902-4D78-8FC3-1F29909A5CB4}" type="pres">
      <dgm:prSet presAssocID="{02261AFB-6BCE-4E5A-A3A1-5A34C5B4274B}" presName="rootText" presStyleLbl="node4" presStyleIdx="8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559957C-F215-4C03-AD63-5471B887C7A9}" type="pres">
      <dgm:prSet presAssocID="{02261AFB-6BCE-4E5A-A3A1-5A34C5B4274B}" presName="rootConnector" presStyleLbl="node4" presStyleIdx="8" presStyleCnt="12"/>
      <dgm:spPr/>
      <dgm:t>
        <a:bodyPr/>
        <a:lstStyle/>
        <a:p>
          <a:endParaRPr lang="pt-BR"/>
        </a:p>
      </dgm:t>
    </dgm:pt>
    <dgm:pt modelId="{538B86BD-EB44-4643-92E1-D32F192F21FB}" type="pres">
      <dgm:prSet presAssocID="{02261AFB-6BCE-4E5A-A3A1-5A34C5B4274B}" presName="hierChild4" presStyleCnt="0"/>
      <dgm:spPr/>
    </dgm:pt>
    <dgm:pt modelId="{7BD4B7E0-3F5F-4B37-B67B-4D4917883A98}" type="pres">
      <dgm:prSet presAssocID="{02261AFB-6BCE-4E5A-A3A1-5A34C5B4274B}" presName="hierChild5" presStyleCnt="0"/>
      <dgm:spPr/>
    </dgm:pt>
    <dgm:pt modelId="{6A026EAB-B36C-4446-ADAB-CB5DAE94B2F0}" type="pres">
      <dgm:prSet presAssocID="{EF22018B-7949-4E94-9AAA-244515DE77BA}" presName="Name48" presStyleLbl="parChTrans1D4" presStyleIdx="9" presStyleCnt="12"/>
      <dgm:spPr/>
      <dgm:t>
        <a:bodyPr/>
        <a:lstStyle/>
        <a:p>
          <a:endParaRPr lang="pt-BR"/>
        </a:p>
      </dgm:t>
    </dgm:pt>
    <dgm:pt modelId="{A474AA2B-19CD-4E64-A2C3-D83EA9A5B84A}" type="pres">
      <dgm:prSet presAssocID="{8B7EFA35-AD93-4962-9566-DCAD2A81EA3D}" presName="hierRoot2" presStyleCnt="0">
        <dgm:presLayoutVars>
          <dgm:hierBranch val="init"/>
        </dgm:presLayoutVars>
      </dgm:prSet>
      <dgm:spPr/>
    </dgm:pt>
    <dgm:pt modelId="{8D07ABD5-AC1F-4983-9D04-A05D3FF639EB}" type="pres">
      <dgm:prSet presAssocID="{8B7EFA35-AD93-4962-9566-DCAD2A81EA3D}" presName="rootComposite" presStyleCnt="0"/>
      <dgm:spPr/>
    </dgm:pt>
    <dgm:pt modelId="{4DD88361-1A00-4177-871D-0E027F9BAD0D}" type="pres">
      <dgm:prSet presAssocID="{8B7EFA35-AD93-4962-9566-DCAD2A81EA3D}" presName="rootText" presStyleLbl="node4" presStyleIdx="9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85454B2-3494-4FA3-904D-47D0C17E70EF}" type="pres">
      <dgm:prSet presAssocID="{8B7EFA35-AD93-4962-9566-DCAD2A81EA3D}" presName="rootConnector" presStyleLbl="node4" presStyleIdx="9" presStyleCnt="12"/>
      <dgm:spPr/>
      <dgm:t>
        <a:bodyPr/>
        <a:lstStyle/>
        <a:p>
          <a:endParaRPr lang="pt-BR"/>
        </a:p>
      </dgm:t>
    </dgm:pt>
    <dgm:pt modelId="{F2F872C4-80E0-4AAB-BE54-26EB726BF737}" type="pres">
      <dgm:prSet presAssocID="{8B7EFA35-AD93-4962-9566-DCAD2A81EA3D}" presName="hierChild4" presStyleCnt="0"/>
      <dgm:spPr/>
    </dgm:pt>
    <dgm:pt modelId="{77EF3881-EEFE-423D-AC45-BB8D965A1DB3}" type="pres">
      <dgm:prSet presAssocID="{8B7EFA35-AD93-4962-9566-DCAD2A81EA3D}" presName="hierChild5" presStyleCnt="0"/>
      <dgm:spPr/>
    </dgm:pt>
    <dgm:pt modelId="{921BC3AC-5C2A-4ABD-996C-0586976B1844}" type="pres">
      <dgm:prSet presAssocID="{628FAD75-7A2B-4541-8C97-FEA822412F42}" presName="Name48" presStyleLbl="parChTrans1D4" presStyleIdx="10" presStyleCnt="12"/>
      <dgm:spPr/>
      <dgm:t>
        <a:bodyPr/>
        <a:lstStyle/>
        <a:p>
          <a:endParaRPr lang="pt-BR"/>
        </a:p>
      </dgm:t>
    </dgm:pt>
    <dgm:pt modelId="{DB9B1244-472C-4442-AF25-D6BF1A2009E3}" type="pres">
      <dgm:prSet presAssocID="{F0BB4939-99A6-4578-8CEC-01082FA3D361}" presName="hierRoot2" presStyleCnt="0">
        <dgm:presLayoutVars>
          <dgm:hierBranch val="init"/>
        </dgm:presLayoutVars>
      </dgm:prSet>
      <dgm:spPr/>
    </dgm:pt>
    <dgm:pt modelId="{DBDE11EB-9D59-432D-919E-A1E1A385866B}" type="pres">
      <dgm:prSet presAssocID="{F0BB4939-99A6-4578-8CEC-01082FA3D361}" presName="rootComposite" presStyleCnt="0"/>
      <dgm:spPr/>
    </dgm:pt>
    <dgm:pt modelId="{E7AF0CB3-9FF7-4B72-BA36-E36C0916D8FF}" type="pres">
      <dgm:prSet presAssocID="{F0BB4939-99A6-4578-8CEC-01082FA3D361}" presName="rootText" presStyleLbl="node4" presStyleIdx="10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2C04683E-684E-42A0-BFB0-25A8070559E3}" type="pres">
      <dgm:prSet presAssocID="{F0BB4939-99A6-4578-8CEC-01082FA3D361}" presName="rootConnector" presStyleLbl="node4" presStyleIdx="10" presStyleCnt="12"/>
      <dgm:spPr/>
      <dgm:t>
        <a:bodyPr/>
        <a:lstStyle/>
        <a:p>
          <a:endParaRPr lang="pt-BR"/>
        </a:p>
      </dgm:t>
    </dgm:pt>
    <dgm:pt modelId="{1D958A76-081C-4C97-9B96-D569DEA902F1}" type="pres">
      <dgm:prSet presAssocID="{F0BB4939-99A6-4578-8CEC-01082FA3D361}" presName="hierChild4" presStyleCnt="0"/>
      <dgm:spPr/>
    </dgm:pt>
    <dgm:pt modelId="{7C8ADB80-30C1-42C9-BCF0-90E2DDE81E14}" type="pres">
      <dgm:prSet presAssocID="{F0BB4939-99A6-4578-8CEC-01082FA3D361}" presName="hierChild5" presStyleCnt="0"/>
      <dgm:spPr/>
    </dgm:pt>
    <dgm:pt modelId="{DCC1D6E7-A749-4672-A5EA-56989FFC7B7F}" type="pres">
      <dgm:prSet presAssocID="{46D78EB3-CBDD-466F-A174-ABCDE0275262}" presName="Name48" presStyleLbl="parChTrans1D4" presStyleIdx="11" presStyleCnt="12"/>
      <dgm:spPr/>
      <dgm:t>
        <a:bodyPr/>
        <a:lstStyle/>
        <a:p>
          <a:endParaRPr lang="pt-BR"/>
        </a:p>
      </dgm:t>
    </dgm:pt>
    <dgm:pt modelId="{00AE7984-72E1-40C6-AB7B-273D53A3E744}" type="pres">
      <dgm:prSet presAssocID="{0B9B13A6-ED3E-4C69-8838-842B0BA24882}" presName="hierRoot2" presStyleCnt="0">
        <dgm:presLayoutVars>
          <dgm:hierBranch val="init"/>
        </dgm:presLayoutVars>
      </dgm:prSet>
      <dgm:spPr/>
    </dgm:pt>
    <dgm:pt modelId="{B34B08F1-CA24-4F9D-A4B7-0EEA99BF087D}" type="pres">
      <dgm:prSet presAssocID="{0B9B13A6-ED3E-4C69-8838-842B0BA24882}" presName="rootComposite" presStyleCnt="0"/>
      <dgm:spPr/>
    </dgm:pt>
    <dgm:pt modelId="{D348C55E-4753-4B8C-A02D-56E99FFFE738}" type="pres">
      <dgm:prSet presAssocID="{0B9B13A6-ED3E-4C69-8838-842B0BA24882}" presName="rootText" presStyleLbl="node4" presStyleIdx="11" presStyleCnt="1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3CCD43F-D230-4EED-9A2B-30A1940A5A94}" type="pres">
      <dgm:prSet presAssocID="{0B9B13A6-ED3E-4C69-8838-842B0BA24882}" presName="rootConnector" presStyleLbl="node4" presStyleIdx="11" presStyleCnt="12"/>
      <dgm:spPr/>
      <dgm:t>
        <a:bodyPr/>
        <a:lstStyle/>
        <a:p>
          <a:endParaRPr lang="pt-BR"/>
        </a:p>
      </dgm:t>
    </dgm:pt>
    <dgm:pt modelId="{E8316307-3C2D-4789-8569-D57BF2494A02}" type="pres">
      <dgm:prSet presAssocID="{0B9B13A6-ED3E-4C69-8838-842B0BA24882}" presName="hierChild4" presStyleCnt="0"/>
      <dgm:spPr/>
    </dgm:pt>
    <dgm:pt modelId="{EEF85D09-7259-4C16-9089-9D97E71A196C}" type="pres">
      <dgm:prSet presAssocID="{0B9B13A6-ED3E-4C69-8838-842B0BA24882}" presName="hierChild5" presStyleCnt="0"/>
      <dgm:spPr/>
    </dgm:pt>
    <dgm:pt modelId="{571E6B12-AB7C-4598-8228-BDD2D1BA9144}" type="pres">
      <dgm:prSet presAssocID="{91AFAFA1-5896-4EC7-A1AF-A6B76E1D19C3}" presName="hierChild5" presStyleCnt="0"/>
      <dgm:spPr/>
    </dgm:pt>
    <dgm:pt modelId="{7F784D5A-9CD0-4215-B126-EE6A54F92BCD}" type="pres">
      <dgm:prSet presAssocID="{17331951-A39A-4185-B1B4-8856DA6B766C}" presName="hierChild5" presStyleCnt="0"/>
      <dgm:spPr/>
    </dgm:pt>
    <dgm:pt modelId="{9D0D8E35-BFDC-4C0D-8021-2904CDFEDEE8}" type="pres">
      <dgm:prSet presAssocID="{C2752D17-7CB1-4EFE-B23B-6677F731D233}" presName="Name111" presStyleLbl="parChTrans1D3" presStyleIdx="2" presStyleCnt="3"/>
      <dgm:spPr/>
      <dgm:t>
        <a:bodyPr/>
        <a:lstStyle/>
        <a:p>
          <a:endParaRPr lang="pt-BR"/>
        </a:p>
      </dgm:t>
    </dgm:pt>
    <dgm:pt modelId="{5CD859CC-7A42-4EFB-8D17-BB5B37C9EF34}" type="pres">
      <dgm:prSet presAssocID="{45D36727-51B5-42E3-AFFD-D44BF4FEBBC0}" presName="hierRoot3" presStyleCnt="0">
        <dgm:presLayoutVars>
          <dgm:hierBranch val="init"/>
        </dgm:presLayoutVars>
      </dgm:prSet>
      <dgm:spPr/>
    </dgm:pt>
    <dgm:pt modelId="{3ED3E166-7259-4E14-85B8-EB92BFEA8C22}" type="pres">
      <dgm:prSet presAssocID="{45D36727-51B5-42E3-AFFD-D44BF4FEBBC0}" presName="rootComposite3" presStyleCnt="0"/>
      <dgm:spPr/>
    </dgm:pt>
    <dgm:pt modelId="{DA2DF96A-C241-4830-81D1-EF8B54C99836}" type="pres">
      <dgm:prSet presAssocID="{45D36727-51B5-42E3-AFFD-D44BF4FEBBC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C8183DC-30A5-4DBC-9964-04D81EE231FE}" type="pres">
      <dgm:prSet presAssocID="{45D36727-51B5-42E3-AFFD-D44BF4FEBBC0}" presName="rootConnector3" presStyleLbl="asst2" presStyleIdx="0" presStyleCnt="1"/>
      <dgm:spPr/>
      <dgm:t>
        <a:bodyPr/>
        <a:lstStyle/>
        <a:p>
          <a:endParaRPr lang="pt-BR"/>
        </a:p>
      </dgm:t>
    </dgm:pt>
    <dgm:pt modelId="{82189A3E-BBDE-4394-AB7F-F59E773981E6}" type="pres">
      <dgm:prSet presAssocID="{45D36727-51B5-42E3-AFFD-D44BF4FEBBC0}" presName="hierChild6" presStyleCnt="0"/>
      <dgm:spPr/>
    </dgm:pt>
    <dgm:pt modelId="{112145E2-5720-42E7-ABC7-8E96B4530F05}" type="pres">
      <dgm:prSet presAssocID="{45D36727-51B5-42E3-AFFD-D44BF4FEBBC0}" presName="hierChild7" presStyleCnt="0"/>
      <dgm:spPr/>
    </dgm:pt>
    <dgm:pt modelId="{0FAA7177-EA59-4C3F-9163-7AA3834039D1}" type="pres">
      <dgm:prSet presAssocID="{A9B1900A-3CDE-4889-B82E-C11168A08867}" presName="hierChild3" presStyleCnt="0"/>
      <dgm:spPr/>
    </dgm:pt>
  </dgm:ptLst>
  <dgm:cxnLst>
    <dgm:cxn modelId="{4574AF5E-1963-41E8-8A1E-B68B61E39D44}" srcId="{17331951-A39A-4185-B1B4-8856DA6B766C}" destId="{45D36727-51B5-42E3-AFFD-D44BF4FEBBC0}" srcOrd="0" destOrd="0" parTransId="{C2752D17-7CB1-4EFE-B23B-6677F731D233}" sibTransId="{B274A34B-ADCA-4DB6-9E9E-E8FC948A88A1}"/>
    <dgm:cxn modelId="{16692730-66C7-4AC9-BB62-72DAA436DE8C}" type="presOf" srcId="{A9B1900A-3CDE-4889-B82E-C11168A08867}" destId="{622385BA-D944-455A-8917-39656A114011}" srcOrd="0" destOrd="0" presId="urn:microsoft.com/office/officeart/2005/8/layout/orgChart1"/>
    <dgm:cxn modelId="{7CB6FDB1-5ADB-4813-A188-19DD91344B26}" type="presOf" srcId="{3C85C91E-B81B-446C-A631-C9AC50E0CE98}" destId="{CAE32CAD-127B-459F-BA5C-C14A1A7036EF}" srcOrd="1" destOrd="0" presId="urn:microsoft.com/office/officeart/2005/8/layout/orgChart1"/>
    <dgm:cxn modelId="{3A13B5E2-0E52-4689-B40F-1010473CD775}" type="presOf" srcId="{ED280EAE-6AE6-4424-814B-38E779B9A243}" destId="{AB8F6E88-E279-4F47-8A03-A62C795FEBF8}" srcOrd="0" destOrd="0" presId="urn:microsoft.com/office/officeart/2005/8/layout/orgChart1"/>
    <dgm:cxn modelId="{26341B22-E4C5-4306-9976-03864320C007}" type="presOf" srcId="{F6187529-4528-4EAB-A56B-59BD3652F136}" destId="{7A08B0ED-58EF-49EB-B505-E62EDAED2047}" srcOrd="0" destOrd="0" presId="urn:microsoft.com/office/officeart/2005/8/layout/orgChart1"/>
    <dgm:cxn modelId="{56FB2055-24F4-4B50-8DF5-A3CA4D12469C}" type="presOf" srcId="{0B9B13A6-ED3E-4C69-8838-842B0BA24882}" destId="{D348C55E-4753-4B8C-A02D-56E99FFFE738}" srcOrd="0" destOrd="0" presId="urn:microsoft.com/office/officeart/2005/8/layout/orgChart1"/>
    <dgm:cxn modelId="{C7C76281-D9E1-4F75-BDB4-C54C0B0B2FEF}" type="presOf" srcId="{6F839BE6-A6F2-4E5D-9523-0CE5E31D1E02}" destId="{7A0952FC-9967-43CD-B020-B3162E860506}" srcOrd="1" destOrd="0" presId="urn:microsoft.com/office/officeart/2005/8/layout/orgChart1"/>
    <dgm:cxn modelId="{24D52554-A333-4D08-BA79-F020B21DF255}" type="presOf" srcId="{45D36727-51B5-42E3-AFFD-D44BF4FEBBC0}" destId="{7C8183DC-30A5-4DBC-9964-04D81EE231FE}" srcOrd="1" destOrd="0" presId="urn:microsoft.com/office/officeart/2005/8/layout/orgChart1"/>
    <dgm:cxn modelId="{FD849568-CB02-4C22-AA80-AB83FC9C171E}" srcId="{A9B1900A-3CDE-4889-B82E-C11168A08867}" destId="{17331951-A39A-4185-B1B4-8856DA6B766C}" srcOrd="0" destOrd="0" parTransId="{64480DB9-557E-4A64-829B-FAD2D9224B8A}" sibTransId="{40B5C721-CBA1-4CAB-824C-5D73B391F36B}"/>
    <dgm:cxn modelId="{093CD646-7846-4866-9EDC-383674882B96}" type="presOf" srcId="{88976BF3-9DEB-4921-96FA-DAAA8FEE0ADC}" destId="{BFBF896C-3CB4-42B0-9539-76D059460324}" srcOrd="1" destOrd="0" presId="urn:microsoft.com/office/officeart/2005/8/layout/orgChart1"/>
    <dgm:cxn modelId="{B33A9017-364A-4C21-8E00-C25F7A716557}" type="presOf" srcId="{64480DB9-557E-4A64-829B-FAD2D9224B8A}" destId="{2D270A4B-1A79-4728-9F9C-E2045BC6F080}" srcOrd="0" destOrd="0" presId="urn:microsoft.com/office/officeart/2005/8/layout/orgChart1"/>
    <dgm:cxn modelId="{189CD2D2-B923-4DFD-9F59-9649875A46CC}" type="presOf" srcId="{8B7EFA35-AD93-4962-9566-DCAD2A81EA3D}" destId="{585454B2-3494-4FA3-904D-47D0C17E70EF}" srcOrd="1" destOrd="0" presId="urn:microsoft.com/office/officeart/2005/8/layout/orgChart1"/>
    <dgm:cxn modelId="{DE6AB340-C33E-4E1B-B30E-1E37A71D85AC}" srcId="{6F839BE6-A6F2-4E5D-9523-0CE5E31D1E02}" destId="{3C85C91E-B81B-446C-A631-C9AC50E0CE98}" srcOrd="0" destOrd="0" parTransId="{36A83B5B-A722-4C2E-9EC3-DFCCA9AEA32F}" sibTransId="{1602FABF-063A-49B4-8A74-88DB6DC56847}"/>
    <dgm:cxn modelId="{8B1B376A-D605-475C-9581-F76740D8B988}" type="presOf" srcId="{86479B7E-70CF-4067-AA4C-B4F47248A5CA}" destId="{0B91EB6E-A959-4AD3-8FED-10170EA42A5F}" srcOrd="0" destOrd="0" presId="urn:microsoft.com/office/officeart/2005/8/layout/orgChart1"/>
    <dgm:cxn modelId="{68FA7F60-8B82-437A-B86E-F92A603DF1EF}" type="presOf" srcId="{17331951-A39A-4185-B1B4-8856DA6B766C}" destId="{86A9A704-599F-4F37-B252-4B4BF56BE43E}" srcOrd="1" destOrd="0" presId="urn:microsoft.com/office/officeart/2005/8/layout/orgChart1"/>
    <dgm:cxn modelId="{40CDC0FB-416E-486E-BADA-BFC02B77043A}" type="presOf" srcId="{3C85C91E-B81B-446C-A631-C9AC50E0CE98}" destId="{911459DD-44BF-4C91-8B83-42A269AC7605}" srcOrd="0" destOrd="0" presId="urn:microsoft.com/office/officeart/2005/8/layout/orgChart1"/>
    <dgm:cxn modelId="{058937D1-DD50-4582-8F2E-5928DAE1E8CE}" srcId="{6F839BE6-A6F2-4E5D-9523-0CE5E31D1E02}" destId="{A47B8457-E300-4C77-9F12-4CE4BF3CF96E}" srcOrd="3" destOrd="0" parTransId="{EAE88AFC-6CCB-4A83-864B-C776C538B04C}" sibTransId="{24DA4C12-0780-4FF4-8320-CF4415AF7F4F}"/>
    <dgm:cxn modelId="{49591A60-84EB-49CF-9F44-90FBE65CF97C}" srcId="{6F839BE6-A6F2-4E5D-9523-0CE5E31D1E02}" destId="{88976BF3-9DEB-4921-96FA-DAAA8FEE0ADC}" srcOrd="1" destOrd="0" parTransId="{A092CC06-D034-4E25-AC7E-978631EA017A}" sibTransId="{D3E80508-27AE-4EC4-9670-1A8E8C2FB1B3}"/>
    <dgm:cxn modelId="{B962DA7D-8C0A-4414-941A-B38024804302}" type="presOf" srcId="{81F9A570-A891-4FB3-816F-17B4A19E23B4}" destId="{C2934BA5-BD6E-4499-B9DA-15264126B397}" srcOrd="0" destOrd="0" presId="urn:microsoft.com/office/officeart/2005/8/layout/orgChart1"/>
    <dgm:cxn modelId="{7E47B173-B95D-4650-822F-F2C50FBA17F9}" type="presOf" srcId="{82F20573-8BDB-4EA4-B481-5213E546A82D}" destId="{5C5F3EBB-F6E8-4E4A-9375-F626A5583030}" srcOrd="0" destOrd="0" presId="urn:microsoft.com/office/officeart/2005/8/layout/orgChart1"/>
    <dgm:cxn modelId="{D779759F-5815-4D41-9B4A-D5F3137C719C}" type="presOf" srcId="{02261AFB-6BCE-4E5A-A3A1-5A34C5B4274B}" destId="{6FC0DC1B-0902-4D78-8FC3-1F29909A5CB4}" srcOrd="0" destOrd="0" presId="urn:microsoft.com/office/officeart/2005/8/layout/orgChart1"/>
    <dgm:cxn modelId="{6ACC45D1-94CA-4DD1-B7B7-68157B8D6CCD}" srcId="{91AFAFA1-5896-4EC7-A1AF-A6B76E1D19C3}" destId="{82F20573-8BDB-4EA4-B481-5213E546A82D}" srcOrd="0" destOrd="0" parTransId="{F6187529-4528-4EAB-A56B-59BD3652F136}" sibTransId="{182FF4EA-06C7-48A5-932C-BF3AAF32714C}"/>
    <dgm:cxn modelId="{F2C22B51-4873-4F0E-A544-FAC5C71963CD}" type="presOf" srcId="{A47B8457-E300-4C77-9F12-4CE4BF3CF96E}" destId="{CDDC5EA0-82FA-4029-8C42-BFB2CAB31AE9}" srcOrd="0" destOrd="0" presId="urn:microsoft.com/office/officeart/2005/8/layout/orgChart1"/>
    <dgm:cxn modelId="{F6AE5D4A-39FD-496B-8CD0-14B955A40ACD}" type="presOf" srcId="{17331951-A39A-4185-B1B4-8856DA6B766C}" destId="{72C77270-3D31-41CA-B4E1-14BE87E93F2C}" srcOrd="0" destOrd="0" presId="urn:microsoft.com/office/officeart/2005/8/layout/orgChart1"/>
    <dgm:cxn modelId="{6B353665-4F83-49B5-A5B9-3A936BF643BD}" srcId="{91AFAFA1-5896-4EC7-A1AF-A6B76E1D19C3}" destId="{0B9B13A6-ED3E-4C69-8838-842B0BA24882}" srcOrd="6" destOrd="0" parTransId="{46D78EB3-CBDD-466F-A174-ABCDE0275262}" sibTransId="{C25170EB-E0A2-4407-B0BA-E2439AF22B0D}"/>
    <dgm:cxn modelId="{22BAB74D-1118-45DB-B403-2044AA3F929E}" type="presOf" srcId="{C992F572-CC1F-4E73-911E-5F400B341C53}" destId="{E2CA2CE9-0526-4AEA-8054-9E499DCF3A0E}" srcOrd="1" destOrd="0" presId="urn:microsoft.com/office/officeart/2005/8/layout/orgChart1"/>
    <dgm:cxn modelId="{D7D24C39-168E-4910-B3C0-5383AD195ECD}" type="presOf" srcId="{6E13F54C-003B-4F3A-ABDC-20CB409877DC}" destId="{995725CC-909D-4EB6-AFBC-B045F62FED7A}" srcOrd="0" destOrd="0" presId="urn:microsoft.com/office/officeart/2005/8/layout/orgChart1"/>
    <dgm:cxn modelId="{9E7802AC-8EB5-4C4D-8D68-E47657308F39}" type="presOf" srcId="{EF22018B-7949-4E94-9AAA-244515DE77BA}" destId="{6A026EAB-B36C-4446-ADAB-CB5DAE94B2F0}" srcOrd="0" destOrd="0" presId="urn:microsoft.com/office/officeart/2005/8/layout/orgChart1"/>
    <dgm:cxn modelId="{72402EA8-B0BE-47C3-8045-8412AA2D9F39}" type="presOf" srcId="{F0BB4939-99A6-4578-8CEC-01082FA3D361}" destId="{2C04683E-684E-42A0-BFB0-25A8070559E3}" srcOrd="1" destOrd="0" presId="urn:microsoft.com/office/officeart/2005/8/layout/orgChart1"/>
    <dgm:cxn modelId="{58E598AE-06DD-4DB8-8F13-E6DB97486D96}" type="presOf" srcId="{B65D9E82-1E2B-4CA2-9AA5-E013F325CFF7}" destId="{2F029339-8984-4706-A4AD-48A110006446}" srcOrd="0" destOrd="0" presId="urn:microsoft.com/office/officeart/2005/8/layout/orgChart1"/>
    <dgm:cxn modelId="{C711CA13-5F02-4C4C-B2DE-CCBE4CB2686B}" type="presOf" srcId="{46D78EB3-CBDD-466F-A174-ABCDE0275262}" destId="{DCC1D6E7-A749-4672-A5EA-56989FFC7B7F}" srcOrd="0" destOrd="0" presId="urn:microsoft.com/office/officeart/2005/8/layout/orgChart1"/>
    <dgm:cxn modelId="{29675D86-5591-44E7-9F4B-6E15381A494D}" type="presOf" srcId="{E12476EC-F57E-4190-A872-338830C9C44E}" destId="{BBF7D1CF-0588-44EC-9D39-D7EBA9CD6C1E}" srcOrd="0" destOrd="0" presId="urn:microsoft.com/office/officeart/2005/8/layout/orgChart1"/>
    <dgm:cxn modelId="{873FE55E-CF29-4B18-A4B6-59AD5BCE335C}" type="presOf" srcId="{91AFAFA1-5896-4EC7-A1AF-A6B76E1D19C3}" destId="{C097CD1B-3356-4275-837D-2BAE9ADF8E2C}" srcOrd="0" destOrd="0" presId="urn:microsoft.com/office/officeart/2005/8/layout/orgChart1"/>
    <dgm:cxn modelId="{A69A68DD-5C0C-48AA-B5DB-E49885854847}" type="presOf" srcId="{02261AFB-6BCE-4E5A-A3A1-5A34C5B4274B}" destId="{8559957C-F215-4C03-AD63-5471B887C7A9}" srcOrd="1" destOrd="0" presId="urn:microsoft.com/office/officeart/2005/8/layout/orgChart1"/>
    <dgm:cxn modelId="{13786E64-ED73-4AD4-A8E5-34F36798563C}" type="presOf" srcId="{C992F572-CC1F-4E73-911E-5F400B341C53}" destId="{B6D6801F-06B3-4FF8-97EE-71F695ED829E}" srcOrd="0" destOrd="0" presId="urn:microsoft.com/office/officeart/2005/8/layout/orgChart1"/>
    <dgm:cxn modelId="{28655B28-C268-4990-8A5F-3D62009953A9}" type="presOf" srcId="{7DBD62F7-F300-409C-8B73-1CD121C04DC1}" destId="{8B1248A8-8020-4D26-BC7B-8DD369FB1D24}" srcOrd="0" destOrd="0" presId="urn:microsoft.com/office/officeart/2005/8/layout/orgChart1"/>
    <dgm:cxn modelId="{D5971E7C-D082-4F4D-9E2A-E2CCB7F9D1E2}" srcId="{CD1D7E38-0E6C-4BDF-9497-26A147406D1C}" destId="{A9B1900A-3CDE-4889-B82E-C11168A08867}" srcOrd="0" destOrd="0" parTransId="{4AFCC81F-6D69-4050-A990-41197EEB5D6E}" sibTransId="{036C4B89-898B-4DA9-B001-1A634F1FFCCD}"/>
    <dgm:cxn modelId="{DEF854BB-A43C-432D-9422-B9220978F7ED}" type="presOf" srcId="{A47B8457-E300-4C77-9F12-4CE4BF3CF96E}" destId="{D5302262-2FE4-4910-AA76-0CB53D840D7F}" srcOrd="1" destOrd="0" presId="urn:microsoft.com/office/officeart/2005/8/layout/orgChart1"/>
    <dgm:cxn modelId="{A4E2304B-09C6-4B4A-B77A-90A9E84C18A2}" type="presOf" srcId="{80E1374E-858C-42AE-B3FD-3504B3264B08}" destId="{DEA8360D-0F84-412C-9C40-19BA1AC56CC1}" srcOrd="1" destOrd="0" presId="urn:microsoft.com/office/officeart/2005/8/layout/orgChart1"/>
    <dgm:cxn modelId="{59945849-21F7-497D-9170-B4459F467C7D}" type="presOf" srcId="{82F20573-8BDB-4EA4-B481-5213E546A82D}" destId="{599C3423-112F-4A27-9234-CA78CE10385D}" srcOrd="1" destOrd="0" presId="urn:microsoft.com/office/officeart/2005/8/layout/orgChart1"/>
    <dgm:cxn modelId="{19F49485-9763-44AF-BE7F-F37B733CD4D2}" srcId="{17331951-A39A-4185-B1B4-8856DA6B766C}" destId="{6F839BE6-A6F2-4E5D-9523-0CE5E31D1E02}" srcOrd="1" destOrd="0" parTransId="{B65D9E82-1E2B-4CA2-9AA5-E013F325CFF7}" sibTransId="{4CF8ECE0-B182-4561-BA50-7A466288137D}"/>
    <dgm:cxn modelId="{13222155-3267-465B-9148-1650E487FB41}" type="presOf" srcId="{CD1D7E38-0E6C-4BDF-9497-26A147406D1C}" destId="{8720EFA3-2493-4D26-8E15-1FD7FF845163}" srcOrd="0" destOrd="0" presId="urn:microsoft.com/office/officeart/2005/8/layout/orgChart1"/>
    <dgm:cxn modelId="{7531E1A6-0E2F-414E-9894-AAECB84FB7A6}" srcId="{91AFAFA1-5896-4EC7-A1AF-A6B76E1D19C3}" destId="{8B7EFA35-AD93-4962-9566-DCAD2A81EA3D}" srcOrd="4" destOrd="0" parTransId="{EF22018B-7949-4E94-9AAA-244515DE77BA}" sibTransId="{A9DB701E-0C55-4451-8B51-C6B1F40D2F15}"/>
    <dgm:cxn modelId="{E968C3AD-7041-4762-A540-D691477D52C2}" type="presOf" srcId="{64AFE787-58C7-4E6A-8871-ED15A9143BB1}" destId="{8B2B986F-5DE5-434A-957A-8E56EE3C0181}" srcOrd="0" destOrd="0" presId="urn:microsoft.com/office/officeart/2005/8/layout/orgChart1"/>
    <dgm:cxn modelId="{51DFEA0A-C5E2-419D-9417-729CDD028BFC}" type="presOf" srcId="{86479B7E-70CF-4067-AA4C-B4F47248A5CA}" destId="{4052BDB3-BDAF-4993-9774-F23E3D6904FA}" srcOrd="1" destOrd="0" presId="urn:microsoft.com/office/officeart/2005/8/layout/orgChart1"/>
    <dgm:cxn modelId="{A11BFF53-03D6-4BCA-8422-7B1C315BA4A1}" type="presOf" srcId="{6F839BE6-A6F2-4E5D-9523-0CE5E31D1E02}" destId="{7BF8D5D8-5085-4C9B-A001-5E3DB312973E}" srcOrd="0" destOrd="0" presId="urn:microsoft.com/office/officeart/2005/8/layout/orgChart1"/>
    <dgm:cxn modelId="{E6F0EA15-E9D2-4AC8-87D8-D2A147C2954D}" type="presOf" srcId="{EAE88AFC-6CCB-4A83-864B-C776C538B04C}" destId="{F6C615B5-642C-477F-BF00-9571F1FFBC45}" srcOrd="0" destOrd="0" presId="urn:microsoft.com/office/officeart/2005/8/layout/orgChart1"/>
    <dgm:cxn modelId="{FEF46F08-A694-4350-B984-86C55A94C2F1}" type="presOf" srcId="{88976BF3-9DEB-4921-96FA-DAAA8FEE0ADC}" destId="{86E556C0-AC3A-44A1-8773-EA8A6242CBC2}" srcOrd="0" destOrd="0" presId="urn:microsoft.com/office/officeart/2005/8/layout/orgChart1"/>
    <dgm:cxn modelId="{44792392-18CE-477C-96E8-0A4FF914A614}" type="presOf" srcId="{F0BB4939-99A6-4578-8CEC-01082FA3D361}" destId="{E7AF0CB3-9FF7-4B72-BA36-E36C0916D8FF}" srcOrd="0" destOrd="0" presId="urn:microsoft.com/office/officeart/2005/8/layout/orgChart1"/>
    <dgm:cxn modelId="{8E2248B4-805D-4BD9-B4C7-C9CB2E244429}" type="presOf" srcId="{A092CC06-D034-4E25-AC7E-978631EA017A}" destId="{F31AE550-932D-4B63-8A1F-A35D93A12A32}" srcOrd="0" destOrd="0" presId="urn:microsoft.com/office/officeart/2005/8/layout/orgChart1"/>
    <dgm:cxn modelId="{4AA65EAB-66A5-44A8-B683-73CE872E8FA6}" type="presOf" srcId="{75C58935-F62F-4B59-89ED-E0973832B202}" destId="{BFA1A0B8-AE12-4F8E-ABB0-769FBF7DFA9F}" srcOrd="0" destOrd="0" presId="urn:microsoft.com/office/officeart/2005/8/layout/orgChart1"/>
    <dgm:cxn modelId="{36C898A3-292A-44B3-91DE-877AC9E95BD6}" type="presOf" srcId="{A9B1900A-3CDE-4889-B82E-C11168A08867}" destId="{B27A881B-F14B-4FE7-BCCE-715399F712AA}" srcOrd="1" destOrd="0" presId="urn:microsoft.com/office/officeart/2005/8/layout/orgChart1"/>
    <dgm:cxn modelId="{27F35171-98D5-448E-8198-FCE92A4FFC75}" type="presOf" srcId="{8B7EFA35-AD93-4962-9566-DCAD2A81EA3D}" destId="{4DD88361-1A00-4177-871D-0E027F9BAD0D}" srcOrd="0" destOrd="0" presId="urn:microsoft.com/office/officeart/2005/8/layout/orgChart1"/>
    <dgm:cxn modelId="{14ED8F55-F46E-4FD1-B40C-2E0C9B767386}" srcId="{17331951-A39A-4185-B1B4-8856DA6B766C}" destId="{91AFAFA1-5896-4EC7-A1AF-A6B76E1D19C3}" srcOrd="2" destOrd="0" parTransId="{81F9A570-A891-4FB3-816F-17B4A19E23B4}" sibTransId="{E58CA707-4DB9-4463-B4B6-EF905B27B972}"/>
    <dgm:cxn modelId="{7197BA81-562A-42D8-8CF3-497350D7653E}" type="presOf" srcId="{C2752D17-7CB1-4EFE-B23B-6677F731D233}" destId="{9D0D8E35-BFDC-4C0D-8021-2904CDFEDEE8}" srcOrd="0" destOrd="0" presId="urn:microsoft.com/office/officeart/2005/8/layout/orgChart1"/>
    <dgm:cxn modelId="{9EAB5B43-CC8D-4D1E-A0D7-C288BBFFE3EE}" type="presOf" srcId="{91AFAFA1-5896-4EC7-A1AF-A6B76E1D19C3}" destId="{473A3269-B51F-4CC3-8BEF-5A26BCB55EDE}" srcOrd="1" destOrd="0" presId="urn:microsoft.com/office/officeart/2005/8/layout/orgChart1"/>
    <dgm:cxn modelId="{75EE6874-CEAA-4371-BB86-73EDFEF67286}" srcId="{91AFAFA1-5896-4EC7-A1AF-A6B76E1D19C3}" destId="{64AFE787-58C7-4E6A-8871-ED15A9143BB1}" srcOrd="2" destOrd="0" parTransId="{7DBD62F7-F300-409C-8B73-1CD121C04DC1}" sibTransId="{048747E9-AB09-4BDE-9F00-6480FB46546D}"/>
    <dgm:cxn modelId="{64B288D4-E292-4658-93EE-83814E7CF559}" type="presOf" srcId="{36A83B5B-A722-4C2E-9EC3-DFCCA9AEA32F}" destId="{9CF9B784-DE31-4C21-AADB-6D87EB313BDB}" srcOrd="0" destOrd="0" presId="urn:microsoft.com/office/officeart/2005/8/layout/orgChart1"/>
    <dgm:cxn modelId="{F68FE9DD-817D-4689-892F-C43EBC868AF8}" type="presOf" srcId="{64AFE787-58C7-4E6A-8871-ED15A9143BB1}" destId="{968ADA64-3A10-479A-B3E7-95AFBA28794B}" srcOrd="1" destOrd="0" presId="urn:microsoft.com/office/officeart/2005/8/layout/orgChart1"/>
    <dgm:cxn modelId="{F05C49CE-66F3-40AF-8177-5382F6468A0D}" type="presOf" srcId="{0B9B13A6-ED3E-4C69-8838-842B0BA24882}" destId="{63CCD43F-D230-4EED-9A2B-30A1940A5A94}" srcOrd="1" destOrd="0" presId="urn:microsoft.com/office/officeart/2005/8/layout/orgChart1"/>
    <dgm:cxn modelId="{122A66E2-3CE0-4835-AC3E-E701B6DF0DE9}" type="presOf" srcId="{628FAD75-7A2B-4541-8C97-FEA822412F42}" destId="{921BC3AC-5C2A-4ABD-996C-0586976B1844}" srcOrd="0" destOrd="0" presId="urn:microsoft.com/office/officeart/2005/8/layout/orgChart1"/>
    <dgm:cxn modelId="{4D447E38-6A56-481C-9B47-735E76BD5771}" type="presOf" srcId="{80E1374E-858C-42AE-B3FD-3504B3264B08}" destId="{44F5C80C-E3A3-46E5-93D6-8D4D085E2EA3}" srcOrd="0" destOrd="0" presId="urn:microsoft.com/office/officeart/2005/8/layout/orgChart1"/>
    <dgm:cxn modelId="{90D1CFF6-81F3-47A4-AE0D-BD3FA05DF192}" srcId="{6F839BE6-A6F2-4E5D-9523-0CE5E31D1E02}" destId="{86479B7E-70CF-4067-AA4C-B4F47248A5CA}" srcOrd="4" destOrd="0" parTransId="{ED280EAE-6AE6-4424-814B-38E779B9A243}" sibTransId="{C7CE9C31-96DF-49FA-8201-4752A66B477E}"/>
    <dgm:cxn modelId="{48D5C510-28F3-4C0F-A0BC-19BC7E64256D}" srcId="{91AFAFA1-5896-4EC7-A1AF-A6B76E1D19C3}" destId="{F0BB4939-99A6-4578-8CEC-01082FA3D361}" srcOrd="5" destOrd="0" parTransId="{628FAD75-7A2B-4541-8C97-FEA822412F42}" sibTransId="{6F787BBE-7820-4D5F-89C1-12DF37BF72B5}"/>
    <dgm:cxn modelId="{D6BE2168-02CC-4617-BECA-5AFF1EEBA87F}" srcId="{91AFAFA1-5896-4EC7-A1AF-A6B76E1D19C3}" destId="{80E1374E-858C-42AE-B3FD-3504B3264B08}" srcOrd="1" destOrd="0" parTransId="{E12476EC-F57E-4190-A872-338830C9C44E}" sibTransId="{956EB339-FF4E-4B2D-AB6E-0618A1BAE9AE}"/>
    <dgm:cxn modelId="{D48A1718-D572-4B78-9F8B-61C017FFEF0C}" srcId="{91AFAFA1-5896-4EC7-A1AF-A6B76E1D19C3}" destId="{02261AFB-6BCE-4E5A-A3A1-5A34C5B4274B}" srcOrd="3" destOrd="0" parTransId="{75C58935-F62F-4B59-89ED-E0973832B202}" sibTransId="{02F3C718-91E0-4CF5-92DB-549D73638941}"/>
    <dgm:cxn modelId="{C4DB2C05-0548-40A6-8509-E419C877A9E4}" srcId="{6F839BE6-A6F2-4E5D-9523-0CE5E31D1E02}" destId="{C992F572-CC1F-4E73-911E-5F400B341C53}" srcOrd="2" destOrd="0" parTransId="{6E13F54C-003B-4F3A-ABDC-20CB409877DC}" sibTransId="{0927FB75-25D4-4DAB-81DD-B80DDCF00044}"/>
    <dgm:cxn modelId="{DA9C6FAE-56F1-44F3-BB76-C262A4705C76}" type="presOf" srcId="{45D36727-51B5-42E3-AFFD-D44BF4FEBBC0}" destId="{DA2DF96A-C241-4830-81D1-EF8B54C99836}" srcOrd="0" destOrd="0" presId="urn:microsoft.com/office/officeart/2005/8/layout/orgChart1"/>
    <dgm:cxn modelId="{89A253CE-B614-4116-BEE0-E7C4A6819D39}" type="presParOf" srcId="{8720EFA3-2493-4D26-8E15-1FD7FF845163}" destId="{35A123B5-4FF1-483D-8BAF-E588603B7816}" srcOrd="0" destOrd="0" presId="urn:microsoft.com/office/officeart/2005/8/layout/orgChart1"/>
    <dgm:cxn modelId="{EE8E4836-D647-4C92-AB29-DDBED63CAF9B}" type="presParOf" srcId="{35A123B5-4FF1-483D-8BAF-E588603B7816}" destId="{89FD339A-D233-4399-A841-D1CD87EA3CDB}" srcOrd="0" destOrd="0" presId="urn:microsoft.com/office/officeart/2005/8/layout/orgChart1"/>
    <dgm:cxn modelId="{44B1DF74-E7EE-4EA4-B6DE-3E688791E31D}" type="presParOf" srcId="{89FD339A-D233-4399-A841-D1CD87EA3CDB}" destId="{622385BA-D944-455A-8917-39656A114011}" srcOrd="0" destOrd="0" presId="urn:microsoft.com/office/officeart/2005/8/layout/orgChart1"/>
    <dgm:cxn modelId="{56643333-6C0D-45A7-8881-846BB37A1FFB}" type="presParOf" srcId="{89FD339A-D233-4399-A841-D1CD87EA3CDB}" destId="{B27A881B-F14B-4FE7-BCCE-715399F712AA}" srcOrd="1" destOrd="0" presId="urn:microsoft.com/office/officeart/2005/8/layout/orgChart1"/>
    <dgm:cxn modelId="{27D79A32-BCDB-4586-A1E8-D7AD5063039D}" type="presParOf" srcId="{35A123B5-4FF1-483D-8BAF-E588603B7816}" destId="{7E3027BF-3816-49AB-9169-C20CF264F4EC}" srcOrd="1" destOrd="0" presId="urn:microsoft.com/office/officeart/2005/8/layout/orgChart1"/>
    <dgm:cxn modelId="{83766C58-C2D0-4A05-BE64-6C71BFF1A8E7}" type="presParOf" srcId="{7E3027BF-3816-49AB-9169-C20CF264F4EC}" destId="{2D270A4B-1A79-4728-9F9C-E2045BC6F080}" srcOrd="0" destOrd="0" presId="urn:microsoft.com/office/officeart/2005/8/layout/orgChart1"/>
    <dgm:cxn modelId="{CA929BFB-8B12-495D-AE88-3A72C7CF471A}" type="presParOf" srcId="{7E3027BF-3816-49AB-9169-C20CF264F4EC}" destId="{8AB01D89-7028-4E1C-959B-05C46FB76CED}" srcOrd="1" destOrd="0" presId="urn:microsoft.com/office/officeart/2005/8/layout/orgChart1"/>
    <dgm:cxn modelId="{A49905F7-0EB8-42A2-A40D-3BDBA8BD98D0}" type="presParOf" srcId="{8AB01D89-7028-4E1C-959B-05C46FB76CED}" destId="{06E90CCC-934A-4DB6-861E-BC4A3F034B7D}" srcOrd="0" destOrd="0" presId="urn:microsoft.com/office/officeart/2005/8/layout/orgChart1"/>
    <dgm:cxn modelId="{50E3EAE4-1815-4148-AEF5-CBB66F920C70}" type="presParOf" srcId="{06E90CCC-934A-4DB6-861E-BC4A3F034B7D}" destId="{72C77270-3D31-41CA-B4E1-14BE87E93F2C}" srcOrd="0" destOrd="0" presId="urn:microsoft.com/office/officeart/2005/8/layout/orgChart1"/>
    <dgm:cxn modelId="{4DEAB6DD-20EE-430A-A0BA-DBBAA902FCF1}" type="presParOf" srcId="{06E90CCC-934A-4DB6-861E-BC4A3F034B7D}" destId="{86A9A704-599F-4F37-B252-4B4BF56BE43E}" srcOrd="1" destOrd="0" presId="urn:microsoft.com/office/officeart/2005/8/layout/orgChart1"/>
    <dgm:cxn modelId="{FE485E4A-428E-44E1-B57A-15949C3A6A56}" type="presParOf" srcId="{8AB01D89-7028-4E1C-959B-05C46FB76CED}" destId="{B70CCA71-7AB8-4733-819B-FD834AE83F98}" srcOrd="1" destOrd="0" presId="urn:microsoft.com/office/officeart/2005/8/layout/orgChart1"/>
    <dgm:cxn modelId="{18C23A08-B47D-4B3A-B174-F27E3263CF5F}" type="presParOf" srcId="{B70CCA71-7AB8-4733-819B-FD834AE83F98}" destId="{2F029339-8984-4706-A4AD-48A110006446}" srcOrd="0" destOrd="0" presId="urn:microsoft.com/office/officeart/2005/8/layout/orgChart1"/>
    <dgm:cxn modelId="{899054A2-7CFD-4C08-B60A-5B85540CFF50}" type="presParOf" srcId="{B70CCA71-7AB8-4733-819B-FD834AE83F98}" destId="{6403BBBB-41F1-418F-BE21-D5A98CB094B7}" srcOrd="1" destOrd="0" presId="urn:microsoft.com/office/officeart/2005/8/layout/orgChart1"/>
    <dgm:cxn modelId="{21FAF5BE-A92F-44C7-A28B-CCDC829AA780}" type="presParOf" srcId="{6403BBBB-41F1-418F-BE21-D5A98CB094B7}" destId="{9F539B74-7D40-4881-9B0E-01C52758DDD9}" srcOrd="0" destOrd="0" presId="urn:microsoft.com/office/officeart/2005/8/layout/orgChart1"/>
    <dgm:cxn modelId="{8F9ECE86-4B5C-4C1C-9041-36843BCD32B4}" type="presParOf" srcId="{9F539B74-7D40-4881-9B0E-01C52758DDD9}" destId="{7BF8D5D8-5085-4C9B-A001-5E3DB312973E}" srcOrd="0" destOrd="0" presId="urn:microsoft.com/office/officeart/2005/8/layout/orgChart1"/>
    <dgm:cxn modelId="{E2B8852F-D356-4481-B9A4-1EBC21AC77CC}" type="presParOf" srcId="{9F539B74-7D40-4881-9B0E-01C52758DDD9}" destId="{7A0952FC-9967-43CD-B020-B3162E860506}" srcOrd="1" destOrd="0" presId="urn:microsoft.com/office/officeart/2005/8/layout/orgChart1"/>
    <dgm:cxn modelId="{66DA1E09-7D92-4FBB-B6C9-4E8A1DD853A8}" type="presParOf" srcId="{6403BBBB-41F1-418F-BE21-D5A98CB094B7}" destId="{CDB46D05-B65E-4B1C-8107-3C38D92F3963}" srcOrd="1" destOrd="0" presId="urn:microsoft.com/office/officeart/2005/8/layout/orgChart1"/>
    <dgm:cxn modelId="{6423A2A3-09E5-4F34-92C2-6A7E4F343E76}" type="presParOf" srcId="{CDB46D05-B65E-4B1C-8107-3C38D92F3963}" destId="{9CF9B784-DE31-4C21-AADB-6D87EB313BDB}" srcOrd="0" destOrd="0" presId="urn:microsoft.com/office/officeart/2005/8/layout/orgChart1"/>
    <dgm:cxn modelId="{C69D7AD7-E7B4-48D4-9323-EBA0BD8BD588}" type="presParOf" srcId="{CDB46D05-B65E-4B1C-8107-3C38D92F3963}" destId="{0EC2C8A4-E04A-48B2-8840-B1D9BCA8CD30}" srcOrd="1" destOrd="0" presId="urn:microsoft.com/office/officeart/2005/8/layout/orgChart1"/>
    <dgm:cxn modelId="{7F9CD504-412A-4742-9DB8-9C6E69E29DA3}" type="presParOf" srcId="{0EC2C8A4-E04A-48B2-8840-B1D9BCA8CD30}" destId="{F968D69B-AD1D-4CF4-B556-F952BA09E271}" srcOrd="0" destOrd="0" presId="urn:microsoft.com/office/officeart/2005/8/layout/orgChart1"/>
    <dgm:cxn modelId="{144B343E-E818-47B4-9F69-558178E1F3EA}" type="presParOf" srcId="{F968D69B-AD1D-4CF4-B556-F952BA09E271}" destId="{911459DD-44BF-4C91-8B83-42A269AC7605}" srcOrd="0" destOrd="0" presId="urn:microsoft.com/office/officeart/2005/8/layout/orgChart1"/>
    <dgm:cxn modelId="{302D0244-03A1-46E4-8B44-04907BCEE2F8}" type="presParOf" srcId="{F968D69B-AD1D-4CF4-B556-F952BA09E271}" destId="{CAE32CAD-127B-459F-BA5C-C14A1A7036EF}" srcOrd="1" destOrd="0" presId="urn:microsoft.com/office/officeart/2005/8/layout/orgChart1"/>
    <dgm:cxn modelId="{3B0572FD-9E84-4BFC-ADF0-B4B22502CC75}" type="presParOf" srcId="{0EC2C8A4-E04A-48B2-8840-B1D9BCA8CD30}" destId="{911317D5-6784-4CD6-A198-16D320FA25CA}" srcOrd="1" destOrd="0" presId="urn:microsoft.com/office/officeart/2005/8/layout/orgChart1"/>
    <dgm:cxn modelId="{94611C2F-241F-4E18-AF57-3835A5E9833E}" type="presParOf" srcId="{0EC2C8A4-E04A-48B2-8840-B1D9BCA8CD30}" destId="{3A55F110-AA6B-48FE-986E-904CABF2FCC1}" srcOrd="2" destOrd="0" presId="urn:microsoft.com/office/officeart/2005/8/layout/orgChart1"/>
    <dgm:cxn modelId="{03113A61-0382-4582-9665-8790D44BCB0B}" type="presParOf" srcId="{CDB46D05-B65E-4B1C-8107-3C38D92F3963}" destId="{F31AE550-932D-4B63-8A1F-A35D93A12A32}" srcOrd="2" destOrd="0" presId="urn:microsoft.com/office/officeart/2005/8/layout/orgChart1"/>
    <dgm:cxn modelId="{DEFA8AFA-A8F0-45D5-9D00-9B124FB66939}" type="presParOf" srcId="{CDB46D05-B65E-4B1C-8107-3C38D92F3963}" destId="{4726DCC3-5D3F-4B90-86D0-2AD562ED52DF}" srcOrd="3" destOrd="0" presId="urn:microsoft.com/office/officeart/2005/8/layout/orgChart1"/>
    <dgm:cxn modelId="{555A1355-3DBF-406D-9F08-FECA420E0D3D}" type="presParOf" srcId="{4726DCC3-5D3F-4B90-86D0-2AD562ED52DF}" destId="{B4EFB38F-0442-43E7-A97E-BDF314CBF707}" srcOrd="0" destOrd="0" presId="urn:microsoft.com/office/officeart/2005/8/layout/orgChart1"/>
    <dgm:cxn modelId="{F2D138A0-9E4B-4ABC-AC95-8EDF16827DDB}" type="presParOf" srcId="{B4EFB38F-0442-43E7-A97E-BDF314CBF707}" destId="{86E556C0-AC3A-44A1-8773-EA8A6242CBC2}" srcOrd="0" destOrd="0" presId="urn:microsoft.com/office/officeart/2005/8/layout/orgChart1"/>
    <dgm:cxn modelId="{3440E553-A751-411D-8FA5-C058B1FB3408}" type="presParOf" srcId="{B4EFB38F-0442-43E7-A97E-BDF314CBF707}" destId="{BFBF896C-3CB4-42B0-9539-76D059460324}" srcOrd="1" destOrd="0" presId="urn:microsoft.com/office/officeart/2005/8/layout/orgChart1"/>
    <dgm:cxn modelId="{698379EC-86C9-4BD1-88CE-A5A15A5B3D3B}" type="presParOf" srcId="{4726DCC3-5D3F-4B90-86D0-2AD562ED52DF}" destId="{C7379514-315C-4835-9746-4414A06456CC}" srcOrd="1" destOrd="0" presId="urn:microsoft.com/office/officeart/2005/8/layout/orgChart1"/>
    <dgm:cxn modelId="{F01076CA-4CC2-480A-9B13-C148378F8A17}" type="presParOf" srcId="{4726DCC3-5D3F-4B90-86D0-2AD562ED52DF}" destId="{D17DD9C7-479E-4A08-92BC-3989D241B53B}" srcOrd="2" destOrd="0" presId="urn:microsoft.com/office/officeart/2005/8/layout/orgChart1"/>
    <dgm:cxn modelId="{16D65473-EFF4-407A-A56F-320F4833D4A4}" type="presParOf" srcId="{CDB46D05-B65E-4B1C-8107-3C38D92F3963}" destId="{995725CC-909D-4EB6-AFBC-B045F62FED7A}" srcOrd="4" destOrd="0" presId="urn:microsoft.com/office/officeart/2005/8/layout/orgChart1"/>
    <dgm:cxn modelId="{E2653653-2904-4976-B40D-A1D97E97BE36}" type="presParOf" srcId="{CDB46D05-B65E-4B1C-8107-3C38D92F3963}" destId="{8A9ABB30-9A07-4489-8D8E-7E1887BFFB5C}" srcOrd="5" destOrd="0" presId="urn:microsoft.com/office/officeart/2005/8/layout/orgChart1"/>
    <dgm:cxn modelId="{E36DE5E7-1AFA-4CF7-9079-E0E5BA8BABE3}" type="presParOf" srcId="{8A9ABB30-9A07-4489-8D8E-7E1887BFFB5C}" destId="{F47A3214-876A-4BD9-8EE9-8953C88B25FB}" srcOrd="0" destOrd="0" presId="urn:microsoft.com/office/officeart/2005/8/layout/orgChart1"/>
    <dgm:cxn modelId="{1D5B1269-035A-4E9C-AE96-6AF0260783F4}" type="presParOf" srcId="{F47A3214-876A-4BD9-8EE9-8953C88B25FB}" destId="{B6D6801F-06B3-4FF8-97EE-71F695ED829E}" srcOrd="0" destOrd="0" presId="urn:microsoft.com/office/officeart/2005/8/layout/orgChart1"/>
    <dgm:cxn modelId="{1336405B-C174-4605-96CB-600B96F672B4}" type="presParOf" srcId="{F47A3214-876A-4BD9-8EE9-8953C88B25FB}" destId="{E2CA2CE9-0526-4AEA-8054-9E499DCF3A0E}" srcOrd="1" destOrd="0" presId="urn:microsoft.com/office/officeart/2005/8/layout/orgChart1"/>
    <dgm:cxn modelId="{09AC7905-7C25-4BE2-B3E4-BA9BC395E8D2}" type="presParOf" srcId="{8A9ABB30-9A07-4489-8D8E-7E1887BFFB5C}" destId="{322C72BF-3879-49F0-A881-3C7088D3F2ED}" srcOrd="1" destOrd="0" presId="urn:microsoft.com/office/officeart/2005/8/layout/orgChart1"/>
    <dgm:cxn modelId="{89EACE8E-3C05-401A-B903-9818E8D8AB40}" type="presParOf" srcId="{8A9ABB30-9A07-4489-8D8E-7E1887BFFB5C}" destId="{A8732548-2A2A-4AC5-A078-2CADB9879DBC}" srcOrd="2" destOrd="0" presId="urn:microsoft.com/office/officeart/2005/8/layout/orgChart1"/>
    <dgm:cxn modelId="{B8B2328E-53BE-4C1F-A36A-B06487E05F7E}" type="presParOf" srcId="{CDB46D05-B65E-4B1C-8107-3C38D92F3963}" destId="{F6C615B5-642C-477F-BF00-9571F1FFBC45}" srcOrd="6" destOrd="0" presId="urn:microsoft.com/office/officeart/2005/8/layout/orgChart1"/>
    <dgm:cxn modelId="{5A0FA50F-594D-40DD-A03E-4B4AF5C3310E}" type="presParOf" srcId="{CDB46D05-B65E-4B1C-8107-3C38D92F3963}" destId="{43EC8197-496F-467D-A926-DD188A40E34A}" srcOrd="7" destOrd="0" presId="urn:microsoft.com/office/officeart/2005/8/layout/orgChart1"/>
    <dgm:cxn modelId="{13DDB06A-BD1C-4ED3-B0BE-3C5499211A0B}" type="presParOf" srcId="{43EC8197-496F-467D-A926-DD188A40E34A}" destId="{65D168C6-8CFA-4B0E-9BFC-B5BB0D7645C0}" srcOrd="0" destOrd="0" presId="urn:microsoft.com/office/officeart/2005/8/layout/orgChart1"/>
    <dgm:cxn modelId="{D2526E62-40E7-4372-9571-41E0873525E6}" type="presParOf" srcId="{65D168C6-8CFA-4B0E-9BFC-B5BB0D7645C0}" destId="{CDDC5EA0-82FA-4029-8C42-BFB2CAB31AE9}" srcOrd="0" destOrd="0" presId="urn:microsoft.com/office/officeart/2005/8/layout/orgChart1"/>
    <dgm:cxn modelId="{E4148C88-F42F-41CF-B78A-FB5E70BDC966}" type="presParOf" srcId="{65D168C6-8CFA-4B0E-9BFC-B5BB0D7645C0}" destId="{D5302262-2FE4-4910-AA76-0CB53D840D7F}" srcOrd="1" destOrd="0" presId="urn:microsoft.com/office/officeart/2005/8/layout/orgChart1"/>
    <dgm:cxn modelId="{947FAA27-4970-4825-9EAF-481F94938F56}" type="presParOf" srcId="{43EC8197-496F-467D-A926-DD188A40E34A}" destId="{0A0F7BE8-C6F0-426D-B777-AD64A007B0E3}" srcOrd="1" destOrd="0" presId="urn:microsoft.com/office/officeart/2005/8/layout/orgChart1"/>
    <dgm:cxn modelId="{E758273D-4054-4E47-B2F5-43AE193ABEB5}" type="presParOf" srcId="{43EC8197-496F-467D-A926-DD188A40E34A}" destId="{63E16FFA-DDF8-499D-8738-A216E2483B7A}" srcOrd="2" destOrd="0" presId="urn:microsoft.com/office/officeart/2005/8/layout/orgChart1"/>
    <dgm:cxn modelId="{8028F897-B020-465C-B221-DAFDD85D5259}" type="presParOf" srcId="{CDB46D05-B65E-4B1C-8107-3C38D92F3963}" destId="{AB8F6E88-E279-4F47-8A03-A62C795FEBF8}" srcOrd="8" destOrd="0" presId="urn:microsoft.com/office/officeart/2005/8/layout/orgChart1"/>
    <dgm:cxn modelId="{3A482699-9D9F-41D8-8C63-010A74C2457B}" type="presParOf" srcId="{CDB46D05-B65E-4B1C-8107-3C38D92F3963}" destId="{F2A60766-70B9-428B-A795-8B04060F919B}" srcOrd="9" destOrd="0" presId="urn:microsoft.com/office/officeart/2005/8/layout/orgChart1"/>
    <dgm:cxn modelId="{1E9CF43B-39F3-4B3E-96CD-AEFDCF0CE3B2}" type="presParOf" srcId="{F2A60766-70B9-428B-A795-8B04060F919B}" destId="{29CC9EA2-9587-487D-9121-C24DD95B76E8}" srcOrd="0" destOrd="0" presId="urn:microsoft.com/office/officeart/2005/8/layout/orgChart1"/>
    <dgm:cxn modelId="{7F704C9B-BB8A-48B3-879C-96A1B2EE1813}" type="presParOf" srcId="{29CC9EA2-9587-487D-9121-C24DD95B76E8}" destId="{0B91EB6E-A959-4AD3-8FED-10170EA42A5F}" srcOrd="0" destOrd="0" presId="urn:microsoft.com/office/officeart/2005/8/layout/orgChart1"/>
    <dgm:cxn modelId="{75D9DA3F-BD53-4921-9A70-1926BC6CD0E3}" type="presParOf" srcId="{29CC9EA2-9587-487D-9121-C24DD95B76E8}" destId="{4052BDB3-BDAF-4993-9774-F23E3D6904FA}" srcOrd="1" destOrd="0" presId="urn:microsoft.com/office/officeart/2005/8/layout/orgChart1"/>
    <dgm:cxn modelId="{355201A3-D8CC-4427-8337-84E8FA8E6ECB}" type="presParOf" srcId="{F2A60766-70B9-428B-A795-8B04060F919B}" destId="{BB95AA5B-4635-4C24-8A7A-D8DCD7B18E58}" srcOrd="1" destOrd="0" presId="urn:microsoft.com/office/officeart/2005/8/layout/orgChart1"/>
    <dgm:cxn modelId="{D6BE39E7-16B7-4E8F-A5CB-A43E095D4E38}" type="presParOf" srcId="{F2A60766-70B9-428B-A795-8B04060F919B}" destId="{6DF724D0-1678-45F5-9F39-BF73D09D15C8}" srcOrd="2" destOrd="0" presId="urn:microsoft.com/office/officeart/2005/8/layout/orgChart1"/>
    <dgm:cxn modelId="{DB1DFC90-141A-4019-911C-2C30DE2D4E5C}" type="presParOf" srcId="{6403BBBB-41F1-418F-BE21-D5A98CB094B7}" destId="{5473918D-B1BB-4B49-B5CB-A1E4153F8B2C}" srcOrd="2" destOrd="0" presId="urn:microsoft.com/office/officeart/2005/8/layout/orgChart1"/>
    <dgm:cxn modelId="{585CA0AD-BC2B-4516-9C94-2ADEFC6A87C3}" type="presParOf" srcId="{B70CCA71-7AB8-4733-819B-FD834AE83F98}" destId="{C2934BA5-BD6E-4499-B9DA-15264126B397}" srcOrd="2" destOrd="0" presId="urn:microsoft.com/office/officeart/2005/8/layout/orgChart1"/>
    <dgm:cxn modelId="{A54D750A-8F60-4122-B12F-3F8625FFEC6A}" type="presParOf" srcId="{B70CCA71-7AB8-4733-819B-FD834AE83F98}" destId="{3365E425-8D7C-40D7-8E34-951D41F52419}" srcOrd="3" destOrd="0" presId="urn:microsoft.com/office/officeart/2005/8/layout/orgChart1"/>
    <dgm:cxn modelId="{E343231A-B923-424D-AD37-C274389113DA}" type="presParOf" srcId="{3365E425-8D7C-40D7-8E34-951D41F52419}" destId="{07979AFF-E050-4748-BCC9-736F5F996984}" srcOrd="0" destOrd="0" presId="urn:microsoft.com/office/officeart/2005/8/layout/orgChart1"/>
    <dgm:cxn modelId="{67562637-24E9-4055-A909-129FF94D2A7A}" type="presParOf" srcId="{07979AFF-E050-4748-BCC9-736F5F996984}" destId="{C097CD1B-3356-4275-837D-2BAE9ADF8E2C}" srcOrd="0" destOrd="0" presId="urn:microsoft.com/office/officeart/2005/8/layout/orgChart1"/>
    <dgm:cxn modelId="{5E54204A-DDE3-4992-86B1-55D2E3E79FAA}" type="presParOf" srcId="{07979AFF-E050-4748-BCC9-736F5F996984}" destId="{473A3269-B51F-4CC3-8BEF-5A26BCB55EDE}" srcOrd="1" destOrd="0" presId="urn:microsoft.com/office/officeart/2005/8/layout/orgChart1"/>
    <dgm:cxn modelId="{685247F7-0B1E-41F4-8B59-6C0DC67E9BED}" type="presParOf" srcId="{3365E425-8D7C-40D7-8E34-951D41F52419}" destId="{DC8C1D15-8DF7-4CAD-B24E-5FD4EC47268D}" srcOrd="1" destOrd="0" presId="urn:microsoft.com/office/officeart/2005/8/layout/orgChart1"/>
    <dgm:cxn modelId="{971EBCA8-EEA4-4863-84A6-F907384B3E20}" type="presParOf" srcId="{DC8C1D15-8DF7-4CAD-B24E-5FD4EC47268D}" destId="{7A08B0ED-58EF-49EB-B505-E62EDAED2047}" srcOrd="0" destOrd="0" presId="urn:microsoft.com/office/officeart/2005/8/layout/orgChart1"/>
    <dgm:cxn modelId="{ADF961D0-FF67-40A8-B940-033A784DDAC3}" type="presParOf" srcId="{DC8C1D15-8DF7-4CAD-B24E-5FD4EC47268D}" destId="{3A66C502-A68B-46C0-BD26-4B598749D1B8}" srcOrd="1" destOrd="0" presId="urn:microsoft.com/office/officeart/2005/8/layout/orgChart1"/>
    <dgm:cxn modelId="{D2BF7E15-E97E-47CE-AE2E-75EF0BE4BC20}" type="presParOf" srcId="{3A66C502-A68B-46C0-BD26-4B598749D1B8}" destId="{180B0C30-0428-456A-976E-8C7BE3A869DF}" srcOrd="0" destOrd="0" presId="urn:microsoft.com/office/officeart/2005/8/layout/orgChart1"/>
    <dgm:cxn modelId="{DB612B37-3148-4F71-95B6-B6BDFF4050E6}" type="presParOf" srcId="{180B0C30-0428-456A-976E-8C7BE3A869DF}" destId="{5C5F3EBB-F6E8-4E4A-9375-F626A5583030}" srcOrd="0" destOrd="0" presId="urn:microsoft.com/office/officeart/2005/8/layout/orgChart1"/>
    <dgm:cxn modelId="{1F1709C4-73F1-4611-A820-9DA6E48DD9A4}" type="presParOf" srcId="{180B0C30-0428-456A-976E-8C7BE3A869DF}" destId="{599C3423-112F-4A27-9234-CA78CE10385D}" srcOrd="1" destOrd="0" presId="urn:microsoft.com/office/officeart/2005/8/layout/orgChart1"/>
    <dgm:cxn modelId="{4B88ADBD-7D6B-4EA9-8C9C-EB974B4FBEBD}" type="presParOf" srcId="{3A66C502-A68B-46C0-BD26-4B598749D1B8}" destId="{C4871504-E798-45E7-888C-6EE8002A5835}" srcOrd="1" destOrd="0" presId="urn:microsoft.com/office/officeart/2005/8/layout/orgChart1"/>
    <dgm:cxn modelId="{9D3B87BB-5363-4AC2-9EA1-551BEFC687E7}" type="presParOf" srcId="{3A66C502-A68B-46C0-BD26-4B598749D1B8}" destId="{3FA2AAFB-3103-4B71-955B-56B04821DA63}" srcOrd="2" destOrd="0" presId="urn:microsoft.com/office/officeart/2005/8/layout/orgChart1"/>
    <dgm:cxn modelId="{09ABA53C-03DD-4156-85B2-9443E351F95F}" type="presParOf" srcId="{DC8C1D15-8DF7-4CAD-B24E-5FD4EC47268D}" destId="{BBF7D1CF-0588-44EC-9D39-D7EBA9CD6C1E}" srcOrd="2" destOrd="0" presId="urn:microsoft.com/office/officeart/2005/8/layout/orgChart1"/>
    <dgm:cxn modelId="{F6D70B44-74C9-43C3-9E60-E938C1012BB0}" type="presParOf" srcId="{DC8C1D15-8DF7-4CAD-B24E-5FD4EC47268D}" destId="{FD9DF50D-851E-44C5-B481-48AC16739353}" srcOrd="3" destOrd="0" presId="urn:microsoft.com/office/officeart/2005/8/layout/orgChart1"/>
    <dgm:cxn modelId="{1A6F5F75-ACCF-4193-B5BB-E947816D40F8}" type="presParOf" srcId="{FD9DF50D-851E-44C5-B481-48AC16739353}" destId="{235D867D-8CBB-4DA1-B0CC-4ED0F3D1C25C}" srcOrd="0" destOrd="0" presId="urn:microsoft.com/office/officeart/2005/8/layout/orgChart1"/>
    <dgm:cxn modelId="{DCFDB0D9-B37E-4A66-8140-2928A41B7AF1}" type="presParOf" srcId="{235D867D-8CBB-4DA1-B0CC-4ED0F3D1C25C}" destId="{44F5C80C-E3A3-46E5-93D6-8D4D085E2EA3}" srcOrd="0" destOrd="0" presId="urn:microsoft.com/office/officeart/2005/8/layout/orgChart1"/>
    <dgm:cxn modelId="{D5F8CCC7-C33D-4C50-9778-3BAF553ADF87}" type="presParOf" srcId="{235D867D-8CBB-4DA1-B0CC-4ED0F3D1C25C}" destId="{DEA8360D-0F84-412C-9C40-19BA1AC56CC1}" srcOrd="1" destOrd="0" presId="urn:microsoft.com/office/officeart/2005/8/layout/orgChart1"/>
    <dgm:cxn modelId="{64FAA513-2314-48BB-99F9-18219E56126E}" type="presParOf" srcId="{FD9DF50D-851E-44C5-B481-48AC16739353}" destId="{4C4C84E7-7F51-40C0-80BA-80CB371B767F}" srcOrd="1" destOrd="0" presId="urn:microsoft.com/office/officeart/2005/8/layout/orgChart1"/>
    <dgm:cxn modelId="{87DDD5D6-43F1-4CE8-8D7D-A73FCED91A93}" type="presParOf" srcId="{FD9DF50D-851E-44C5-B481-48AC16739353}" destId="{920ECB72-A8EE-426F-90B6-0BFC0D343F45}" srcOrd="2" destOrd="0" presId="urn:microsoft.com/office/officeart/2005/8/layout/orgChart1"/>
    <dgm:cxn modelId="{08968FDD-7CC1-4E3A-9BE9-18C5A4A88531}" type="presParOf" srcId="{DC8C1D15-8DF7-4CAD-B24E-5FD4EC47268D}" destId="{8B1248A8-8020-4D26-BC7B-8DD369FB1D24}" srcOrd="4" destOrd="0" presId="urn:microsoft.com/office/officeart/2005/8/layout/orgChart1"/>
    <dgm:cxn modelId="{63F09DEC-B81B-431B-ABE7-85D5040EED7E}" type="presParOf" srcId="{DC8C1D15-8DF7-4CAD-B24E-5FD4EC47268D}" destId="{AB309CB1-D2ED-48D1-A412-208F81E7BCC3}" srcOrd="5" destOrd="0" presId="urn:microsoft.com/office/officeart/2005/8/layout/orgChart1"/>
    <dgm:cxn modelId="{5E92FADF-D6CD-456F-B6AC-93F4E70AF587}" type="presParOf" srcId="{AB309CB1-D2ED-48D1-A412-208F81E7BCC3}" destId="{36C21A00-A815-4106-BC33-369DC12A2AF6}" srcOrd="0" destOrd="0" presId="urn:microsoft.com/office/officeart/2005/8/layout/orgChart1"/>
    <dgm:cxn modelId="{C2F1450D-7AAF-4375-88FF-42ED275AA266}" type="presParOf" srcId="{36C21A00-A815-4106-BC33-369DC12A2AF6}" destId="{8B2B986F-5DE5-434A-957A-8E56EE3C0181}" srcOrd="0" destOrd="0" presId="urn:microsoft.com/office/officeart/2005/8/layout/orgChart1"/>
    <dgm:cxn modelId="{D0CE17E6-C37F-42D6-82B2-2F3C815C7BDC}" type="presParOf" srcId="{36C21A00-A815-4106-BC33-369DC12A2AF6}" destId="{968ADA64-3A10-479A-B3E7-95AFBA28794B}" srcOrd="1" destOrd="0" presId="urn:microsoft.com/office/officeart/2005/8/layout/orgChart1"/>
    <dgm:cxn modelId="{534A1228-42E3-42C4-AAE3-D660A6E53F63}" type="presParOf" srcId="{AB309CB1-D2ED-48D1-A412-208F81E7BCC3}" destId="{29F4F5D2-26A5-4818-AE49-325B02141D4A}" srcOrd="1" destOrd="0" presId="urn:microsoft.com/office/officeart/2005/8/layout/orgChart1"/>
    <dgm:cxn modelId="{D4824DAE-CE63-4A9E-878B-7AE47F7F6A4B}" type="presParOf" srcId="{AB309CB1-D2ED-48D1-A412-208F81E7BCC3}" destId="{B4D31B22-1BB3-4FEF-8E11-590462334AB5}" srcOrd="2" destOrd="0" presId="urn:microsoft.com/office/officeart/2005/8/layout/orgChart1"/>
    <dgm:cxn modelId="{3777DBE5-5C7D-4EF9-8D43-7B24F58FA929}" type="presParOf" srcId="{DC8C1D15-8DF7-4CAD-B24E-5FD4EC47268D}" destId="{BFA1A0B8-AE12-4F8E-ABB0-769FBF7DFA9F}" srcOrd="6" destOrd="0" presId="urn:microsoft.com/office/officeart/2005/8/layout/orgChart1"/>
    <dgm:cxn modelId="{876B391D-8631-4A2D-8922-C5C9F59AE1BB}" type="presParOf" srcId="{DC8C1D15-8DF7-4CAD-B24E-5FD4EC47268D}" destId="{B83AB1D5-406C-46E5-9332-6EBCB9116265}" srcOrd="7" destOrd="0" presId="urn:microsoft.com/office/officeart/2005/8/layout/orgChart1"/>
    <dgm:cxn modelId="{A1F2C7B8-CE2A-40C4-80CA-105D9FC04F80}" type="presParOf" srcId="{B83AB1D5-406C-46E5-9332-6EBCB9116265}" destId="{6F7BFC88-6C75-40D6-8E9B-A0309B0097A6}" srcOrd="0" destOrd="0" presId="urn:microsoft.com/office/officeart/2005/8/layout/orgChart1"/>
    <dgm:cxn modelId="{15C33416-41DD-4EB8-BE06-7B25E9F35362}" type="presParOf" srcId="{6F7BFC88-6C75-40D6-8E9B-A0309B0097A6}" destId="{6FC0DC1B-0902-4D78-8FC3-1F29909A5CB4}" srcOrd="0" destOrd="0" presId="urn:microsoft.com/office/officeart/2005/8/layout/orgChart1"/>
    <dgm:cxn modelId="{822764C7-A69F-4485-B807-CAA8B2D2C7EF}" type="presParOf" srcId="{6F7BFC88-6C75-40D6-8E9B-A0309B0097A6}" destId="{8559957C-F215-4C03-AD63-5471B887C7A9}" srcOrd="1" destOrd="0" presId="urn:microsoft.com/office/officeart/2005/8/layout/orgChart1"/>
    <dgm:cxn modelId="{DD78B254-49BB-4A22-8B57-22E11582E61A}" type="presParOf" srcId="{B83AB1D5-406C-46E5-9332-6EBCB9116265}" destId="{538B86BD-EB44-4643-92E1-D32F192F21FB}" srcOrd="1" destOrd="0" presId="urn:microsoft.com/office/officeart/2005/8/layout/orgChart1"/>
    <dgm:cxn modelId="{9C9FE113-8F51-48D1-827D-FEF9FB45DB9F}" type="presParOf" srcId="{B83AB1D5-406C-46E5-9332-6EBCB9116265}" destId="{7BD4B7E0-3F5F-4B37-B67B-4D4917883A98}" srcOrd="2" destOrd="0" presId="urn:microsoft.com/office/officeart/2005/8/layout/orgChart1"/>
    <dgm:cxn modelId="{E46EA2EF-5DCC-400B-8FDA-A609BB6653A3}" type="presParOf" srcId="{DC8C1D15-8DF7-4CAD-B24E-5FD4EC47268D}" destId="{6A026EAB-B36C-4446-ADAB-CB5DAE94B2F0}" srcOrd="8" destOrd="0" presId="urn:microsoft.com/office/officeart/2005/8/layout/orgChart1"/>
    <dgm:cxn modelId="{1B79F1EA-ED07-4551-A7EF-0D401A085939}" type="presParOf" srcId="{DC8C1D15-8DF7-4CAD-B24E-5FD4EC47268D}" destId="{A474AA2B-19CD-4E64-A2C3-D83EA9A5B84A}" srcOrd="9" destOrd="0" presId="urn:microsoft.com/office/officeart/2005/8/layout/orgChart1"/>
    <dgm:cxn modelId="{DD84E596-B1A2-4F4D-AA18-744196CCB5EC}" type="presParOf" srcId="{A474AA2B-19CD-4E64-A2C3-D83EA9A5B84A}" destId="{8D07ABD5-AC1F-4983-9D04-A05D3FF639EB}" srcOrd="0" destOrd="0" presId="urn:microsoft.com/office/officeart/2005/8/layout/orgChart1"/>
    <dgm:cxn modelId="{A3C0D2D8-FDAD-41DC-9B53-E4EEEB576256}" type="presParOf" srcId="{8D07ABD5-AC1F-4983-9D04-A05D3FF639EB}" destId="{4DD88361-1A00-4177-871D-0E027F9BAD0D}" srcOrd="0" destOrd="0" presId="urn:microsoft.com/office/officeart/2005/8/layout/orgChart1"/>
    <dgm:cxn modelId="{EB482515-EDCF-455D-BFE3-894774586B9D}" type="presParOf" srcId="{8D07ABD5-AC1F-4983-9D04-A05D3FF639EB}" destId="{585454B2-3494-4FA3-904D-47D0C17E70EF}" srcOrd="1" destOrd="0" presId="urn:microsoft.com/office/officeart/2005/8/layout/orgChart1"/>
    <dgm:cxn modelId="{EE4A13D9-EFBD-4566-88C2-0049B2EF7A8C}" type="presParOf" srcId="{A474AA2B-19CD-4E64-A2C3-D83EA9A5B84A}" destId="{F2F872C4-80E0-4AAB-BE54-26EB726BF737}" srcOrd="1" destOrd="0" presId="urn:microsoft.com/office/officeart/2005/8/layout/orgChart1"/>
    <dgm:cxn modelId="{C3592F7E-81F9-4947-89E3-B13F79FFB573}" type="presParOf" srcId="{A474AA2B-19CD-4E64-A2C3-D83EA9A5B84A}" destId="{77EF3881-EEFE-423D-AC45-BB8D965A1DB3}" srcOrd="2" destOrd="0" presId="urn:microsoft.com/office/officeart/2005/8/layout/orgChart1"/>
    <dgm:cxn modelId="{85F250FF-FBDE-48F6-BC58-BD2026FDBB4A}" type="presParOf" srcId="{DC8C1D15-8DF7-4CAD-B24E-5FD4EC47268D}" destId="{921BC3AC-5C2A-4ABD-996C-0586976B1844}" srcOrd="10" destOrd="0" presId="urn:microsoft.com/office/officeart/2005/8/layout/orgChart1"/>
    <dgm:cxn modelId="{7FEA605D-BCDB-439F-A21E-8A923D3CB9E4}" type="presParOf" srcId="{DC8C1D15-8DF7-4CAD-B24E-5FD4EC47268D}" destId="{DB9B1244-472C-4442-AF25-D6BF1A2009E3}" srcOrd="11" destOrd="0" presId="urn:microsoft.com/office/officeart/2005/8/layout/orgChart1"/>
    <dgm:cxn modelId="{C10BB554-32D9-41D4-820B-4B899117FFFE}" type="presParOf" srcId="{DB9B1244-472C-4442-AF25-D6BF1A2009E3}" destId="{DBDE11EB-9D59-432D-919E-A1E1A385866B}" srcOrd="0" destOrd="0" presId="urn:microsoft.com/office/officeart/2005/8/layout/orgChart1"/>
    <dgm:cxn modelId="{18A0AC07-345D-4077-853B-603186812183}" type="presParOf" srcId="{DBDE11EB-9D59-432D-919E-A1E1A385866B}" destId="{E7AF0CB3-9FF7-4B72-BA36-E36C0916D8FF}" srcOrd="0" destOrd="0" presId="urn:microsoft.com/office/officeart/2005/8/layout/orgChart1"/>
    <dgm:cxn modelId="{369FF0CD-6440-4552-89DC-A37B8BE557CF}" type="presParOf" srcId="{DBDE11EB-9D59-432D-919E-A1E1A385866B}" destId="{2C04683E-684E-42A0-BFB0-25A8070559E3}" srcOrd="1" destOrd="0" presId="urn:microsoft.com/office/officeart/2005/8/layout/orgChart1"/>
    <dgm:cxn modelId="{BF6DD52A-EA2B-4420-9ADD-F2B34538E6A7}" type="presParOf" srcId="{DB9B1244-472C-4442-AF25-D6BF1A2009E3}" destId="{1D958A76-081C-4C97-9B96-D569DEA902F1}" srcOrd="1" destOrd="0" presId="urn:microsoft.com/office/officeart/2005/8/layout/orgChart1"/>
    <dgm:cxn modelId="{49E9422D-8A76-4A06-9B47-9A47127A51D2}" type="presParOf" srcId="{DB9B1244-472C-4442-AF25-D6BF1A2009E3}" destId="{7C8ADB80-30C1-42C9-BCF0-90E2DDE81E14}" srcOrd="2" destOrd="0" presId="urn:microsoft.com/office/officeart/2005/8/layout/orgChart1"/>
    <dgm:cxn modelId="{CC476D20-B878-4FB5-A27B-CAC53B21C6A1}" type="presParOf" srcId="{DC8C1D15-8DF7-4CAD-B24E-5FD4EC47268D}" destId="{DCC1D6E7-A749-4672-A5EA-56989FFC7B7F}" srcOrd="12" destOrd="0" presId="urn:microsoft.com/office/officeart/2005/8/layout/orgChart1"/>
    <dgm:cxn modelId="{ED6E9F6D-F5A4-4373-AB04-92D40E80C852}" type="presParOf" srcId="{DC8C1D15-8DF7-4CAD-B24E-5FD4EC47268D}" destId="{00AE7984-72E1-40C6-AB7B-273D53A3E744}" srcOrd="13" destOrd="0" presId="urn:microsoft.com/office/officeart/2005/8/layout/orgChart1"/>
    <dgm:cxn modelId="{760DAAAB-8451-4446-8615-E8C9812EA4FA}" type="presParOf" srcId="{00AE7984-72E1-40C6-AB7B-273D53A3E744}" destId="{B34B08F1-CA24-4F9D-A4B7-0EEA99BF087D}" srcOrd="0" destOrd="0" presId="urn:microsoft.com/office/officeart/2005/8/layout/orgChart1"/>
    <dgm:cxn modelId="{7203BD86-0B12-469A-8D99-6B23B02EB23B}" type="presParOf" srcId="{B34B08F1-CA24-4F9D-A4B7-0EEA99BF087D}" destId="{D348C55E-4753-4B8C-A02D-56E99FFFE738}" srcOrd="0" destOrd="0" presId="urn:microsoft.com/office/officeart/2005/8/layout/orgChart1"/>
    <dgm:cxn modelId="{1E96AD72-A2E9-4229-8E90-F8474D0E7466}" type="presParOf" srcId="{B34B08F1-CA24-4F9D-A4B7-0EEA99BF087D}" destId="{63CCD43F-D230-4EED-9A2B-30A1940A5A94}" srcOrd="1" destOrd="0" presId="urn:microsoft.com/office/officeart/2005/8/layout/orgChart1"/>
    <dgm:cxn modelId="{F8A4A409-FAFD-4581-8939-77318C50C56D}" type="presParOf" srcId="{00AE7984-72E1-40C6-AB7B-273D53A3E744}" destId="{E8316307-3C2D-4789-8569-D57BF2494A02}" srcOrd="1" destOrd="0" presId="urn:microsoft.com/office/officeart/2005/8/layout/orgChart1"/>
    <dgm:cxn modelId="{07A0E43D-681B-4EF9-8792-313C11CEE049}" type="presParOf" srcId="{00AE7984-72E1-40C6-AB7B-273D53A3E744}" destId="{EEF85D09-7259-4C16-9089-9D97E71A196C}" srcOrd="2" destOrd="0" presId="urn:microsoft.com/office/officeart/2005/8/layout/orgChart1"/>
    <dgm:cxn modelId="{4ADD1148-BFDA-4793-85AD-32AEF7AC7FDB}" type="presParOf" srcId="{3365E425-8D7C-40D7-8E34-951D41F52419}" destId="{571E6B12-AB7C-4598-8228-BDD2D1BA9144}" srcOrd="2" destOrd="0" presId="urn:microsoft.com/office/officeart/2005/8/layout/orgChart1"/>
    <dgm:cxn modelId="{C65E9EC4-FE68-486F-8E35-7453479F9163}" type="presParOf" srcId="{8AB01D89-7028-4E1C-959B-05C46FB76CED}" destId="{7F784D5A-9CD0-4215-B126-EE6A54F92BCD}" srcOrd="2" destOrd="0" presId="urn:microsoft.com/office/officeart/2005/8/layout/orgChart1"/>
    <dgm:cxn modelId="{FCFDD15F-5A2F-48AF-9BB8-7E04B527476A}" type="presParOf" srcId="{7F784D5A-9CD0-4215-B126-EE6A54F92BCD}" destId="{9D0D8E35-BFDC-4C0D-8021-2904CDFEDEE8}" srcOrd="0" destOrd="0" presId="urn:microsoft.com/office/officeart/2005/8/layout/orgChart1"/>
    <dgm:cxn modelId="{022C22E1-3243-4197-8708-8C0F94D357E6}" type="presParOf" srcId="{7F784D5A-9CD0-4215-B126-EE6A54F92BCD}" destId="{5CD859CC-7A42-4EFB-8D17-BB5B37C9EF34}" srcOrd="1" destOrd="0" presId="urn:microsoft.com/office/officeart/2005/8/layout/orgChart1"/>
    <dgm:cxn modelId="{451841A7-B191-49ED-ACDE-C8748EDD966F}" type="presParOf" srcId="{5CD859CC-7A42-4EFB-8D17-BB5B37C9EF34}" destId="{3ED3E166-7259-4E14-85B8-EB92BFEA8C22}" srcOrd="0" destOrd="0" presId="urn:microsoft.com/office/officeart/2005/8/layout/orgChart1"/>
    <dgm:cxn modelId="{C5CA836B-8D4A-4C1B-9DDE-C75BAA69C8EF}" type="presParOf" srcId="{3ED3E166-7259-4E14-85B8-EB92BFEA8C22}" destId="{DA2DF96A-C241-4830-81D1-EF8B54C99836}" srcOrd="0" destOrd="0" presId="urn:microsoft.com/office/officeart/2005/8/layout/orgChart1"/>
    <dgm:cxn modelId="{8D683085-2880-489C-B569-67887B4E153A}" type="presParOf" srcId="{3ED3E166-7259-4E14-85B8-EB92BFEA8C22}" destId="{7C8183DC-30A5-4DBC-9964-04D81EE231FE}" srcOrd="1" destOrd="0" presId="urn:microsoft.com/office/officeart/2005/8/layout/orgChart1"/>
    <dgm:cxn modelId="{0E092101-A24D-4CDD-BB9C-D3846C73B91E}" type="presParOf" srcId="{5CD859CC-7A42-4EFB-8D17-BB5B37C9EF34}" destId="{82189A3E-BBDE-4394-AB7F-F59E773981E6}" srcOrd="1" destOrd="0" presId="urn:microsoft.com/office/officeart/2005/8/layout/orgChart1"/>
    <dgm:cxn modelId="{B06E50F2-4670-4500-B593-F01E876FCBB2}" type="presParOf" srcId="{5CD859CC-7A42-4EFB-8D17-BB5B37C9EF34}" destId="{112145E2-5720-42E7-ABC7-8E96B4530F05}" srcOrd="2" destOrd="0" presId="urn:microsoft.com/office/officeart/2005/8/layout/orgChart1"/>
    <dgm:cxn modelId="{A345DCB2-EF34-4805-B161-9D6470DE4CAD}" type="presParOf" srcId="{35A123B5-4FF1-483D-8BAF-E588603B7816}" destId="{0FAA7177-EA59-4C3F-9163-7AA3834039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58F894-8FD3-406D-AEE3-11AA914DE2E9}">
      <dsp:nvSpPr>
        <dsp:cNvPr id="0" name=""/>
        <dsp:cNvSpPr/>
      </dsp:nvSpPr>
      <dsp:spPr>
        <a:xfrm>
          <a:off x="1807" y="0"/>
          <a:ext cx="1084428" cy="2377440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FA1DBA-5C96-457B-B86A-EBE51CC82A49}">
      <dsp:nvSpPr>
        <dsp:cNvPr id="0" name=""/>
        <dsp:cNvSpPr/>
      </dsp:nvSpPr>
      <dsp:spPr>
        <a:xfrm>
          <a:off x="1118769" y="0"/>
          <a:ext cx="1840242" cy="237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Competitividade</a:t>
          </a:r>
          <a:endParaRPr lang="pt-BR" sz="1800" kern="1200" dirty="0"/>
        </a:p>
      </dsp:txBody>
      <dsp:txXfrm>
        <a:off x="1118769" y="0"/>
        <a:ext cx="1840242" cy="2377440"/>
      </dsp:txXfrm>
    </dsp:sp>
    <dsp:sp modelId="{66482143-C245-494F-866C-6A49C7272723}">
      <dsp:nvSpPr>
        <dsp:cNvPr id="0" name=""/>
        <dsp:cNvSpPr/>
      </dsp:nvSpPr>
      <dsp:spPr>
        <a:xfrm>
          <a:off x="327136" y="2575560"/>
          <a:ext cx="1084428" cy="2377440"/>
        </a:xfrm>
        <a:prstGeom prst="downArrow">
          <a:avLst/>
        </a:prstGeom>
        <a:gradFill rotWithShape="0">
          <a:gsLst>
            <a:gs pos="0">
              <a:schemeClr val="accent2">
                <a:hueOff val="-17325818"/>
                <a:satOff val="15657"/>
                <a:lumOff val="1768"/>
                <a:alphaOff val="0"/>
                <a:shade val="47500"/>
                <a:satMod val="137000"/>
              </a:schemeClr>
            </a:gs>
            <a:gs pos="55000">
              <a:schemeClr val="accent2">
                <a:hueOff val="-17325818"/>
                <a:satOff val="15657"/>
                <a:lumOff val="1768"/>
                <a:alphaOff val="0"/>
                <a:shade val="69000"/>
                <a:satMod val="137000"/>
              </a:schemeClr>
            </a:gs>
            <a:gs pos="100000">
              <a:schemeClr val="accent2">
                <a:hueOff val="-17325818"/>
                <a:satOff val="15657"/>
                <a:lumOff val="1768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0F898F-66A3-4A00-9CF5-FB24B5C1317F}">
      <dsp:nvSpPr>
        <dsp:cNvPr id="0" name=""/>
        <dsp:cNvSpPr/>
      </dsp:nvSpPr>
      <dsp:spPr>
        <a:xfrm>
          <a:off x="1444097" y="2575560"/>
          <a:ext cx="1840242" cy="237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Previsibilidade</a:t>
          </a:r>
          <a:endParaRPr lang="pt-BR" sz="1800" kern="1200" dirty="0"/>
        </a:p>
      </dsp:txBody>
      <dsp:txXfrm>
        <a:off x="1444097" y="2575560"/>
        <a:ext cx="1840242" cy="23774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350"/>
          <a:ext cx="2661634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 </a:t>
          </a:r>
          <a:r>
            <a:rPr lang="pt-BR" sz="1500" b="1" kern="1200" dirty="0" smtClean="0"/>
            <a:t>Competitividade</a:t>
          </a:r>
          <a:endParaRPr lang="pt-BR" sz="1500" b="1" kern="1200" dirty="0"/>
        </a:p>
      </dsp:txBody>
      <dsp:txXfrm>
        <a:off x="0" y="5350"/>
        <a:ext cx="2661634" cy="432000"/>
      </dsp:txXfrm>
    </dsp:sp>
    <dsp:sp modelId="{B30E0C6D-AFB7-43F4-B3F7-5A9BDDCD0202}">
      <dsp:nvSpPr>
        <dsp:cNvPr id="0" name=""/>
        <dsp:cNvSpPr/>
      </dsp:nvSpPr>
      <dsp:spPr>
        <a:xfrm>
          <a:off x="0" y="437350"/>
          <a:ext cx="2661634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Quebra de Monopólios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 </a:t>
          </a:r>
          <a:r>
            <a:rPr lang="pt-BR" sz="1500" b="1" kern="1200" dirty="0" smtClean="0"/>
            <a:t>Players</a:t>
          </a:r>
          <a:endParaRPr lang="pt-BR" sz="1500" b="1" kern="1200" dirty="0"/>
        </a:p>
      </dsp:txBody>
      <dsp:txXfrm>
        <a:off x="0" y="437350"/>
        <a:ext cx="2661634" cy="6588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350"/>
          <a:ext cx="2357697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Diversificação</a:t>
          </a:r>
          <a:endParaRPr lang="pt-BR" sz="1500" b="1" kern="1200" dirty="0"/>
        </a:p>
      </dsp:txBody>
      <dsp:txXfrm>
        <a:off x="0" y="5350"/>
        <a:ext cx="2357697" cy="432000"/>
      </dsp:txXfrm>
    </dsp:sp>
    <dsp:sp modelId="{B30E0C6D-AFB7-43F4-B3F7-5A9BDDCD0202}">
      <dsp:nvSpPr>
        <dsp:cNvPr id="0" name=""/>
        <dsp:cNvSpPr/>
      </dsp:nvSpPr>
      <dsp:spPr>
        <a:xfrm>
          <a:off x="0" y="437350"/>
          <a:ext cx="2357697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Linhas de Negócios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Linhas de Produtos</a:t>
          </a:r>
          <a:endParaRPr lang="pt-BR" sz="1500" b="1" kern="1200" dirty="0"/>
        </a:p>
      </dsp:txBody>
      <dsp:txXfrm>
        <a:off x="0" y="437350"/>
        <a:ext cx="2357697" cy="658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350"/>
          <a:ext cx="2357697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Consolidação</a:t>
          </a:r>
          <a:endParaRPr lang="pt-BR" sz="1500" b="1" kern="1200" dirty="0"/>
        </a:p>
      </dsp:txBody>
      <dsp:txXfrm>
        <a:off x="0" y="5350"/>
        <a:ext cx="2357697" cy="432000"/>
      </dsp:txXfrm>
    </dsp:sp>
    <dsp:sp modelId="{B30E0C6D-AFB7-43F4-B3F7-5A9BDDCD0202}">
      <dsp:nvSpPr>
        <dsp:cNvPr id="0" name=""/>
        <dsp:cNvSpPr/>
      </dsp:nvSpPr>
      <dsp:spPr>
        <a:xfrm>
          <a:off x="0" y="437350"/>
          <a:ext cx="2357697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 Qualidade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 Eficiência</a:t>
          </a:r>
          <a:endParaRPr lang="pt-BR" sz="1500" b="1" kern="1200" dirty="0"/>
        </a:p>
      </dsp:txBody>
      <dsp:txXfrm>
        <a:off x="0" y="437350"/>
        <a:ext cx="2357697" cy="658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350"/>
          <a:ext cx="2357140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Pouco Conhecimento</a:t>
          </a:r>
          <a:endParaRPr lang="pt-BR" sz="1500" b="1" kern="1200" dirty="0"/>
        </a:p>
      </dsp:txBody>
      <dsp:txXfrm>
        <a:off x="0" y="5350"/>
        <a:ext cx="2357140" cy="432000"/>
      </dsp:txXfrm>
    </dsp:sp>
    <dsp:sp modelId="{B30E0C6D-AFB7-43F4-B3F7-5A9BDDCD0202}">
      <dsp:nvSpPr>
        <dsp:cNvPr id="0" name=""/>
        <dsp:cNvSpPr/>
      </dsp:nvSpPr>
      <dsp:spPr>
        <a:xfrm>
          <a:off x="0" y="437350"/>
          <a:ext cx="2357140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Dependência de Pessoas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/>
            <a:t>Resultados Incertos</a:t>
          </a:r>
          <a:endParaRPr lang="pt-BR" sz="1500" b="1" kern="1200" dirty="0"/>
        </a:p>
      </dsp:txBody>
      <dsp:txXfrm>
        <a:off x="0" y="437350"/>
        <a:ext cx="2357140" cy="658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D7089-A4B9-4DE3-9FB1-56734940E152}">
      <dsp:nvSpPr>
        <dsp:cNvPr id="0" name=""/>
        <dsp:cNvSpPr/>
      </dsp:nvSpPr>
      <dsp:spPr>
        <a:xfrm>
          <a:off x="0" y="5350"/>
          <a:ext cx="2357140" cy="4320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ym typeface="Wingdings"/>
            </a:rPr>
            <a:t> Gestão</a:t>
          </a:r>
          <a:endParaRPr lang="pt-BR" sz="1500" b="1" kern="1200" dirty="0"/>
        </a:p>
      </dsp:txBody>
      <dsp:txXfrm>
        <a:off x="0" y="5350"/>
        <a:ext cx="2357140" cy="432000"/>
      </dsp:txXfrm>
    </dsp:sp>
    <dsp:sp modelId="{B30E0C6D-AFB7-43F4-B3F7-5A9BDDCD0202}">
      <dsp:nvSpPr>
        <dsp:cNvPr id="0" name=""/>
        <dsp:cNvSpPr/>
      </dsp:nvSpPr>
      <dsp:spPr>
        <a:xfrm>
          <a:off x="0" y="437350"/>
          <a:ext cx="2357140" cy="658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 Exceções/Operacional</a:t>
          </a:r>
          <a:endParaRPr lang="pt-BR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b="1" kern="1200" dirty="0" smtClean="0">
              <a:sym typeface="Wingdings"/>
            </a:rPr>
            <a:t> Pró-ativo/Estratégico</a:t>
          </a:r>
          <a:endParaRPr lang="pt-BR" sz="1500" b="1" kern="1200" dirty="0"/>
        </a:p>
      </dsp:txBody>
      <dsp:txXfrm>
        <a:off x="0" y="437350"/>
        <a:ext cx="2357140" cy="6588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0D8E35-BFDC-4C0D-8021-2904CDFEDEE8}">
      <dsp:nvSpPr>
        <dsp:cNvPr id="0" name=""/>
        <dsp:cNvSpPr/>
      </dsp:nvSpPr>
      <dsp:spPr>
        <a:xfrm>
          <a:off x="1781378" y="940952"/>
          <a:ext cx="91440" cy="356876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356876"/>
              </a:lnTo>
              <a:lnTo>
                <a:pt x="45720" y="356876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C1D6E7-A749-4672-A5EA-56989FFC7B7F}">
      <dsp:nvSpPr>
        <dsp:cNvPr id="0" name=""/>
        <dsp:cNvSpPr/>
      </dsp:nvSpPr>
      <dsp:spPr>
        <a:xfrm>
          <a:off x="2720118" y="2042614"/>
          <a:ext cx="91440" cy="2009369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2009369"/>
              </a:lnTo>
              <a:lnTo>
                <a:pt x="45720" y="2009369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BC3AC-5C2A-4ABD-996C-0586976B1844}">
      <dsp:nvSpPr>
        <dsp:cNvPr id="0" name=""/>
        <dsp:cNvSpPr/>
      </dsp:nvSpPr>
      <dsp:spPr>
        <a:xfrm>
          <a:off x="2801579" y="2042614"/>
          <a:ext cx="91440" cy="1458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58538"/>
              </a:lnTo>
              <a:lnTo>
                <a:pt x="127180" y="1458538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026EAB-B36C-4446-ADAB-CB5DAE94B2F0}">
      <dsp:nvSpPr>
        <dsp:cNvPr id="0" name=""/>
        <dsp:cNvSpPr/>
      </dsp:nvSpPr>
      <dsp:spPr>
        <a:xfrm>
          <a:off x="2720118" y="2042614"/>
          <a:ext cx="91440" cy="1458538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1458538"/>
              </a:lnTo>
              <a:lnTo>
                <a:pt x="45720" y="1458538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A1A0B8-AE12-4F8E-ABB0-769FBF7DFA9F}">
      <dsp:nvSpPr>
        <dsp:cNvPr id="0" name=""/>
        <dsp:cNvSpPr/>
      </dsp:nvSpPr>
      <dsp:spPr>
        <a:xfrm>
          <a:off x="2801579" y="2042614"/>
          <a:ext cx="91440" cy="9077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7707"/>
              </a:lnTo>
              <a:lnTo>
                <a:pt x="127180" y="907707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248A8-8020-4D26-BC7B-8DD369FB1D24}">
      <dsp:nvSpPr>
        <dsp:cNvPr id="0" name=""/>
        <dsp:cNvSpPr/>
      </dsp:nvSpPr>
      <dsp:spPr>
        <a:xfrm>
          <a:off x="2720118" y="2042614"/>
          <a:ext cx="91440" cy="907707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907707"/>
              </a:lnTo>
              <a:lnTo>
                <a:pt x="45720" y="907707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7D1CF-0588-44EC-9D39-D7EBA9CD6C1E}">
      <dsp:nvSpPr>
        <dsp:cNvPr id="0" name=""/>
        <dsp:cNvSpPr/>
      </dsp:nvSpPr>
      <dsp:spPr>
        <a:xfrm>
          <a:off x="2801579" y="2042614"/>
          <a:ext cx="91440" cy="3568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6876"/>
              </a:lnTo>
              <a:lnTo>
                <a:pt x="127180" y="356876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8B0ED-58EF-49EB-B505-E62EDAED2047}">
      <dsp:nvSpPr>
        <dsp:cNvPr id="0" name=""/>
        <dsp:cNvSpPr/>
      </dsp:nvSpPr>
      <dsp:spPr>
        <a:xfrm>
          <a:off x="2720118" y="2042614"/>
          <a:ext cx="91440" cy="356876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356876"/>
              </a:lnTo>
              <a:lnTo>
                <a:pt x="45720" y="356876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934BA5-BD6E-4499-B9DA-15264126B397}">
      <dsp:nvSpPr>
        <dsp:cNvPr id="0" name=""/>
        <dsp:cNvSpPr/>
      </dsp:nvSpPr>
      <dsp:spPr>
        <a:xfrm>
          <a:off x="1908559" y="940952"/>
          <a:ext cx="938740" cy="713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2291"/>
              </a:lnTo>
              <a:lnTo>
                <a:pt x="938740" y="632291"/>
              </a:lnTo>
              <a:lnTo>
                <a:pt x="938740" y="713752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F6E88-E279-4F47-8A03-A62C795FEBF8}">
      <dsp:nvSpPr>
        <dsp:cNvPr id="0" name=""/>
        <dsp:cNvSpPr/>
      </dsp:nvSpPr>
      <dsp:spPr>
        <a:xfrm>
          <a:off x="842638" y="2042614"/>
          <a:ext cx="91440" cy="1458538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1458538"/>
              </a:lnTo>
              <a:lnTo>
                <a:pt x="45720" y="1458538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615B5-642C-477F-BF00-9571F1FFBC45}">
      <dsp:nvSpPr>
        <dsp:cNvPr id="0" name=""/>
        <dsp:cNvSpPr/>
      </dsp:nvSpPr>
      <dsp:spPr>
        <a:xfrm>
          <a:off x="924099" y="2042614"/>
          <a:ext cx="91440" cy="9077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7707"/>
              </a:lnTo>
              <a:lnTo>
                <a:pt x="127180" y="907707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725CC-909D-4EB6-AFBC-B045F62FED7A}">
      <dsp:nvSpPr>
        <dsp:cNvPr id="0" name=""/>
        <dsp:cNvSpPr/>
      </dsp:nvSpPr>
      <dsp:spPr>
        <a:xfrm>
          <a:off x="842638" y="2042614"/>
          <a:ext cx="91440" cy="907707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907707"/>
              </a:lnTo>
              <a:lnTo>
                <a:pt x="45720" y="907707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1AE550-932D-4B63-8A1F-A35D93A12A32}">
      <dsp:nvSpPr>
        <dsp:cNvPr id="0" name=""/>
        <dsp:cNvSpPr/>
      </dsp:nvSpPr>
      <dsp:spPr>
        <a:xfrm>
          <a:off x="924099" y="2042614"/>
          <a:ext cx="91440" cy="3568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6876"/>
              </a:lnTo>
              <a:lnTo>
                <a:pt x="127180" y="356876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F9B784-DE31-4C21-AADB-6D87EB313BDB}">
      <dsp:nvSpPr>
        <dsp:cNvPr id="0" name=""/>
        <dsp:cNvSpPr/>
      </dsp:nvSpPr>
      <dsp:spPr>
        <a:xfrm>
          <a:off x="842638" y="2042614"/>
          <a:ext cx="91440" cy="356876"/>
        </a:xfrm>
        <a:custGeom>
          <a:avLst/>
          <a:gdLst/>
          <a:ahLst/>
          <a:cxnLst/>
          <a:rect l="0" t="0" r="0" b="0"/>
          <a:pathLst>
            <a:path>
              <a:moveTo>
                <a:pt x="127180" y="0"/>
              </a:moveTo>
              <a:lnTo>
                <a:pt x="127180" y="356876"/>
              </a:lnTo>
              <a:lnTo>
                <a:pt x="45720" y="356876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029339-8984-4706-A4AD-48A110006446}">
      <dsp:nvSpPr>
        <dsp:cNvPr id="0" name=""/>
        <dsp:cNvSpPr/>
      </dsp:nvSpPr>
      <dsp:spPr>
        <a:xfrm>
          <a:off x="969819" y="940952"/>
          <a:ext cx="938740" cy="713752"/>
        </a:xfrm>
        <a:custGeom>
          <a:avLst/>
          <a:gdLst/>
          <a:ahLst/>
          <a:cxnLst/>
          <a:rect l="0" t="0" r="0" b="0"/>
          <a:pathLst>
            <a:path>
              <a:moveTo>
                <a:pt x="938740" y="0"/>
              </a:moveTo>
              <a:lnTo>
                <a:pt x="938740" y="632291"/>
              </a:lnTo>
              <a:lnTo>
                <a:pt x="0" y="632291"/>
              </a:lnTo>
              <a:lnTo>
                <a:pt x="0" y="713752"/>
              </a:lnTo>
            </a:path>
          </a:pathLst>
        </a:custGeom>
        <a:noFill/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270A4B-1A79-4728-9F9C-E2045BC6F080}">
      <dsp:nvSpPr>
        <dsp:cNvPr id="0" name=""/>
        <dsp:cNvSpPr/>
      </dsp:nvSpPr>
      <dsp:spPr>
        <a:xfrm>
          <a:off x="1862839" y="390121"/>
          <a:ext cx="91440" cy="1629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2921"/>
              </a:lnTo>
            </a:path>
          </a:pathLst>
        </a:custGeom>
        <a:noFill/>
        <a:ln w="48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385BA-D944-455A-8917-39656A114011}">
      <dsp:nvSpPr>
        <dsp:cNvPr id="0" name=""/>
        <dsp:cNvSpPr/>
      </dsp:nvSpPr>
      <dsp:spPr>
        <a:xfrm>
          <a:off x="1520650" y="2212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Comitê Gestor</a:t>
          </a:r>
          <a:endParaRPr lang="pt-BR" sz="1100" kern="1200" dirty="0"/>
        </a:p>
      </dsp:txBody>
      <dsp:txXfrm>
        <a:off x="1520650" y="2212"/>
        <a:ext cx="775818" cy="387909"/>
      </dsp:txXfrm>
    </dsp:sp>
    <dsp:sp modelId="{72C77270-3D31-41CA-B4E1-14BE87E93F2C}">
      <dsp:nvSpPr>
        <dsp:cNvPr id="0" name=""/>
        <dsp:cNvSpPr/>
      </dsp:nvSpPr>
      <dsp:spPr>
        <a:xfrm>
          <a:off x="1520650" y="553043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Gerência do Programa</a:t>
          </a:r>
          <a:endParaRPr lang="pt-BR" sz="1100" kern="1200" dirty="0"/>
        </a:p>
      </dsp:txBody>
      <dsp:txXfrm>
        <a:off x="1520650" y="553043"/>
        <a:ext cx="775818" cy="387909"/>
      </dsp:txXfrm>
    </dsp:sp>
    <dsp:sp modelId="{7BF8D5D8-5085-4C9B-A001-5E3DB312973E}">
      <dsp:nvSpPr>
        <dsp:cNvPr id="0" name=""/>
        <dsp:cNvSpPr/>
      </dsp:nvSpPr>
      <dsp:spPr>
        <a:xfrm>
          <a:off x="581910" y="1654704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Processos</a:t>
          </a:r>
          <a:endParaRPr lang="pt-BR" sz="1100" kern="1200" dirty="0"/>
        </a:p>
      </dsp:txBody>
      <dsp:txXfrm>
        <a:off x="581910" y="1654704"/>
        <a:ext cx="775818" cy="387909"/>
      </dsp:txXfrm>
    </dsp:sp>
    <dsp:sp modelId="{911459DD-44BF-4C91-8B83-42A269AC7605}">
      <dsp:nvSpPr>
        <dsp:cNvPr id="0" name=""/>
        <dsp:cNvSpPr/>
      </dsp:nvSpPr>
      <dsp:spPr>
        <a:xfrm>
          <a:off x="112540" y="2205535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CRM</a:t>
          </a:r>
          <a:endParaRPr lang="pt-BR" sz="1100" kern="1200" dirty="0"/>
        </a:p>
      </dsp:txBody>
      <dsp:txXfrm>
        <a:off x="112540" y="2205535"/>
        <a:ext cx="775818" cy="387909"/>
      </dsp:txXfrm>
    </dsp:sp>
    <dsp:sp modelId="{86E556C0-AC3A-44A1-8773-EA8A6242CBC2}">
      <dsp:nvSpPr>
        <dsp:cNvPr id="0" name=""/>
        <dsp:cNvSpPr/>
      </dsp:nvSpPr>
      <dsp:spPr>
        <a:xfrm>
          <a:off x="1051280" y="2205535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Oferta</a:t>
          </a:r>
          <a:endParaRPr lang="pt-BR" sz="1100" kern="1200" dirty="0"/>
        </a:p>
      </dsp:txBody>
      <dsp:txXfrm>
        <a:off x="1051280" y="2205535"/>
        <a:ext cx="775818" cy="387909"/>
      </dsp:txXfrm>
    </dsp:sp>
    <dsp:sp modelId="{B6D6801F-06B3-4FF8-97EE-71F695ED829E}">
      <dsp:nvSpPr>
        <dsp:cNvPr id="0" name=""/>
        <dsp:cNvSpPr/>
      </dsp:nvSpPr>
      <dsp:spPr>
        <a:xfrm>
          <a:off x="112540" y="2756366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err="1" smtClean="0"/>
            <a:t>Fulfillment</a:t>
          </a:r>
          <a:endParaRPr lang="pt-BR" sz="1100" kern="1200" dirty="0"/>
        </a:p>
      </dsp:txBody>
      <dsp:txXfrm>
        <a:off x="112540" y="2756366"/>
        <a:ext cx="775818" cy="387909"/>
      </dsp:txXfrm>
    </dsp:sp>
    <dsp:sp modelId="{CDDC5EA0-82FA-4029-8C42-BFB2CAB31AE9}">
      <dsp:nvSpPr>
        <dsp:cNvPr id="0" name=""/>
        <dsp:cNvSpPr/>
      </dsp:nvSpPr>
      <dsp:spPr>
        <a:xfrm>
          <a:off x="1051280" y="2756366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err="1" smtClean="0"/>
            <a:t>Assurance</a:t>
          </a:r>
          <a:endParaRPr lang="pt-BR" sz="1100" kern="1200" dirty="0"/>
        </a:p>
      </dsp:txBody>
      <dsp:txXfrm>
        <a:off x="1051280" y="2756366"/>
        <a:ext cx="775818" cy="387909"/>
      </dsp:txXfrm>
    </dsp:sp>
    <dsp:sp modelId="{0B91EB6E-A959-4AD3-8FED-10170EA42A5F}">
      <dsp:nvSpPr>
        <dsp:cNvPr id="0" name=""/>
        <dsp:cNvSpPr/>
      </dsp:nvSpPr>
      <dsp:spPr>
        <a:xfrm>
          <a:off x="112540" y="3307197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Faturamento</a:t>
          </a:r>
          <a:endParaRPr lang="pt-BR" sz="1100" kern="1200" dirty="0"/>
        </a:p>
      </dsp:txBody>
      <dsp:txXfrm>
        <a:off x="112540" y="3307197"/>
        <a:ext cx="775818" cy="387909"/>
      </dsp:txXfrm>
    </dsp:sp>
    <dsp:sp modelId="{C097CD1B-3356-4275-837D-2BAE9ADF8E2C}">
      <dsp:nvSpPr>
        <dsp:cNvPr id="0" name=""/>
        <dsp:cNvSpPr/>
      </dsp:nvSpPr>
      <dsp:spPr>
        <a:xfrm>
          <a:off x="2459390" y="1654704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Sistemas</a:t>
          </a:r>
          <a:endParaRPr lang="pt-BR" sz="1100" kern="1200" dirty="0"/>
        </a:p>
      </dsp:txBody>
      <dsp:txXfrm>
        <a:off x="2459390" y="1654704"/>
        <a:ext cx="775818" cy="387909"/>
      </dsp:txXfrm>
    </dsp:sp>
    <dsp:sp modelId="{5C5F3EBB-F6E8-4E4A-9375-F626A5583030}">
      <dsp:nvSpPr>
        <dsp:cNvPr id="0" name=""/>
        <dsp:cNvSpPr/>
      </dsp:nvSpPr>
      <dsp:spPr>
        <a:xfrm>
          <a:off x="1990020" y="2205535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CRM</a:t>
          </a:r>
          <a:endParaRPr lang="pt-BR" sz="1100" kern="1200" dirty="0"/>
        </a:p>
      </dsp:txBody>
      <dsp:txXfrm>
        <a:off x="1990020" y="2205535"/>
        <a:ext cx="775818" cy="387909"/>
      </dsp:txXfrm>
    </dsp:sp>
    <dsp:sp modelId="{44F5C80C-E3A3-46E5-93D6-8D4D085E2EA3}">
      <dsp:nvSpPr>
        <dsp:cNvPr id="0" name=""/>
        <dsp:cNvSpPr/>
      </dsp:nvSpPr>
      <dsp:spPr>
        <a:xfrm>
          <a:off x="2928760" y="2205535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OSS</a:t>
          </a:r>
          <a:endParaRPr lang="pt-BR" sz="1100" kern="1200" dirty="0"/>
        </a:p>
      </dsp:txBody>
      <dsp:txXfrm>
        <a:off x="2928760" y="2205535"/>
        <a:ext cx="775818" cy="387909"/>
      </dsp:txXfrm>
    </dsp:sp>
    <dsp:sp modelId="{8B2B986F-5DE5-434A-957A-8E56EE3C0181}">
      <dsp:nvSpPr>
        <dsp:cNvPr id="0" name=""/>
        <dsp:cNvSpPr/>
      </dsp:nvSpPr>
      <dsp:spPr>
        <a:xfrm>
          <a:off x="1990020" y="2756366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ERP</a:t>
          </a:r>
          <a:endParaRPr lang="pt-BR" sz="1100" kern="1200" dirty="0"/>
        </a:p>
      </dsp:txBody>
      <dsp:txXfrm>
        <a:off x="1990020" y="2756366"/>
        <a:ext cx="775818" cy="387909"/>
      </dsp:txXfrm>
    </dsp:sp>
    <dsp:sp modelId="{6FC0DC1B-0902-4D78-8FC3-1F29909A5CB4}">
      <dsp:nvSpPr>
        <dsp:cNvPr id="0" name=""/>
        <dsp:cNvSpPr/>
      </dsp:nvSpPr>
      <dsp:spPr>
        <a:xfrm>
          <a:off x="2928760" y="2756366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SOA</a:t>
          </a:r>
          <a:endParaRPr lang="pt-BR" sz="1100" kern="1200" dirty="0"/>
        </a:p>
      </dsp:txBody>
      <dsp:txXfrm>
        <a:off x="2928760" y="2756366"/>
        <a:ext cx="775818" cy="387909"/>
      </dsp:txXfrm>
    </dsp:sp>
    <dsp:sp modelId="{4DD88361-1A00-4177-871D-0E027F9BAD0D}">
      <dsp:nvSpPr>
        <dsp:cNvPr id="0" name=""/>
        <dsp:cNvSpPr/>
      </dsp:nvSpPr>
      <dsp:spPr>
        <a:xfrm>
          <a:off x="1990020" y="3307197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Portal</a:t>
          </a:r>
          <a:endParaRPr lang="pt-BR" sz="1100" kern="1200" dirty="0"/>
        </a:p>
      </dsp:txBody>
      <dsp:txXfrm>
        <a:off x="1990020" y="3307197"/>
        <a:ext cx="775818" cy="387909"/>
      </dsp:txXfrm>
    </dsp:sp>
    <dsp:sp modelId="{E7AF0CB3-9FF7-4B72-BA36-E36C0916D8FF}">
      <dsp:nvSpPr>
        <dsp:cNvPr id="0" name=""/>
        <dsp:cNvSpPr/>
      </dsp:nvSpPr>
      <dsp:spPr>
        <a:xfrm>
          <a:off x="2928760" y="3307197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Infra</a:t>
          </a:r>
          <a:endParaRPr lang="pt-BR" sz="1100" kern="1200" dirty="0"/>
        </a:p>
      </dsp:txBody>
      <dsp:txXfrm>
        <a:off x="2928760" y="3307197"/>
        <a:ext cx="775818" cy="387909"/>
      </dsp:txXfrm>
    </dsp:sp>
    <dsp:sp modelId="{D348C55E-4753-4B8C-A02D-56E99FFFE738}">
      <dsp:nvSpPr>
        <dsp:cNvPr id="0" name=""/>
        <dsp:cNvSpPr/>
      </dsp:nvSpPr>
      <dsp:spPr>
        <a:xfrm>
          <a:off x="1990020" y="3858028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Legados</a:t>
          </a:r>
          <a:endParaRPr lang="pt-BR" sz="1100" kern="1200" dirty="0"/>
        </a:p>
      </dsp:txBody>
      <dsp:txXfrm>
        <a:off x="1990020" y="3858028"/>
        <a:ext cx="775818" cy="387909"/>
      </dsp:txXfrm>
    </dsp:sp>
    <dsp:sp modelId="{DA2DF96A-C241-4830-81D1-EF8B54C99836}">
      <dsp:nvSpPr>
        <dsp:cNvPr id="0" name=""/>
        <dsp:cNvSpPr/>
      </dsp:nvSpPr>
      <dsp:spPr>
        <a:xfrm>
          <a:off x="1051280" y="1103873"/>
          <a:ext cx="775818" cy="3879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Governança - PMO</a:t>
          </a:r>
          <a:endParaRPr lang="pt-BR" sz="1100" kern="1200" dirty="0"/>
        </a:p>
      </dsp:txBody>
      <dsp:txXfrm>
        <a:off x="1051280" y="1103873"/>
        <a:ext cx="775818" cy="387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16/08/2013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16/08/2013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1185320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607208" cy="50131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24840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2"/>
          <p:cNvSpPr>
            <a:spLocks noGrp="1"/>
          </p:cNvSpPr>
          <p:nvPr>
            <p:ph idx="10"/>
          </p:nvPr>
        </p:nvSpPr>
        <p:spPr>
          <a:xfrm>
            <a:off x="235360" y="4204360"/>
            <a:ext cx="8657119" cy="24840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5103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33525"/>
            <a:ext cx="28080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20" y="2420888"/>
            <a:ext cx="28080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168000" y="1633525"/>
            <a:ext cx="28080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168000" y="2420888"/>
            <a:ext cx="28080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6084480" y="1633525"/>
            <a:ext cx="28080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Espaço Reservado para Conteúdo 5"/>
          <p:cNvSpPr>
            <a:spLocks noGrp="1"/>
          </p:cNvSpPr>
          <p:nvPr>
            <p:ph sz="quarter" idx="11"/>
          </p:nvPr>
        </p:nvSpPr>
        <p:spPr>
          <a:xfrm>
            <a:off x="6084480" y="2420888"/>
            <a:ext cx="28080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779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118836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9262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7"/>
            <a:ext cx="2603962" cy="494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6" r:id="rId4"/>
    <p:sldLayoutId id="2147483677" r:id="rId5"/>
    <p:sldLayoutId id="2147483682" r:id="rId6"/>
    <p:sldLayoutId id="2147483678" r:id="rId7"/>
    <p:sldLayoutId id="2147483679" r:id="rId8"/>
    <p:sldLayoutId id="2147483680" r:id="rId9"/>
    <p:sldLayoutId id="2147483681" r:id="rId10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hyperlink" Target="mailto:marcio.a.r.moreira@gmail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.lopesgazzani.com.br/docentes/marcio/gov/index.htm" TargetMode="External"/><Relationship Id="rId2" Type="http://schemas.openxmlformats.org/officeDocument/2006/relationships/hyperlink" Target="http://www.si.lopesgazzani.com.br/docentes/marcio/ITIL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i.lopesgazzani.com.br/docentes/marcio/pgp/index.htm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hyperlink" Target="mailto:marcio.a.r.moreira@gmail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hyperlink" Target="http://si.lopesgazzani.com.br/docentes/marcio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573016"/>
            <a:ext cx="8280920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 smtClean="0"/>
              <a:t>Aplicação Real de Conhecimentos das Pós Graduações em Tecnologia da Informação</a:t>
            </a:r>
            <a:endParaRPr lang="en-US" sz="3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268760"/>
            <a:ext cx="8312197" cy="2071702"/>
          </a:xfrm>
        </p:spPr>
        <p:txBody>
          <a:bodyPr anchor="ctr">
            <a:normAutofit/>
          </a:bodyPr>
          <a:lstStyle/>
          <a:p>
            <a:pPr algn="ctr"/>
            <a:r>
              <a:rPr lang="pt-BR" sz="2400" dirty="0" smtClean="0"/>
              <a:t>Márcio A. R. Moreira	</a:t>
            </a:r>
            <a:r>
              <a:rPr lang="pt-BR" sz="2400" dirty="0" smtClean="0">
                <a:hlinkClick r:id="rId2"/>
              </a:rPr>
              <a:t>marcio.a.r.moreira@gmail.com</a:t>
            </a:r>
            <a:endParaRPr lang="pt-BR" sz="2400" dirty="0" smtClean="0"/>
          </a:p>
          <a:p>
            <a:pPr algn="ctr"/>
            <a:endParaRPr lang="pt-BR" dirty="0" smtClean="0"/>
          </a:p>
          <a:p>
            <a:pPr algn="ctr"/>
            <a:r>
              <a:rPr lang="pt-BR" dirty="0" smtClean="0"/>
              <a:t>Pós Graduação Pitágoras Uberlândia - Palestra Magna </a:t>
            </a:r>
            <a:r>
              <a:rPr lang="pt-BR" dirty="0" err="1" smtClean="0"/>
              <a:t>Ago</a:t>
            </a:r>
            <a:r>
              <a:rPr lang="pt-BR" dirty="0" smtClean="0"/>
              <a:t>/2013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4059" y="5171252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5918838"/>
            <a:ext cx="952633" cy="95263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5263604"/>
            <a:ext cx="1372618" cy="154977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5191456"/>
            <a:ext cx="1394138" cy="1621920"/>
          </a:xfrm>
          <a:prstGeom prst="rect">
            <a:avLst/>
          </a:prstGeom>
        </p:spPr>
      </p:pic>
      <p:pic>
        <p:nvPicPr>
          <p:cNvPr id="12" name="Imagem 11" descr="5thCONTECSI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63" y="5214951"/>
            <a:ext cx="2704037" cy="1571636"/>
          </a:xfrm>
          <a:prstGeom prst="rect">
            <a:avLst/>
          </a:prstGeom>
        </p:spPr>
      </p:pic>
      <p:pic>
        <p:nvPicPr>
          <p:cNvPr id="14" name="Imagem 13" descr="f1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699792" y="5187179"/>
            <a:ext cx="2584492" cy="162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Gerência de Ativações Concessão &amp; Expansão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Problemas</a:t>
            </a:r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Demora nas entregas</a:t>
            </a:r>
          </a:p>
          <a:p>
            <a:r>
              <a:rPr lang="pt-BR" dirty="0" smtClean="0"/>
              <a:t>Dificuldade em responder: “Onde está parado?”</a:t>
            </a:r>
          </a:p>
          <a:p>
            <a:r>
              <a:rPr lang="pt-BR" dirty="0" smtClean="0"/>
              <a:t>Excesso de trabalho da equipe</a:t>
            </a:r>
          </a:p>
          <a:p>
            <a:r>
              <a:rPr lang="pt-BR" dirty="0" smtClean="0"/>
              <a:t>Alto volume de atividades manuais para serviços massivos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ações</a:t>
            </a:r>
            <a:endParaRPr lang="pt-BR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Processos:</a:t>
            </a:r>
          </a:p>
          <a:p>
            <a:pPr lvl="1"/>
            <a:r>
              <a:rPr lang="pt-BR" dirty="0" smtClean="0"/>
              <a:t>Mapeamento</a:t>
            </a:r>
          </a:p>
          <a:p>
            <a:pPr lvl="1"/>
            <a:r>
              <a:rPr lang="pt-BR" dirty="0" smtClean="0"/>
              <a:t>Remoção gargalos</a:t>
            </a:r>
          </a:p>
          <a:p>
            <a:pPr lvl="1"/>
            <a:r>
              <a:rPr lang="pt-BR" dirty="0" smtClean="0"/>
              <a:t>Automação</a:t>
            </a:r>
          </a:p>
          <a:p>
            <a:r>
              <a:rPr lang="pt-BR" dirty="0" smtClean="0"/>
              <a:t>Estabelecimento dos </a:t>
            </a:r>
            <a:r>
              <a:rPr lang="pt-BR" dirty="0" err="1" smtClean="0"/>
              <a:t>OLAs</a:t>
            </a:r>
            <a:r>
              <a:rPr lang="pt-BR" dirty="0" smtClean="0"/>
              <a:t> e </a:t>
            </a:r>
            <a:r>
              <a:rPr lang="pt-BR" dirty="0" err="1" smtClean="0"/>
              <a:t>SLAs</a:t>
            </a:r>
            <a:endParaRPr lang="pt-BR" dirty="0" smtClean="0"/>
          </a:p>
          <a:p>
            <a:r>
              <a:rPr lang="pt-BR" dirty="0" smtClean="0"/>
              <a:t>Negociação de metas e prêmios com a equipe</a:t>
            </a:r>
          </a:p>
          <a:p>
            <a:r>
              <a:rPr lang="pt-BR" dirty="0" smtClean="0"/>
              <a:t>Implantação do “</a:t>
            </a:r>
            <a:r>
              <a:rPr lang="pt-BR" dirty="0" err="1" smtClean="0"/>
              <a:t>job</a:t>
            </a:r>
            <a:r>
              <a:rPr lang="pt-BR" dirty="0" smtClean="0"/>
              <a:t> </a:t>
            </a:r>
            <a:r>
              <a:rPr lang="pt-BR" dirty="0" err="1" smtClean="0"/>
              <a:t>rotation</a:t>
            </a:r>
            <a:r>
              <a:rPr lang="pt-BR" dirty="0" smtClean="0"/>
              <a:t>”</a:t>
            </a:r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Aumento de produtividade:</a:t>
            </a:r>
          </a:p>
          <a:p>
            <a:pPr lvl="1"/>
            <a:r>
              <a:rPr lang="pt-BR" dirty="0" smtClean="0"/>
              <a:t>13% com corte de atividades manuais</a:t>
            </a:r>
          </a:p>
          <a:p>
            <a:pPr lvl="1"/>
            <a:r>
              <a:rPr lang="pt-BR" dirty="0"/>
              <a:t>12% com revisão das interfaces</a:t>
            </a:r>
          </a:p>
          <a:p>
            <a:pPr lvl="1"/>
            <a:r>
              <a:rPr lang="pt-BR" dirty="0" smtClean="0"/>
              <a:t>10% com automação</a:t>
            </a:r>
          </a:p>
          <a:p>
            <a:r>
              <a:rPr lang="pt-BR" dirty="0" smtClean="0"/>
              <a:t>Redução do TMR das OS Manuais de 3:47h para 1:13h</a:t>
            </a:r>
          </a:p>
          <a:p>
            <a:r>
              <a:rPr lang="pt-BR" dirty="0" smtClean="0"/>
              <a:t>Redução do prazo de entrega do principal produto de 13 para 7 dias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3001472" y="2516424"/>
            <a:ext cx="727051" cy="3658172"/>
            <a:chOff x="3001472" y="2516424"/>
            <a:chExt cx="727051" cy="3658172"/>
          </a:xfrm>
        </p:grpSpPr>
        <p:sp>
          <p:nvSpPr>
            <p:cNvPr id="15" name="CaixaDeTexto 14"/>
            <p:cNvSpPr txBox="1"/>
            <p:nvPr/>
          </p:nvSpPr>
          <p:spPr>
            <a:xfrm>
              <a:off x="3059832" y="2516424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3159136" y="3627104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B</a:t>
              </a:r>
              <a:r>
                <a:rPr lang="pt-BR" b="1" dirty="0" smtClean="0">
                  <a:solidFill>
                    <a:srgbClr val="006600"/>
                  </a:solidFill>
                </a:rPr>
                <a:t>D</a:t>
              </a:r>
              <a:r>
                <a:rPr lang="pt-BR" b="1" dirty="0" smtClean="0">
                  <a:solidFill>
                    <a:srgbClr val="9900CC"/>
                  </a:solidFill>
                </a:rPr>
                <a:t>S</a:t>
              </a:r>
              <a:endParaRPr lang="pt-BR" b="1" dirty="0">
                <a:solidFill>
                  <a:srgbClr val="9900CC"/>
                </a:solidFill>
              </a:endParaRPr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3001472" y="5805264"/>
              <a:ext cx="393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r>
                <a:rPr lang="pt-BR" b="1" dirty="0" smtClean="0">
                  <a:solidFill>
                    <a:srgbClr val="0000CC"/>
                  </a:solidFill>
                </a:rPr>
                <a:t>I</a:t>
              </a:r>
              <a:endParaRPr lang="pt-BR" b="1" dirty="0">
                <a:solidFill>
                  <a:srgbClr val="0000CC"/>
                </a:solidFill>
              </a:endParaRPr>
            </a:p>
          </p:txBody>
        </p:sp>
        <p:sp>
          <p:nvSpPr>
            <p:cNvPr id="20" name="CaixaDeTexto 19"/>
            <p:cNvSpPr txBox="1"/>
            <p:nvPr/>
          </p:nvSpPr>
          <p:spPr>
            <a:xfrm>
              <a:off x="3089332" y="3982124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3073480" y="4715852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97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2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Estrutura da Gerência </a:t>
            </a:r>
            <a:r>
              <a:rPr lang="pt-BR" dirty="0"/>
              <a:t>de </a:t>
            </a:r>
            <a:r>
              <a:rPr lang="pt-BR" dirty="0" smtClean="0"/>
              <a:t>Ativações</a:t>
            </a:r>
            <a:endParaRPr lang="pt-BR" dirty="0"/>
          </a:p>
        </p:txBody>
      </p:sp>
      <p:graphicFrame>
        <p:nvGraphicFramePr>
          <p:cNvPr id="15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445471"/>
              </p:ext>
            </p:extLst>
          </p:nvPr>
        </p:nvGraphicFramePr>
        <p:xfrm>
          <a:off x="1006475" y="1654175"/>
          <a:ext cx="7129463" cy="498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Visio" r:id="rId3" imgW="7157478" imgH="5008626" progId="Visio.Drawing.11">
                  <p:embed/>
                </p:oleObj>
              </mc:Choice>
              <mc:Fallback>
                <p:oleObj name="Visio" r:id="rId3" imgW="7157478" imgH="500862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1654175"/>
                        <a:ext cx="7129463" cy="498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o 5"/>
          <p:cNvGrpSpPr/>
          <p:nvPr/>
        </p:nvGrpSpPr>
        <p:grpSpPr>
          <a:xfrm>
            <a:off x="2208016" y="1628800"/>
            <a:ext cx="4914416" cy="1868325"/>
            <a:chOff x="2208016" y="1628800"/>
            <a:chExt cx="4914416" cy="1868325"/>
          </a:xfrm>
        </p:grpSpPr>
        <p:sp>
          <p:nvSpPr>
            <p:cNvPr id="3" name="CaixaDeTexto 2"/>
            <p:cNvSpPr txBox="1"/>
            <p:nvPr/>
          </p:nvSpPr>
          <p:spPr>
            <a:xfrm>
              <a:off x="4726135" y="2420888"/>
              <a:ext cx="15856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1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/>
                </a:rPr>
                <a:t> 2 </a:t>
              </a:r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Pessoas</a:t>
              </a:r>
            </a:p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120 </a:t>
              </a:r>
              <a:r>
                <a:rPr lang="pt-BR" sz="1400" dirty="0">
                  <a:ln w="0"/>
                  <a:solidFill>
                    <a:srgbClr val="FF0000"/>
                  </a:solidFill>
                  <a:sym typeface="Wingdings"/>
                </a:rPr>
                <a:t>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/>
                </a:rPr>
                <a:t>180 </a:t>
              </a:r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OS/mês</a:t>
              </a: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2208016" y="3189348"/>
              <a:ext cx="21479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60% das OS, 4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/>
                </a:rPr>
                <a:t> 3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Pessoas</a:t>
              </a:r>
              <a:endParaRPr lang="pt-BR" sz="1400" dirty="0">
                <a:ln w="0"/>
                <a:solidFill>
                  <a:srgbClr val="FF0000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4440264" y="3189348"/>
              <a:ext cx="21479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40% das OS, 1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/>
                </a:rPr>
                <a:t> 2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Pessoas</a:t>
              </a:r>
              <a:endParaRPr lang="pt-BR" sz="1400" dirty="0">
                <a:ln w="0"/>
                <a:solidFill>
                  <a:srgbClr val="FF0000"/>
                </a:solidFill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4726135" y="1628800"/>
              <a:ext cx="23962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Entrada: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150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OS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Manuais/mês</a:t>
              </a:r>
              <a:endParaRPr lang="pt-BR" sz="1400" dirty="0">
                <a:ln w="0"/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1241946" y="4953942"/>
            <a:ext cx="6354390" cy="1320027"/>
            <a:chOff x="1241946" y="4953942"/>
            <a:chExt cx="6354390" cy="1320027"/>
          </a:xfrm>
        </p:grpSpPr>
        <p:sp>
          <p:nvSpPr>
            <p:cNvPr id="4" name="Retângulo 3"/>
            <p:cNvSpPr/>
            <p:nvPr/>
          </p:nvSpPr>
          <p:spPr>
            <a:xfrm>
              <a:off x="6485152" y="4953942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pt-B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7030155" y="4953942"/>
              <a:ext cx="566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X</a:t>
              </a:r>
              <a:endParaRPr lang="pt-B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9" name="Forma livre 8"/>
            <p:cNvSpPr/>
            <p:nvPr/>
          </p:nvSpPr>
          <p:spPr>
            <a:xfrm>
              <a:off x="1241946" y="5373216"/>
              <a:ext cx="5745708" cy="900753"/>
            </a:xfrm>
            <a:custGeom>
              <a:avLst/>
              <a:gdLst>
                <a:gd name="connsiteX0" fmla="*/ 5745708 w 5745708"/>
                <a:gd name="connsiteY0" fmla="*/ 900753 h 900753"/>
                <a:gd name="connsiteX1" fmla="*/ 272955 w 5745708"/>
                <a:gd name="connsiteY1" fmla="*/ 873457 h 900753"/>
                <a:gd name="connsiteX2" fmla="*/ 0 w 5745708"/>
                <a:gd name="connsiteY2" fmla="*/ 0 h 90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5708" h="900753">
                  <a:moveTo>
                    <a:pt x="5745708" y="900753"/>
                  </a:moveTo>
                  <a:lnTo>
                    <a:pt x="272955" y="873457"/>
                  </a:lnTo>
                  <a:lnTo>
                    <a:pt x="0" y="0"/>
                  </a:lnTo>
                </a:path>
              </a:pathLst>
            </a:custGeom>
            <a:ln>
              <a:headEnd type="none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8" name="Conector reto 17"/>
            <p:cNvCxnSpPr>
              <a:endCxn id="9" idx="0"/>
            </p:cNvCxnSpPr>
            <p:nvPr/>
          </p:nvCxnSpPr>
          <p:spPr>
            <a:xfrm>
              <a:off x="6768242" y="5661248"/>
              <a:ext cx="219412" cy="612721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>
              <a:endCxn id="9" idx="0"/>
            </p:cNvCxnSpPr>
            <p:nvPr/>
          </p:nvCxnSpPr>
          <p:spPr>
            <a:xfrm flipH="1">
              <a:off x="6987654" y="5661248"/>
              <a:ext cx="325592" cy="612721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297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Introdução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>
                <a:sym typeface="Wingdings" pitchFamily="2" charset="2"/>
              </a:rPr>
              <a:t>Competitividade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/>
              <a:t>Estudo de Caso: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11/06 a 03/07: Gerência de Ativações em </a:t>
            </a:r>
            <a:r>
              <a:rPr lang="pt-BR" sz="2400" i="1" dirty="0" err="1" smtClean="0"/>
              <a:t>DataCenter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04/07 a 09/07: Gerência de Ativações Concessão &amp; Expansão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10/07 a 07/08: Liderança de Processos de </a:t>
            </a:r>
            <a:r>
              <a:rPr lang="pt-BR" sz="2400" i="1" dirty="0" err="1" smtClean="0"/>
              <a:t>Fulfillment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08/08 a 03/11: Gerência de Projetos Estratégicos (OSS/BSS)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09/11 a 10/11: Governança de Aplicações de TI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Opinião de quem viveu</a:t>
            </a:r>
            <a:endParaRPr lang="pt-BR" sz="2400" dirty="0" smtClean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Conclusão</a:t>
            </a: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34" y="4105926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231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Liderança de Processos de </a:t>
            </a:r>
            <a:r>
              <a:rPr lang="pt-BR" i="1" dirty="0" err="1" smtClean="0"/>
              <a:t>Fulfillment</a:t>
            </a:r>
            <a:endParaRPr lang="pt-BR" i="1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problemas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Inventário, configuração de serviços e gestão manuais da força de trabalho</a:t>
            </a:r>
          </a:p>
          <a:p>
            <a:r>
              <a:rPr lang="pt-BR" dirty="0" smtClean="0"/>
              <a:t>Investimentos conflitantes em ITIL e </a:t>
            </a:r>
            <a:r>
              <a:rPr lang="pt-BR" dirty="0" err="1" smtClean="0"/>
              <a:t>eTOM</a:t>
            </a:r>
            <a:endParaRPr lang="pt-BR" dirty="0" smtClean="0"/>
          </a:p>
          <a:p>
            <a:r>
              <a:rPr lang="pt-BR" dirty="0" smtClean="0"/>
              <a:t>Não tirar proveito das iterações do cliente com a empresa</a:t>
            </a:r>
          </a:p>
          <a:p>
            <a:r>
              <a:rPr lang="pt-BR" dirty="0" smtClean="0"/>
              <a:t>Ausência de </a:t>
            </a:r>
            <a:r>
              <a:rPr lang="pt-BR" i="1" dirty="0" err="1" smtClean="0"/>
              <a:t>forecast</a:t>
            </a:r>
            <a:endParaRPr lang="pt-BR" i="1" dirty="0" smtClean="0"/>
          </a:p>
          <a:p>
            <a:r>
              <a:rPr lang="pt-BR" dirty="0" smtClean="0"/>
              <a:t>Perda de </a:t>
            </a:r>
            <a:r>
              <a:rPr lang="pt-BR" dirty="0" err="1" smtClean="0"/>
              <a:t>CPEs</a:t>
            </a:r>
            <a:r>
              <a:rPr lang="pt-BR" dirty="0" smtClean="0"/>
              <a:t> e </a:t>
            </a:r>
            <a:r>
              <a:rPr lang="pt-BR" i="1" dirty="0" err="1" smtClean="0"/>
              <a:t>last</a:t>
            </a:r>
            <a:r>
              <a:rPr lang="pt-BR" i="1" dirty="0" smtClean="0"/>
              <a:t> </a:t>
            </a:r>
            <a:r>
              <a:rPr lang="pt-BR" i="1" dirty="0" err="1" smtClean="0"/>
              <a:t>mile</a:t>
            </a:r>
            <a:r>
              <a:rPr lang="pt-BR" dirty="0" smtClean="0"/>
              <a:t> ineficientes</a:t>
            </a:r>
          </a:p>
          <a:p>
            <a:r>
              <a:rPr lang="pt-BR" dirty="0" smtClean="0"/>
              <a:t>Processos complexos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ações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Criar a arquitetura de processos</a:t>
            </a:r>
          </a:p>
          <a:p>
            <a:r>
              <a:rPr lang="pt-BR" dirty="0" smtClean="0"/>
              <a:t>Criar as bases para automação</a:t>
            </a:r>
          </a:p>
          <a:p>
            <a:r>
              <a:rPr lang="pt-BR" dirty="0" smtClean="0"/>
              <a:t>Conciliar ITIL/</a:t>
            </a:r>
            <a:r>
              <a:rPr lang="pt-BR" dirty="0" err="1" smtClean="0"/>
              <a:t>eTOM</a:t>
            </a:r>
            <a:endParaRPr lang="pt-BR" dirty="0" smtClean="0"/>
          </a:p>
          <a:p>
            <a:r>
              <a:rPr lang="pt-BR" dirty="0" smtClean="0"/>
              <a:t>Estruturar:</a:t>
            </a:r>
          </a:p>
          <a:p>
            <a:pPr lvl="1"/>
            <a:r>
              <a:rPr lang="pt-BR" dirty="0" smtClean="0"/>
              <a:t>“Compreensão do cliente”, retenção e maximização proativas</a:t>
            </a:r>
          </a:p>
          <a:p>
            <a:pPr lvl="1"/>
            <a:r>
              <a:rPr lang="pt-BR" dirty="0" smtClean="0"/>
              <a:t>Gestão na visão do cliente</a:t>
            </a:r>
          </a:p>
          <a:p>
            <a:pPr lvl="1"/>
            <a:r>
              <a:rPr lang="pt-BR" dirty="0" smtClean="0"/>
              <a:t>Reuso de workflows</a:t>
            </a:r>
          </a:p>
          <a:p>
            <a:pPr lvl="1"/>
            <a:r>
              <a:rPr lang="pt-BR" dirty="0" smtClean="0"/>
              <a:t>Simplificar processos</a:t>
            </a:r>
          </a:p>
          <a:p>
            <a:r>
              <a:rPr lang="pt-BR" dirty="0" smtClean="0"/>
              <a:t>Tornar o </a:t>
            </a:r>
            <a:r>
              <a:rPr lang="pt-BR" i="1" dirty="0" err="1" smtClean="0"/>
              <a:t>forecast</a:t>
            </a:r>
            <a:r>
              <a:rPr lang="pt-BR" dirty="0" smtClean="0"/>
              <a:t> transparente</a:t>
            </a:r>
          </a:p>
          <a:p>
            <a:r>
              <a:rPr lang="pt-BR" dirty="0" err="1" smtClean="0"/>
              <a:t>Componentizar</a:t>
            </a:r>
            <a:r>
              <a:rPr lang="pt-BR" dirty="0" smtClean="0"/>
              <a:t> o </a:t>
            </a:r>
            <a:r>
              <a:rPr lang="pt-BR" i="1" dirty="0" err="1" smtClean="0"/>
              <a:t>last</a:t>
            </a:r>
            <a:r>
              <a:rPr lang="pt-BR" i="1" dirty="0" smtClean="0"/>
              <a:t> </a:t>
            </a:r>
            <a:r>
              <a:rPr lang="pt-BR" i="1" dirty="0" err="1" smtClean="0"/>
              <a:t>mile</a:t>
            </a:r>
            <a:r>
              <a:rPr lang="pt-BR" dirty="0" smtClean="0"/>
              <a:t> e </a:t>
            </a:r>
            <a:r>
              <a:rPr lang="pt-BR" dirty="0" err="1" smtClean="0"/>
              <a:t>CPEs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Arquitetura de processos clean, eficiente e altamente aderente</a:t>
            </a:r>
          </a:p>
          <a:p>
            <a:r>
              <a:rPr lang="pt-BR" dirty="0" smtClean="0"/>
              <a:t>Derivação à partir dos processos de:</a:t>
            </a:r>
          </a:p>
          <a:p>
            <a:pPr lvl="1"/>
            <a:r>
              <a:rPr lang="pt-BR" dirty="0" smtClean="0"/>
              <a:t>Serviços de negócio</a:t>
            </a:r>
          </a:p>
          <a:p>
            <a:pPr lvl="1"/>
            <a:r>
              <a:rPr lang="pt-BR" dirty="0" smtClean="0"/>
              <a:t>Arquitetura de Integração</a:t>
            </a:r>
          </a:p>
          <a:p>
            <a:r>
              <a:rPr lang="pt-BR" dirty="0" smtClean="0"/>
              <a:t>Criar bases para redução no OPEX de:</a:t>
            </a:r>
          </a:p>
          <a:p>
            <a:pPr lvl="1"/>
            <a:r>
              <a:rPr lang="pt-BR" dirty="0" smtClean="0"/>
              <a:t>  2M na Multimídia</a:t>
            </a:r>
          </a:p>
          <a:p>
            <a:pPr lvl="1"/>
            <a:r>
              <a:rPr lang="pt-BR" dirty="0" smtClean="0"/>
              <a:t>28M na Empresa</a:t>
            </a:r>
            <a:endParaRPr lang="pt-BR" dirty="0"/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139" y="107125"/>
            <a:ext cx="2285221" cy="123364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0" name="Grupo 9"/>
          <p:cNvGrpSpPr/>
          <p:nvPr/>
        </p:nvGrpSpPr>
        <p:grpSpPr>
          <a:xfrm>
            <a:off x="2785448" y="2435124"/>
            <a:ext cx="919899" cy="3788540"/>
            <a:chOff x="2785448" y="2435124"/>
            <a:chExt cx="919899" cy="3788540"/>
          </a:xfrm>
        </p:grpSpPr>
        <p:grpSp>
          <p:nvGrpSpPr>
            <p:cNvPr id="11" name="Grupo 10"/>
            <p:cNvGrpSpPr/>
            <p:nvPr/>
          </p:nvGrpSpPr>
          <p:grpSpPr>
            <a:xfrm>
              <a:off x="2830160" y="2435124"/>
              <a:ext cx="875187" cy="3311780"/>
              <a:chOff x="2843808" y="2516424"/>
              <a:chExt cx="875187" cy="3311780"/>
            </a:xfrm>
          </p:grpSpPr>
          <p:sp>
            <p:nvSpPr>
              <p:cNvPr id="12" name="CaixaDeTexto 11"/>
              <p:cNvSpPr txBox="1"/>
              <p:nvPr/>
            </p:nvSpPr>
            <p:spPr>
              <a:xfrm>
                <a:off x="2929464" y="2516424"/>
                <a:ext cx="444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E</a:t>
                </a:r>
                <a:endParaRPr lang="pt-BR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CaixaDeTexto 12"/>
              <p:cNvSpPr txBox="1"/>
              <p:nvPr/>
            </p:nvSpPr>
            <p:spPr>
              <a:xfrm>
                <a:off x="2843808" y="2996952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B</a:t>
                </a:r>
                <a:r>
                  <a:rPr lang="pt-BR" b="1" dirty="0" smtClean="0">
                    <a:solidFill>
                      <a:srgbClr val="006600"/>
                    </a:solidFill>
                  </a:rPr>
                  <a:t>D</a:t>
                </a:r>
                <a:r>
                  <a:rPr lang="pt-BR" b="1" dirty="0" smtClean="0">
                    <a:solidFill>
                      <a:srgbClr val="9900CC"/>
                    </a:solidFill>
                  </a:rPr>
                  <a:t>S</a:t>
                </a:r>
                <a:endParaRPr lang="pt-BR" b="1" dirty="0">
                  <a:solidFill>
                    <a:srgbClr val="9900CC"/>
                  </a:solidFill>
                </a:endParaRPr>
              </a:p>
            </p:txBody>
          </p:sp>
          <p:sp>
            <p:nvSpPr>
              <p:cNvPr id="14" name="CaixaDeTexto 13"/>
              <p:cNvSpPr txBox="1"/>
              <p:nvPr/>
            </p:nvSpPr>
            <p:spPr>
              <a:xfrm>
                <a:off x="2857456" y="5458872"/>
                <a:ext cx="538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rgbClr val="006600"/>
                    </a:solidFill>
                  </a:rPr>
                  <a:t>D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endParaRPr lang="pt-BR" b="1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>
                <a:off x="3213728" y="392870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E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endParaRPr lang="pt-BR" b="1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8" name="CaixaDeTexto 17"/>
              <p:cNvSpPr txBox="1"/>
              <p:nvPr/>
            </p:nvSpPr>
            <p:spPr>
              <a:xfrm>
                <a:off x="3169016" y="4565724"/>
                <a:ext cx="538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rgbClr val="006600"/>
                    </a:solidFill>
                  </a:rPr>
                  <a:t>D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endParaRPr lang="pt-BR" b="1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19" name="CaixaDeTexto 18"/>
            <p:cNvSpPr txBox="1"/>
            <p:nvPr/>
          </p:nvSpPr>
          <p:spPr>
            <a:xfrm>
              <a:off x="2915816" y="3356992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r>
                <a:rPr lang="pt-BR" b="1" dirty="0" smtClean="0">
                  <a:solidFill>
                    <a:schemeClr val="accent3">
                      <a:lumMod val="50000"/>
                    </a:schemeClr>
                  </a:solidFill>
                </a:rPr>
                <a:t>E</a:t>
              </a:r>
              <a:r>
                <a:rPr lang="pt-BR" b="1" dirty="0" smtClean="0">
                  <a:solidFill>
                    <a:srgbClr val="0000CC"/>
                  </a:solidFill>
                </a:rPr>
                <a:t>I</a:t>
              </a:r>
              <a:endParaRPr lang="pt-BR" b="1" dirty="0">
                <a:solidFill>
                  <a:srgbClr val="0000CC"/>
                </a:solidFill>
              </a:endParaRPr>
            </a:p>
          </p:txBody>
        </p:sp>
        <p:sp>
          <p:nvSpPr>
            <p:cNvPr id="20" name="CaixaDeTexto 19"/>
            <p:cNvSpPr txBox="1"/>
            <p:nvPr/>
          </p:nvSpPr>
          <p:spPr>
            <a:xfrm>
              <a:off x="3073480" y="4931876"/>
              <a:ext cx="630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006600"/>
                  </a:solidFill>
                </a:rPr>
                <a:t>D</a:t>
              </a:r>
              <a:r>
                <a:rPr lang="pt-BR" b="1" dirty="0" smtClean="0"/>
                <a:t>B</a:t>
              </a:r>
              <a:r>
                <a:rPr lang="pt-BR" b="1" dirty="0" smtClean="0">
                  <a:solidFill>
                    <a:srgbClr val="0000CC"/>
                  </a:solidFill>
                </a:rPr>
                <a:t>I</a:t>
              </a:r>
              <a:r>
                <a:rPr lang="pt-BR" b="1" dirty="0" smtClean="0">
                  <a:solidFill>
                    <a:srgbClr val="7030A0"/>
                  </a:solidFill>
                </a:rPr>
                <a:t>S</a:t>
              </a:r>
              <a:endParaRPr lang="pt-BR" b="1" dirty="0">
                <a:solidFill>
                  <a:srgbClr val="7030A0"/>
                </a:solidFill>
              </a:endParaRPr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2785448" y="5854332"/>
              <a:ext cx="587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r>
                <a:rPr lang="pt-BR" b="1" dirty="0" smtClean="0">
                  <a:solidFill>
                    <a:srgbClr val="006600"/>
                  </a:solidFill>
                </a:rPr>
                <a:t>D</a:t>
              </a:r>
              <a:r>
                <a:rPr lang="pt-BR" b="1" dirty="0" smtClean="0">
                  <a:solidFill>
                    <a:srgbClr val="7030A0"/>
                  </a:solidFill>
                </a:rPr>
                <a:t>S</a:t>
              </a:r>
              <a:endParaRPr lang="pt-BR" b="1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809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Introdução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>
                <a:sym typeface="Wingdings" pitchFamily="2" charset="2"/>
              </a:rPr>
              <a:t>Competitividade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/>
              <a:t>Estudo de Caso: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11/06 a 03/07: Gerência de Ativações em </a:t>
            </a:r>
            <a:r>
              <a:rPr lang="pt-BR" sz="2400" i="1" dirty="0" err="1" smtClean="0"/>
              <a:t>DataCenter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04/07 a 09/07: Gerência de Ativações Concessão &amp; Expansão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10/07 a 07/08: Liderança de Processos de </a:t>
            </a:r>
            <a:r>
              <a:rPr lang="pt-BR" sz="2400" i="1" dirty="0" err="1" smtClean="0"/>
              <a:t>Fulfillment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08/08 a 03/11: Gerência de Projetos Estratégicos (OSS/BSS)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09/11 a 10/11: Governança de Aplicações de TI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Opinião de quem viveu</a:t>
            </a:r>
            <a:endParaRPr lang="pt-BR" sz="2400" dirty="0" smtClean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Conclusão</a:t>
            </a: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34" y="4583606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661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Gerência de Projetos Estratégicos (OSS/BSS)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problemas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smtClean="0"/>
              <a:t>Produtividade das equipes bem aquém do possível</a:t>
            </a:r>
          </a:p>
          <a:p>
            <a:r>
              <a:rPr lang="pt-BR" smtClean="0"/>
              <a:t>PMO sem condições de consolidar informações</a:t>
            </a:r>
          </a:p>
          <a:p>
            <a:r>
              <a:rPr lang="pt-BR" smtClean="0"/>
              <a:t>A especificação funcional (BDs) e a migração não andava</a:t>
            </a:r>
          </a:p>
          <a:p>
            <a:r>
              <a:rPr lang="pt-BR" smtClean="0"/>
              <a:t>Muitos gaps de competências</a:t>
            </a:r>
          </a:p>
          <a:p>
            <a:r>
              <a:rPr lang="pt-BR" smtClean="0"/>
              <a:t>Síndrome dos 90% </a:t>
            </a:r>
            <a:r>
              <a:rPr lang="pt-BR" smtClean="0">
                <a:sym typeface="Wingdings" panose="05000000000000000000" pitchFamily="2" charset="2"/>
              </a:rPr>
              <a:t> renegociações</a:t>
            </a:r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ações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smtClean="0"/>
              <a:t>Definir estrutura do programa e projetos</a:t>
            </a:r>
          </a:p>
          <a:p>
            <a:r>
              <a:rPr lang="pt-BR" smtClean="0"/>
              <a:t>Estruturar equipes de OSS e BSS</a:t>
            </a:r>
          </a:p>
          <a:p>
            <a:r>
              <a:rPr lang="pt-BR" smtClean="0"/>
              <a:t>Apoiar estruturação do PMO</a:t>
            </a:r>
          </a:p>
          <a:p>
            <a:r>
              <a:rPr lang="pt-BR" smtClean="0"/>
              <a:t>Identificar e resolver problemas de BDs e de migração</a:t>
            </a:r>
          </a:p>
          <a:p>
            <a:r>
              <a:rPr lang="pt-BR" smtClean="0"/>
              <a:t>Definir metodologia, inventariar competências e tratar gaps</a:t>
            </a:r>
          </a:p>
          <a:p>
            <a:r>
              <a:rPr lang="pt-BR" smtClean="0"/>
              <a:t>Identificar padrão de recorrência </a:t>
            </a:r>
            <a:r>
              <a:rPr lang="pt-BR" smtClean="0">
                <a:sym typeface="Wingdings" panose="05000000000000000000" pitchFamily="2" charset="2"/>
              </a:rPr>
              <a:t> recomendar ruptura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As mesmas 60 pessoas:</a:t>
            </a:r>
          </a:p>
          <a:p>
            <a:pPr lvl="1"/>
            <a:r>
              <a:rPr lang="pt-BR" dirty="0" err="1" smtClean="0"/>
              <a:t>Nov</a:t>
            </a:r>
            <a:r>
              <a:rPr lang="pt-BR" dirty="0" smtClean="0"/>
              <a:t>/7 a </a:t>
            </a:r>
            <a:r>
              <a:rPr lang="pt-BR" dirty="0" err="1" smtClean="0"/>
              <a:t>Jun</a:t>
            </a:r>
            <a:r>
              <a:rPr lang="pt-BR" dirty="0" smtClean="0"/>
              <a:t>/8: produziram 1,8% </a:t>
            </a:r>
            <a:r>
              <a:rPr lang="pt-BR" dirty="0" err="1" smtClean="0"/>
              <a:t>am</a:t>
            </a:r>
            <a:endParaRPr lang="pt-BR" dirty="0" smtClean="0"/>
          </a:p>
          <a:p>
            <a:pPr lvl="1"/>
            <a:r>
              <a:rPr lang="pt-BR" dirty="0" err="1" smtClean="0"/>
              <a:t>Jul</a:t>
            </a:r>
            <a:r>
              <a:rPr lang="pt-BR" dirty="0" smtClean="0"/>
              <a:t>/8 a Dez/9: produziram 3,9% </a:t>
            </a:r>
            <a:r>
              <a:rPr lang="pt-BR" dirty="0" err="1" smtClean="0"/>
              <a:t>am</a:t>
            </a:r>
            <a:endParaRPr lang="pt-BR" dirty="0" smtClean="0"/>
          </a:p>
          <a:p>
            <a:r>
              <a:rPr lang="pt-BR" dirty="0" smtClean="0"/>
              <a:t>Domínio dos indicadores </a:t>
            </a:r>
            <a:r>
              <a:rPr lang="pt-BR" dirty="0" smtClean="0">
                <a:sym typeface="Wingdings" panose="05000000000000000000" pitchFamily="2" charset="2"/>
              </a:rPr>
              <a:t> Análises de Tendências e previsões</a:t>
            </a:r>
          </a:p>
          <a:p>
            <a:r>
              <a:rPr lang="pt-BR" dirty="0" smtClean="0">
                <a:sym typeface="Wingdings" panose="05000000000000000000" pitchFamily="2" charset="2"/>
              </a:rPr>
              <a:t>Programa de capacitação</a:t>
            </a:r>
          </a:p>
          <a:p>
            <a:r>
              <a:rPr lang="pt-BR" dirty="0" smtClean="0">
                <a:sym typeface="Wingdings" panose="05000000000000000000" pitchFamily="2" charset="2"/>
              </a:rPr>
              <a:t>Ruptura do contrato com o fornecedor</a:t>
            </a:r>
            <a:endParaRPr lang="pt-BR" dirty="0" smtClean="0"/>
          </a:p>
        </p:txBody>
      </p:sp>
      <p:grpSp>
        <p:nvGrpSpPr>
          <p:cNvPr id="9" name="Grupo 8"/>
          <p:cNvGrpSpPr/>
          <p:nvPr/>
        </p:nvGrpSpPr>
        <p:grpSpPr>
          <a:xfrm>
            <a:off x="2627784" y="2421476"/>
            <a:ext cx="780983" cy="3537096"/>
            <a:chOff x="2627784" y="2448772"/>
            <a:chExt cx="780983" cy="3537096"/>
          </a:xfrm>
        </p:grpSpPr>
        <p:grpSp>
          <p:nvGrpSpPr>
            <p:cNvPr id="10" name="Grupo 9"/>
            <p:cNvGrpSpPr/>
            <p:nvPr/>
          </p:nvGrpSpPr>
          <p:grpSpPr>
            <a:xfrm>
              <a:off x="2740736" y="2448772"/>
              <a:ext cx="651140" cy="2556280"/>
              <a:chOff x="2754384" y="2530072"/>
              <a:chExt cx="651140" cy="2556280"/>
            </a:xfrm>
          </p:grpSpPr>
          <p:sp>
            <p:nvSpPr>
              <p:cNvPr id="14" name="CaixaDeTexto 13"/>
              <p:cNvSpPr txBox="1"/>
              <p:nvPr/>
            </p:nvSpPr>
            <p:spPr>
              <a:xfrm>
                <a:off x="2884752" y="2530072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E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endParaRPr lang="pt-BR" b="1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>
                <a:off x="2898400" y="3010600"/>
                <a:ext cx="5020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r>
                  <a:rPr lang="pt-BR" b="1" dirty="0" smtClean="0">
                    <a:solidFill>
                      <a:srgbClr val="9900CC"/>
                    </a:solidFill>
                  </a:rPr>
                  <a:t>S</a:t>
                </a:r>
                <a:endParaRPr lang="pt-BR" b="1" dirty="0">
                  <a:solidFill>
                    <a:srgbClr val="9900CC"/>
                  </a:solidFill>
                </a:endParaRPr>
              </a:p>
            </p:txBody>
          </p:sp>
          <p:sp>
            <p:nvSpPr>
              <p:cNvPr id="17" name="CaixaDeTexto 16"/>
              <p:cNvSpPr txBox="1"/>
              <p:nvPr/>
            </p:nvSpPr>
            <p:spPr>
              <a:xfrm>
                <a:off x="2754384" y="3996940"/>
                <a:ext cx="6511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E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r>
                  <a:rPr lang="pt-BR" b="1" dirty="0" smtClean="0">
                    <a:solidFill>
                      <a:srgbClr val="006600"/>
                    </a:solidFill>
                  </a:rPr>
                  <a:t>D</a:t>
                </a:r>
                <a:endParaRPr lang="pt-BR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18" name="CaixaDeTexto 17"/>
              <p:cNvSpPr txBox="1"/>
              <p:nvPr/>
            </p:nvSpPr>
            <p:spPr>
              <a:xfrm>
                <a:off x="2884752" y="471702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rgbClr val="006600"/>
                    </a:solidFill>
                  </a:rPr>
                  <a:t>E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endParaRPr lang="pt-BR" b="1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11" name="CaixaDeTexto 10"/>
            <p:cNvSpPr txBox="1"/>
            <p:nvPr/>
          </p:nvSpPr>
          <p:spPr>
            <a:xfrm>
              <a:off x="2627784" y="3425232"/>
              <a:ext cx="780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r>
                <a:rPr lang="pt-BR" b="1" dirty="0" smtClean="0">
                  <a:solidFill>
                    <a:srgbClr val="006600"/>
                  </a:solidFill>
                </a:rPr>
                <a:t>D</a:t>
              </a:r>
              <a:r>
                <a:rPr lang="pt-BR" b="1" dirty="0">
                  <a:solidFill>
                    <a:schemeClr val="accent3">
                      <a:lumMod val="50000"/>
                    </a:schemeClr>
                  </a:solidFill>
                </a:rPr>
                <a:t>E</a:t>
              </a:r>
              <a:r>
                <a:rPr lang="pt-BR" b="1" dirty="0" smtClean="0"/>
                <a:t>B</a:t>
              </a:r>
              <a:r>
                <a:rPr lang="pt-BR" b="1" dirty="0" smtClean="0">
                  <a:solidFill>
                    <a:srgbClr val="0000CC"/>
                  </a:solidFill>
                </a:rPr>
                <a:t>I</a:t>
              </a:r>
              <a:endParaRPr lang="pt-BR" b="1" dirty="0">
                <a:solidFill>
                  <a:srgbClr val="0000CC"/>
                </a:solidFill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2736968" y="5616536"/>
              <a:ext cx="651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r>
                <a:rPr lang="pt-BR" b="1" dirty="0" smtClean="0">
                  <a:solidFill>
                    <a:srgbClr val="006600"/>
                  </a:solidFill>
                </a:rPr>
                <a:t>D</a:t>
              </a:r>
              <a:r>
                <a:rPr lang="pt-BR" b="1" dirty="0" smtClean="0">
                  <a:solidFill>
                    <a:schemeClr val="accent3">
                      <a:lumMod val="50000"/>
                    </a:schemeClr>
                  </a:solidFill>
                </a:rPr>
                <a:t>E</a:t>
              </a:r>
              <a:r>
                <a:rPr lang="pt-BR" b="1" dirty="0" smtClean="0">
                  <a:solidFill>
                    <a:srgbClr val="0000CC"/>
                  </a:solidFill>
                </a:rPr>
                <a:t>I</a:t>
              </a:r>
              <a:endParaRPr lang="pt-BR" b="1" dirty="0">
                <a:solidFill>
                  <a:srgbClr val="0000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523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4733"/>
            <a:ext cx="8642350" cy="452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Síndrome dos 90% do Fornecedor</a:t>
            </a:r>
            <a:endParaRPr lang="pt-BR" dirty="0"/>
          </a:p>
        </p:txBody>
      </p:sp>
      <p:sp>
        <p:nvSpPr>
          <p:cNvPr id="12" name="Texto Explicativo 1 11"/>
          <p:cNvSpPr/>
          <p:nvPr/>
        </p:nvSpPr>
        <p:spPr>
          <a:xfrm>
            <a:off x="1803735" y="1383159"/>
            <a:ext cx="2371931" cy="461665"/>
          </a:xfrm>
          <a:prstGeom prst="borderCallout1">
            <a:avLst>
              <a:gd name="adj1" fmla="val 18750"/>
              <a:gd name="adj2" fmla="val -8333"/>
              <a:gd name="adj3" fmla="val 329928"/>
              <a:gd name="adj4" fmla="val -2885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t-BR" sz="1200" dirty="0" smtClean="0"/>
              <a:t>Uma renegociação a cada </a:t>
            </a:r>
            <a:r>
              <a:rPr lang="pt-BR" sz="1200" dirty="0" smtClean="0"/>
              <a:t>6 </a:t>
            </a:r>
            <a:r>
              <a:rPr lang="pt-BR" sz="1200" dirty="0" smtClean="0"/>
              <a:t>meses.</a:t>
            </a:r>
          </a:p>
          <a:p>
            <a:pPr algn="ctr"/>
            <a:r>
              <a:rPr lang="pt-BR" sz="1200" dirty="0" smtClean="0"/>
              <a:t>Dilema </a:t>
            </a:r>
            <a:r>
              <a:rPr lang="pt-BR" sz="1200" dirty="0" smtClean="0"/>
              <a:t>decisório</a:t>
            </a:r>
            <a:r>
              <a:rPr lang="pt-BR" sz="1200" dirty="0" smtClean="0"/>
              <a:t>: metade do rio.</a:t>
            </a:r>
            <a:endParaRPr lang="pt-BR" sz="1200" dirty="0"/>
          </a:p>
        </p:txBody>
      </p:sp>
      <p:sp>
        <p:nvSpPr>
          <p:cNvPr id="13" name="Texto Explicativo 1 12"/>
          <p:cNvSpPr/>
          <p:nvPr/>
        </p:nvSpPr>
        <p:spPr>
          <a:xfrm>
            <a:off x="4820010" y="1196752"/>
            <a:ext cx="1233286" cy="646331"/>
          </a:xfrm>
          <a:prstGeom prst="borderCallout1">
            <a:avLst>
              <a:gd name="adj1" fmla="val 18750"/>
              <a:gd name="adj2" fmla="val -8333"/>
              <a:gd name="adj3" fmla="val 263676"/>
              <a:gd name="adj4" fmla="val -5542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t-BR" sz="1200" dirty="0" smtClean="0"/>
              <a:t>Postergação de</a:t>
            </a:r>
          </a:p>
          <a:p>
            <a:pPr algn="ctr"/>
            <a:r>
              <a:rPr lang="pt-BR" sz="1200" dirty="0" smtClean="0"/>
              <a:t>datas e aumento</a:t>
            </a:r>
          </a:p>
          <a:p>
            <a:pPr algn="ctr"/>
            <a:r>
              <a:rPr lang="pt-BR" sz="1200" dirty="0" smtClean="0"/>
              <a:t>de esforços.</a:t>
            </a:r>
            <a:endParaRPr lang="pt-BR" sz="1200" dirty="0"/>
          </a:p>
        </p:txBody>
      </p:sp>
      <p:sp>
        <p:nvSpPr>
          <p:cNvPr id="14" name="Texto Explicativo 1 13"/>
          <p:cNvSpPr/>
          <p:nvPr/>
        </p:nvSpPr>
        <p:spPr>
          <a:xfrm flipH="1">
            <a:off x="6351549" y="1196752"/>
            <a:ext cx="1857816" cy="646331"/>
          </a:xfrm>
          <a:prstGeom prst="borderCallout1">
            <a:avLst>
              <a:gd name="adj1" fmla="val 18750"/>
              <a:gd name="adj2" fmla="val -8333"/>
              <a:gd name="adj3" fmla="val 245758"/>
              <a:gd name="adj4" fmla="val -1744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t-BR" sz="1200" dirty="0" smtClean="0"/>
              <a:t>Ao chegar próximo de 90%</a:t>
            </a:r>
          </a:p>
          <a:p>
            <a:pPr algn="ctr"/>
            <a:r>
              <a:rPr lang="pt-BR" sz="1200" dirty="0" smtClean="0"/>
              <a:t>do GoLive1 era impossível</a:t>
            </a:r>
          </a:p>
          <a:p>
            <a:pPr algn="ctr"/>
            <a:r>
              <a:rPr lang="pt-BR" sz="1200" dirty="0" smtClean="0"/>
              <a:t>ver que o prazo não dava.</a:t>
            </a:r>
          </a:p>
        </p:txBody>
      </p:sp>
    </p:spTree>
    <p:extLst>
      <p:ext uri="{BB962C8B-B14F-4D97-AF65-F5344CB8AC3E}">
        <p14:creationId xmlns:p14="http://schemas.microsoft.com/office/powerpoint/2010/main" val="180027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 do Programa de TI</a:t>
            </a:r>
            <a:endParaRPr lang="pt-BR" dirty="0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Anterior (</a:t>
            </a:r>
            <a:r>
              <a:rPr lang="pt-BR" dirty="0" err="1" smtClean="0"/>
              <a:t>Nov</a:t>
            </a:r>
            <a:r>
              <a:rPr lang="pt-BR" dirty="0" smtClean="0"/>
              <a:t>/7)</a:t>
            </a:r>
            <a:endParaRPr lang="pt-BR" dirty="0"/>
          </a:p>
        </p:txBody>
      </p:sp>
      <p:graphicFrame>
        <p:nvGraphicFramePr>
          <p:cNvPr id="31" name="Espaço Reservado para Conteúdo 3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76604905"/>
              </p:ext>
            </p:extLst>
          </p:nvPr>
        </p:nvGraphicFramePr>
        <p:xfrm>
          <a:off x="250825" y="2420938"/>
          <a:ext cx="3817119" cy="4248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139951" y="1633525"/>
            <a:ext cx="4844713" cy="715355"/>
          </a:xfrm>
        </p:spPr>
        <p:txBody>
          <a:bodyPr>
            <a:normAutofit/>
          </a:bodyPr>
          <a:lstStyle/>
          <a:p>
            <a:r>
              <a:rPr lang="pt-BR" dirty="0" smtClean="0"/>
              <a:t>Adequação (feita de </a:t>
            </a:r>
            <a:r>
              <a:rPr lang="pt-BR" dirty="0" err="1" smtClean="0"/>
              <a:t>ago</a:t>
            </a:r>
            <a:r>
              <a:rPr lang="pt-BR" dirty="0" smtClean="0"/>
              <a:t> a out/8)</a:t>
            </a:r>
            <a:endParaRPr lang="pt-BR" dirty="0"/>
          </a:p>
        </p:txBody>
      </p:sp>
      <p:pic>
        <p:nvPicPr>
          <p:cNvPr id="42" name="Espaço Reservado para Conteúdo 41"/>
          <p:cNvPicPr>
            <a:picLocks noGrp="1" noChangeAspect="1"/>
          </p:cNvPicPr>
          <p:nvPr>
            <p:ph sz="quarter" idx="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1" y="2348880"/>
            <a:ext cx="4844713" cy="4392488"/>
          </a:xfrm>
          <a:prstGeom prst="rect">
            <a:avLst/>
          </a:prstGeom>
        </p:spPr>
      </p:pic>
      <p:sp>
        <p:nvSpPr>
          <p:cNvPr id="7" name="Texto Explicativo 1 6"/>
          <p:cNvSpPr/>
          <p:nvPr/>
        </p:nvSpPr>
        <p:spPr>
          <a:xfrm flipH="1">
            <a:off x="107504" y="2256547"/>
            <a:ext cx="1268874" cy="1015663"/>
          </a:xfrm>
          <a:prstGeom prst="borderCallout1">
            <a:avLst>
              <a:gd name="adj1" fmla="val 18750"/>
              <a:gd name="adj2" fmla="val -8333"/>
              <a:gd name="adj3" fmla="val 105440"/>
              <a:gd name="adj4" fmla="val -2619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pt-BR" sz="1200" dirty="0" smtClean="0"/>
              <a:t>. Gestor x Diretor</a:t>
            </a:r>
          </a:p>
          <a:p>
            <a:r>
              <a:rPr lang="pt-BR" sz="1200" dirty="0" smtClean="0"/>
              <a:t>. Sep. Proc. x Sist.</a:t>
            </a:r>
          </a:p>
          <a:p>
            <a:r>
              <a:rPr lang="pt-BR" sz="1200" dirty="0" smtClean="0"/>
              <a:t>. </a:t>
            </a:r>
            <a:r>
              <a:rPr lang="pt-BR" sz="1200" dirty="0" smtClean="0"/>
              <a:t>S/ </a:t>
            </a:r>
            <a:r>
              <a:rPr lang="pt-BR" sz="1200" dirty="0" err="1" smtClean="0"/>
              <a:t>lid</a:t>
            </a:r>
            <a:r>
              <a:rPr lang="pt-BR" sz="1200" dirty="0" smtClean="0"/>
              <a:t>. </a:t>
            </a:r>
            <a:r>
              <a:rPr lang="pt-BR" sz="1200" dirty="0" smtClean="0"/>
              <a:t>Proc./Sist.</a:t>
            </a:r>
            <a:endParaRPr lang="pt-BR" sz="1200" dirty="0" smtClean="0"/>
          </a:p>
          <a:p>
            <a:r>
              <a:rPr lang="pt-BR" sz="1200" dirty="0" smtClean="0"/>
              <a:t>. Falta def. papéis</a:t>
            </a:r>
          </a:p>
          <a:p>
            <a:r>
              <a:rPr lang="pt-BR" sz="1200" dirty="0" smtClean="0"/>
              <a:t>. Falta def. resp.</a:t>
            </a:r>
          </a:p>
        </p:txBody>
      </p:sp>
    </p:spTree>
    <p:extLst>
      <p:ext uri="{BB962C8B-B14F-4D97-AF65-F5344CB8AC3E}">
        <p14:creationId xmlns:p14="http://schemas.microsoft.com/office/powerpoint/2010/main" val="112523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364" y="4437112"/>
            <a:ext cx="4096775" cy="234335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Domínio dos Indicadores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Análises de tendências &amp;</a:t>
            </a:r>
          </a:p>
          <a:p>
            <a:r>
              <a:rPr lang="pt-BR" dirty="0" smtClean="0"/>
              <a:t>Avaliação de estratégicas</a:t>
            </a:r>
            <a:endParaRPr lang="pt-BR" dirty="0"/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2449406"/>
            <a:ext cx="4246563" cy="2203730"/>
          </a:xfrm>
          <a:prstGeom prst="rect">
            <a:avLst/>
          </a:prstGeom>
        </p:spPr>
      </p:pic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Análises de impacto no projeto e no programa</a:t>
            </a:r>
            <a:endParaRPr lang="pt-BR" dirty="0"/>
          </a:p>
        </p:txBody>
      </p:sp>
      <p:pic>
        <p:nvPicPr>
          <p:cNvPr id="12" name="Espaço Reservado para Conteúdo 11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420888"/>
            <a:ext cx="4248150" cy="250705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29" y="4595271"/>
            <a:ext cx="3992539" cy="214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5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Situação no momento da ruptura</a:t>
            </a:r>
            <a:endParaRPr lang="pt-BR" dirty="0"/>
          </a:p>
        </p:txBody>
      </p:sp>
      <p:pic>
        <p:nvPicPr>
          <p:cNvPr id="12" name="Espaço Reservado para Conteúdo 1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2208569"/>
            <a:ext cx="8642350" cy="3880724"/>
          </a:xfrm>
          <a:prstGeom prst="rect">
            <a:avLst/>
          </a:prstGeom>
        </p:spPr>
      </p:pic>
      <p:sp>
        <p:nvSpPr>
          <p:cNvPr id="13" name="Texto Explicativo 1 12"/>
          <p:cNvSpPr/>
          <p:nvPr/>
        </p:nvSpPr>
        <p:spPr>
          <a:xfrm>
            <a:off x="3005477" y="1711841"/>
            <a:ext cx="5454955" cy="276999"/>
          </a:xfrm>
          <a:prstGeom prst="borderCallout1">
            <a:avLst>
              <a:gd name="adj1" fmla="val 38168"/>
              <a:gd name="adj2" fmla="val -2417"/>
              <a:gd name="adj3" fmla="val 265640"/>
              <a:gd name="adj4" fmla="val -2091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t-BR" sz="1200" dirty="0" smtClean="0"/>
              <a:t>Projeto de Mercado estava com a menor variação (3%) entre o previsto e o realizado.</a:t>
            </a:r>
          </a:p>
        </p:txBody>
      </p:sp>
    </p:spTree>
    <p:extLst>
      <p:ext uri="{BB962C8B-B14F-4D97-AF65-F5344CB8AC3E}">
        <p14:creationId xmlns:p14="http://schemas.microsoft.com/office/powerpoint/2010/main" val="303145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Introdução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>
                <a:sym typeface="Wingdings" pitchFamily="2" charset="2"/>
              </a:rPr>
              <a:t>Competitividade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/>
              <a:t>Estudo de Caso: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11/06 a 03/07: Gerência de Ativações em </a:t>
            </a:r>
            <a:r>
              <a:rPr lang="pt-BR" sz="2400" i="1" dirty="0" err="1" smtClean="0"/>
              <a:t>DataCenter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04/07 a 09/07: Gerência de Ativações Concessão &amp; Expansão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10/07 a 07/08: Liderança de Processos de </a:t>
            </a:r>
            <a:r>
              <a:rPr lang="pt-BR" sz="2400" i="1" dirty="0" err="1" smtClean="0"/>
              <a:t>Fulfillment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08/08 a 03/11: Gerência de Projetos Estratégicos (OSS/BSS)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09/11 a 10/11: Governança de Aplicações de TI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Opinião de quem viveu</a:t>
            </a:r>
            <a:endParaRPr lang="pt-BR" sz="2400" dirty="0" smtClean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Conclusão</a:t>
            </a: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34" y="2195206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Introdução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>
                <a:sym typeface="Wingdings" pitchFamily="2" charset="2"/>
              </a:rPr>
              <a:t>Competitividade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/>
              <a:t>Estudo de Caso: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11/06 a 03/07: Gerência de Ativações em </a:t>
            </a:r>
            <a:r>
              <a:rPr lang="pt-BR" sz="2400" i="1" dirty="0" err="1" smtClean="0"/>
              <a:t>DataCenter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04/07 a 09/07: Gerência de Ativações Concessão &amp; Expansão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10/07 a 07/08: Liderança de Processos de </a:t>
            </a:r>
            <a:r>
              <a:rPr lang="pt-BR" sz="2400" i="1" dirty="0" err="1" smtClean="0"/>
              <a:t>Fulfillment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08/08 a 03/11: Gerência de Projetos Estratégicos (OSS/BSS)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09/11 a 10/11: Governança de Aplicações de TI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Opinião de quem viveu</a:t>
            </a:r>
            <a:endParaRPr lang="pt-BR" sz="2400" dirty="0" smtClean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Conclusão</a:t>
            </a: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34" y="5047638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259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Governança de Aplicações de TI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Problemas</a:t>
            </a:r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Usuários, líderes internos e parceiros insatisfeitos </a:t>
            </a:r>
          </a:p>
          <a:p>
            <a:r>
              <a:rPr lang="pt-BR" dirty="0" smtClean="0"/>
              <a:t>Demora no tratamento de chamados</a:t>
            </a:r>
          </a:p>
          <a:p>
            <a:r>
              <a:rPr lang="pt-BR" dirty="0" smtClean="0"/>
              <a:t>% de reabertura de chamados alto</a:t>
            </a:r>
          </a:p>
          <a:p>
            <a:r>
              <a:rPr lang="pt-BR" dirty="0" smtClean="0"/>
              <a:t>OPEX da área subindo a cada ano</a:t>
            </a:r>
          </a:p>
          <a:p>
            <a:r>
              <a:rPr lang="pt-BR" dirty="0" smtClean="0"/>
              <a:t>Dependência excessiva de parceiros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ações</a:t>
            </a:r>
            <a:endParaRPr lang="pt-BR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Mediar a resolução de conflitos entre parceiros e lideranças internas</a:t>
            </a:r>
          </a:p>
          <a:p>
            <a:r>
              <a:rPr lang="pt-BR" dirty="0" smtClean="0"/>
              <a:t>Identificar, priorizar e tratar ofensores</a:t>
            </a:r>
          </a:p>
          <a:p>
            <a:r>
              <a:rPr lang="pt-BR" dirty="0" smtClean="0"/>
              <a:t>Desenvolver condições para monitorar as atividades de negócio (BAM)</a:t>
            </a:r>
          </a:p>
          <a:p>
            <a:r>
              <a:rPr lang="pt-BR" dirty="0" smtClean="0"/>
              <a:t>Revisar estratégia da área para reduzir o OPEX e dependência</a:t>
            </a:r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Melhoria em todos os </a:t>
            </a:r>
            <a:r>
              <a:rPr lang="pt-BR" dirty="0" err="1" smtClean="0"/>
              <a:t>KPIs</a:t>
            </a:r>
            <a:r>
              <a:rPr lang="pt-BR" dirty="0" smtClean="0"/>
              <a:t> </a:t>
            </a:r>
            <a:r>
              <a:rPr lang="pt-BR" dirty="0" smtClean="0">
                <a:sym typeface="Wingdings" panose="05000000000000000000" pitchFamily="2" charset="2"/>
              </a:rPr>
              <a:t> aumento da satisfação de clientes (</a:t>
            </a:r>
            <a:r>
              <a:rPr lang="pt-BR" dirty="0" err="1" smtClean="0">
                <a:sym typeface="Wingdings" panose="05000000000000000000" pitchFamily="2" charset="2"/>
              </a:rPr>
              <a:t>int</a:t>
            </a:r>
            <a:r>
              <a:rPr lang="pt-BR" dirty="0" smtClean="0">
                <a:sym typeface="Wingdings" panose="05000000000000000000" pitchFamily="2" charset="2"/>
              </a:rPr>
              <a:t>/</a:t>
            </a:r>
            <a:r>
              <a:rPr lang="pt-BR" dirty="0" err="1" smtClean="0">
                <a:sym typeface="Wingdings" panose="05000000000000000000" pitchFamily="2" charset="2"/>
              </a:rPr>
              <a:t>ext</a:t>
            </a:r>
            <a:r>
              <a:rPr lang="pt-BR" dirty="0" smtClean="0">
                <a:sym typeface="Wingdings" panose="05000000000000000000" pitchFamily="2" charset="2"/>
              </a:rPr>
              <a:t>) e fornecedores</a:t>
            </a:r>
          </a:p>
          <a:p>
            <a:r>
              <a:rPr lang="pt-BR" dirty="0" smtClean="0"/>
              <a:t>Plano de 2012:</a:t>
            </a:r>
          </a:p>
          <a:p>
            <a:pPr lvl="1"/>
            <a:r>
              <a:rPr lang="pt-BR" dirty="0" smtClean="0"/>
              <a:t>Redução do OPEX de TI de 36M para 30M</a:t>
            </a:r>
          </a:p>
          <a:p>
            <a:pPr lvl="1"/>
            <a:r>
              <a:rPr lang="pt-BR" dirty="0" smtClean="0"/>
              <a:t>Criação das bases para o retorno da inteligência para a empresa</a:t>
            </a:r>
            <a:endParaRPr lang="pt-BR" dirty="0"/>
          </a:p>
        </p:txBody>
      </p:sp>
      <p:grpSp>
        <p:nvGrpSpPr>
          <p:cNvPr id="14" name="Grupo 13"/>
          <p:cNvGrpSpPr/>
          <p:nvPr/>
        </p:nvGrpSpPr>
        <p:grpSpPr>
          <a:xfrm>
            <a:off x="2610380" y="2441400"/>
            <a:ext cx="780983" cy="3315216"/>
            <a:chOff x="2610380" y="2468696"/>
            <a:chExt cx="780983" cy="3315216"/>
          </a:xfrm>
        </p:grpSpPr>
        <p:grpSp>
          <p:nvGrpSpPr>
            <p:cNvPr id="15" name="Grupo 14"/>
            <p:cNvGrpSpPr/>
            <p:nvPr/>
          </p:nvGrpSpPr>
          <p:grpSpPr>
            <a:xfrm>
              <a:off x="2627784" y="2468696"/>
              <a:ext cx="761827" cy="1981644"/>
              <a:chOff x="2641432" y="2549996"/>
              <a:chExt cx="761827" cy="1981644"/>
            </a:xfrm>
          </p:grpSpPr>
          <p:sp>
            <p:nvSpPr>
              <p:cNvPr id="19" name="CaixaDeTexto 18"/>
              <p:cNvSpPr txBox="1"/>
              <p:nvPr/>
            </p:nvSpPr>
            <p:spPr>
              <a:xfrm>
                <a:off x="2897992" y="2549996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E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endParaRPr lang="pt-BR" b="1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21" name="CaixaDeTexto 20"/>
              <p:cNvSpPr txBox="1"/>
              <p:nvPr/>
            </p:nvSpPr>
            <p:spPr>
              <a:xfrm>
                <a:off x="2641432" y="4162308"/>
                <a:ext cx="7601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pt-BR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E</a:t>
                </a:r>
                <a:r>
                  <a:rPr lang="pt-BR" b="1" dirty="0" smtClean="0">
                    <a:solidFill>
                      <a:srgbClr val="006600"/>
                    </a:solidFill>
                  </a:rPr>
                  <a:t>D</a:t>
                </a:r>
                <a:r>
                  <a:rPr lang="pt-BR" b="1" dirty="0" smtClean="0">
                    <a:solidFill>
                      <a:srgbClr val="9900CC"/>
                    </a:solidFill>
                  </a:rPr>
                  <a:t>S</a:t>
                </a:r>
                <a:r>
                  <a:rPr lang="pt-BR" b="1" dirty="0" smtClean="0">
                    <a:solidFill>
                      <a:srgbClr val="0000CC"/>
                    </a:solidFill>
                  </a:rPr>
                  <a:t>I</a:t>
                </a:r>
                <a:endParaRPr lang="pt-BR" b="1" dirty="0">
                  <a:solidFill>
                    <a:srgbClr val="006600"/>
                  </a:solidFill>
                </a:endParaRPr>
              </a:p>
            </p:txBody>
          </p:sp>
        </p:grpSp>
        <p:sp>
          <p:nvSpPr>
            <p:cNvPr id="17" name="CaixaDeTexto 16"/>
            <p:cNvSpPr txBox="1"/>
            <p:nvPr/>
          </p:nvSpPr>
          <p:spPr>
            <a:xfrm>
              <a:off x="2610380" y="3534748"/>
              <a:ext cx="780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r>
                <a:rPr lang="pt-BR" b="1" dirty="0" smtClean="0"/>
                <a:t>B</a:t>
              </a:r>
              <a:r>
                <a:rPr lang="pt-BR" b="1" dirty="0">
                  <a:solidFill>
                    <a:schemeClr val="accent3">
                      <a:lumMod val="50000"/>
                    </a:schemeClr>
                  </a:solidFill>
                </a:rPr>
                <a:t>E</a:t>
              </a:r>
              <a:r>
                <a:rPr lang="pt-BR" b="1" dirty="0">
                  <a:solidFill>
                    <a:srgbClr val="0000CC"/>
                  </a:solidFill>
                </a:rPr>
                <a:t>I</a:t>
              </a:r>
              <a:r>
                <a:rPr lang="pt-BR" b="1" dirty="0" smtClean="0">
                  <a:solidFill>
                    <a:srgbClr val="006600"/>
                  </a:solidFill>
                </a:rPr>
                <a:t>D</a:t>
              </a:r>
              <a:endParaRPr lang="pt-BR" b="1" dirty="0">
                <a:solidFill>
                  <a:srgbClr val="0000CC"/>
                </a:solidFill>
              </a:endParaRPr>
            </a:p>
          </p:txBody>
        </p:sp>
        <p:sp>
          <p:nvSpPr>
            <p:cNvPr id="18" name="CaixaDeTexto 17"/>
            <p:cNvSpPr txBox="1"/>
            <p:nvPr/>
          </p:nvSpPr>
          <p:spPr>
            <a:xfrm>
              <a:off x="2879608" y="541458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r>
                <a:rPr lang="pt-BR" b="1" dirty="0" smtClean="0">
                  <a:solidFill>
                    <a:schemeClr val="accent3">
                      <a:lumMod val="50000"/>
                    </a:schemeClr>
                  </a:solidFill>
                </a:rPr>
                <a:t>E</a:t>
              </a:r>
              <a:r>
                <a:rPr lang="pt-BR" b="1" dirty="0" smtClean="0">
                  <a:solidFill>
                    <a:srgbClr val="0000CC"/>
                  </a:solidFill>
                </a:rPr>
                <a:t>I</a:t>
              </a:r>
              <a:endParaRPr lang="pt-BR" b="1" dirty="0">
                <a:solidFill>
                  <a:srgbClr val="0000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845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uiExpand="1" build="p"/>
      <p:bldP spid="12" grpId="0" build="p"/>
      <p:bldP spid="1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Governança de Aplicações de TI</a:t>
            </a:r>
          </a:p>
        </p:txBody>
      </p:sp>
      <p:sp>
        <p:nvSpPr>
          <p:cNvPr id="15" name="Espaço Reservado para Conteúdo 14"/>
          <p:cNvSpPr>
            <a:spLocks noGrp="1"/>
          </p:cNvSpPr>
          <p:nvPr>
            <p:ph idx="1"/>
          </p:nvPr>
        </p:nvSpPr>
        <p:spPr>
          <a:xfrm>
            <a:off x="251520" y="1628800"/>
            <a:ext cx="2818275" cy="5040559"/>
          </a:xfrm>
        </p:spPr>
        <p:txBody>
          <a:bodyPr>
            <a:normAutofit/>
          </a:bodyPr>
          <a:lstStyle/>
          <a:p>
            <a:r>
              <a:rPr lang="pt-BR" sz="2000" dirty="0" err="1" smtClean="0"/>
              <a:t>Ago</a:t>
            </a:r>
            <a:r>
              <a:rPr lang="pt-BR" sz="2000" dirty="0" smtClean="0"/>
              <a:t>/2011 (antes):</a:t>
            </a:r>
          </a:p>
          <a:p>
            <a:pPr lvl="1"/>
            <a:r>
              <a:rPr lang="pt-BR" sz="1600" dirty="0" smtClean="0"/>
              <a:t>3 ou 4 </a:t>
            </a:r>
            <a:r>
              <a:rPr lang="pt-BR" sz="1600" dirty="0" err="1" smtClean="0"/>
              <a:t>KPIs</a:t>
            </a:r>
            <a:r>
              <a:rPr lang="pt-BR" sz="1600" dirty="0" smtClean="0"/>
              <a:t> vermelhos (bem fora da meta)</a:t>
            </a:r>
          </a:p>
          <a:p>
            <a:pPr lvl="2"/>
            <a:r>
              <a:rPr lang="pt-BR" sz="1200" dirty="0" smtClean="0"/>
              <a:t>Todos os meses, nos últimos 2 anos</a:t>
            </a:r>
          </a:p>
          <a:p>
            <a:pPr lvl="1"/>
            <a:r>
              <a:rPr lang="pt-BR" sz="1600" dirty="0" smtClean="0"/>
              <a:t>Nenhum KPI no azul (acima da meta)</a:t>
            </a:r>
            <a:endParaRPr lang="pt-BR" sz="1600" dirty="0"/>
          </a:p>
          <a:p>
            <a:pPr lvl="2"/>
            <a:endParaRPr lang="pt-BR" sz="1200" dirty="0" smtClean="0"/>
          </a:p>
          <a:p>
            <a:pPr lvl="2"/>
            <a:endParaRPr lang="pt-BR" sz="1200" dirty="0"/>
          </a:p>
          <a:p>
            <a:r>
              <a:rPr lang="pt-BR" sz="2000" dirty="0" smtClean="0"/>
              <a:t>Out/2011 (depois):</a:t>
            </a:r>
          </a:p>
          <a:p>
            <a:pPr lvl="1"/>
            <a:r>
              <a:rPr lang="pt-BR" sz="1600" dirty="0" smtClean="0"/>
              <a:t>Maioria dos </a:t>
            </a:r>
            <a:r>
              <a:rPr lang="pt-BR" sz="1600" dirty="0" err="1" smtClean="0"/>
              <a:t>KPIs</a:t>
            </a:r>
            <a:r>
              <a:rPr lang="pt-BR" sz="1600" dirty="0" smtClean="0"/>
              <a:t> no azul (com bonificação para os fornecedores)</a:t>
            </a:r>
          </a:p>
          <a:p>
            <a:pPr lvl="1"/>
            <a:endParaRPr lang="pt-BR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9952" y="1699537"/>
            <a:ext cx="5827713" cy="49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895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Introdução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>
                <a:sym typeface="Wingdings" pitchFamily="2" charset="2"/>
              </a:rPr>
              <a:t>Competitividade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/>
              <a:t>Estudo de Caso: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11/06 a 03/07: Gerência de Ativações em </a:t>
            </a:r>
            <a:r>
              <a:rPr lang="pt-BR" sz="2400" i="1" dirty="0" err="1" smtClean="0"/>
              <a:t>DataCenter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04/07 a 09/07: Gerência de Ativações Concessão &amp; Expansão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10/07 a 07/08: Liderança de Processos de </a:t>
            </a:r>
            <a:r>
              <a:rPr lang="pt-BR" sz="2400" i="1" dirty="0" err="1" smtClean="0"/>
              <a:t>Fulfillment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08/08 a 03/11: Gerência de Projetos Estratégicos (OSS/BSS)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09/11 a 10/11: Governança de Aplicações de TI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Opinião de quem viveu</a:t>
            </a:r>
            <a:endParaRPr lang="pt-BR" sz="2400" dirty="0" smtClean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Conclusão</a:t>
            </a: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34" y="5517232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174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Opinião de quem viveu</a:t>
            </a:r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Fornecedor:</a:t>
            </a:r>
          </a:p>
          <a:p>
            <a:pPr lvl="1"/>
            <a:r>
              <a:rPr lang="en-US" i="1" dirty="0" smtClean="0"/>
              <a:t>“Working </a:t>
            </a:r>
            <a:r>
              <a:rPr lang="en-US" i="1" dirty="0"/>
              <a:t>with </a:t>
            </a:r>
            <a:r>
              <a:rPr lang="en-US" i="1" dirty="0" err="1"/>
              <a:t>Márcio</a:t>
            </a:r>
            <a:r>
              <a:rPr lang="en-US" i="1" dirty="0"/>
              <a:t> was a pleasure, driven by the motivation to produce feasible and effective results. We often discussed technical, business and even philosophic issues in a very open, respectful and productive manner. Together, we were able to produce new, valuable ideas and put them in practice. I really hope to get another opportunity to work together with </a:t>
            </a:r>
            <a:r>
              <a:rPr lang="en-US" i="1" dirty="0" smtClean="0"/>
              <a:t>him”. </a:t>
            </a:r>
            <a:r>
              <a:rPr lang="en-US" i="1" dirty="0" err="1"/>
              <a:t>Jörg</a:t>
            </a:r>
            <a:r>
              <a:rPr lang="en-US" i="1" dirty="0"/>
              <a:t> </a:t>
            </a:r>
            <a:r>
              <a:rPr lang="en-US" i="1" dirty="0" err="1" smtClean="0"/>
              <a:t>Bliesener</a:t>
            </a:r>
            <a:r>
              <a:rPr lang="en-US" i="1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Membro de Equipe:</a:t>
            </a:r>
          </a:p>
          <a:p>
            <a:pPr lvl="1"/>
            <a:r>
              <a:rPr lang="pt-BR" i="1" dirty="0" smtClean="0"/>
              <a:t>“Márcio é um profissional de ampla visão de negócio e tecnológica, possuindo grande e diversificado background de conhecimentos. Um líder dedicado e com alta energia. Extremamente dedicado busca superação constante. Dotado de grande capacidade de realização”. </a:t>
            </a:r>
            <a:r>
              <a:rPr lang="pt-BR" i="1" dirty="0" err="1" smtClean="0"/>
              <a:t>Jony</a:t>
            </a:r>
            <a:r>
              <a:rPr lang="pt-BR" i="1" dirty="0" smtClean="0"/>
              <a:t> Teixeira.</a:t>
            </a:r>
          </a:p>
          <a:p>
            <a:endParaRPr lang="pt-BR" dirty="0" smtClean="0"/>
          </a:p>
          <a:p>
            <a:r>
              <a:rPr lang="pt-BR" dirty="0" smtClean="0"/>
              <a:t>Colega:</a:t>
            </a:r>
          </a:p>
          <a:p>
            <a:pPr lvl="1"/>
            <a:r>
              <a:rPr lang="pt-BR" i="1" dirty="0" smtClean="0"/>
              <a:t>“Márcio </a:t>
            </a:r>
            <a:r>
              <a:rPr lang="pt-BR" i="1" dirty="0"/>
              <a:t>é um profissional competente e focado em resultados</a:t>
            </a:r>
            <a:r>
              <a:rPr lang="pt-BR" i="1" dirty="0" smtClean="0"/>
              <a:t>. Sempre </a:t>
            </a:r>
            <a:r>
              <a:rPr lang="pt-BR" i="1" dirty="0"/>
              <a:t>buscando manter-se atualizado, sabe combinar perfeitamente a teoria com a </a:t>
            </a:r>
            <a:r>
              <a:rPr lang="pt-BR" i="1" dirty="0" smtClean="0"/>
              <a:t>prática</a:t>
            </a:r>
            <a:r>
              <a:rPr lang="pt-BR" i="1" dirty="0"/>
              <a:t>. Eu </a:t>
            </a:r>
            <a:r>
              <a:rPr lang="pt-BR" i="1" dirty="0" smtClean="0"/>
              <a:t>definitivamente recomendo-o”. Rafael Aguiar.</a:t>
            </a:r>
          </a:p>
        </p:txBody>
      </p:sp>
    </p:spTree>
    <p:extLst>
      <p:ext uri="{BB962C8B-B14F-4D97-AF65-F5344CB8AC3E}">
        <p14:creationId xmlns:p14="http://schemas.microsoft.com/office/powerpoint/2010/main" val="42762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 smtClean="0"/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Os conhecimentos fornecidos e as experiências compartilhadas nas pós graduações de TI do Pitágoras estão muito alinhados às demandas de mercado</a:t>
            </a:r>
          </a:p>
          <a:p>
            <a:endParaRPr lang="pt-BR" dirty="0"/>
          </a:p>
          <a:p>
            <a:r>
              <a:rPr lang="pt-BR" dirty="0" smtClean="0"/>
              <a:t>Além do conhecimento e das habilidades desenvolvidas na universidades, os profissionais precisam de atitude para transformá-los em resultados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7152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smtClean="0"/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 smtClean="0"/>
              <a:t>MOREIRA, M., &amp; MENDES, R. </a:t>
            </a:r>
            <a:r>
              <a:rPr lang="pt-BR" b="1" i="1" dirty="0" smtClean="0"/>
              <a:t>ITIL na Gestão da Segurança da Informação</a:t>
            </a:r>
            <a:r>
              <a:rPr lang="pt-BR" dirty="0" smtClean="0"/>
              <a:t>. 2008. 5º CONTECSI Congresso Internacional de Gestão de Tecnologia e Sistemas de Informação (pp. 3009-3029). São Paulo: TECSI EAC FEA USP.</a:t>
            </a:r>
          </a:p>
          <a:p>
            <a:r>
              <a:rPr lang="pt-BR" dirty="0" smtClean="0"/>
              <a:t>MOREIRA, M., OLIVEIRA, G., SILVA, K. &amp; et al. </a:t>
            </a:r>
            <a:r>
              <a:rPr lang="pt-BR" b="1" i="1" dirty="0" smtClean="0"/>
              <a:t>Complementariedade </a:t>
            </a:r>
            <a:r>
              <a:rPr lang="pt-BR" b="1" i="1" dirty="0" err="1" smtClean="0"/>
              <a:t>eTOM</a:t>
            </a:r>
            <a:r>
              <a:rPr lang="pt-BR" b="1" i="1" dirty="0" smtClean="0"/>
              <a:t> e ITIL Através de Um Estudo de Caso</a:t>
            </a:r>
            <a:r>
              <a:rPr lang="pt-BR" dirty="0" smtClean="0"/>
              <a:t>. 2010. 7º CONTECSI Congresso Internacional de Gestão de Tecnologia e Sistemas de Informação (pp. 1977-1994). São Paulo. TECSI EAC FEA USP.</a:t>
            </a:r>
          </a:p>
          <a:p>
            <a:r>
              <a:rPr lang="pt-BR" dirty="0" smtClean="0"/>
              <a:t>MOREIRA, Márcio. </a:t>
            </a:r>
            <a:r>
              <a:rPr lang="pt-BR" b="1" i="1" dirty="0" smtClean="0"/>
              <a:t>Gestão de Serviços de TI com ITIL 3</a:t>
            </a:r>
            <a:r>
              <a:rPr lang="pt-BR" dirty="0" smtClean="0"/>
              <a:t>. Pitágoras. 2010. Disponível em: &lt; </a:t>
            </a:r>
            <a:r>
              <a:rPr lang="pt-BR" u="sng" dirty="0" smtClean="0">
                <a:hlinkClick r:id="rId2"/>
              </a:rPr>
              <a:t>http://www.si.lopesgazzani.com.br/docentes/marcio/ITIL/index.htm</a:t>
            </a:r>
            <a:r>
              <a:rPr lang="pt-BR" dirty="0" smtClean="0"/>
              <a:t> &gt;. Acesso em: 15 Jun. 2012.</a:t>
            </a:r>
          </a:p>
          <a:p>
            <a:r>
              <a:rPr lang="pt-BR" dirty="0" smtClean="0"/>
              <a:t>MOREIRA, Márcio. </a:t>
            </a:r>
            <a:r>
              <a:rPr lang="pt-BR" b="1" i="1" dirty="0" smtClean="0"/>
              <a:t>Governança e Qualidade em Serviços de TI</a:t>
            </a:r>
            <a:r>
              <a:rPr lang="pt-BR" dirty="0" smtClean="0"/>
              <a:t>. Pitágoras. 2012. Disponível em: &lt; </a:t>
            </a:r>
            <a:r>
              <a:rPr lang="pt-BR" u="sng" dirty="0" smtClean="0">
                <a:hlinkClick r:id="rId3"/>
              </a:rPr>
              <a:t>http://www.si.lopesgazzani.com.br/docentes/marcio/gov/index.htm</a:t>
            </a:r>
            <a:r>
              <a:rPr lang="pt-BR" dirty="0" smtClean="0"/>
              <a:t> &gt;. Acesso em: 15 Jun. 2012.</a:t>
            </a:r>
          </a:p>
          <a:p>
            <a:r>
              <a:rPr lang="pt-BR" dirty="0" smtClean="0"/>
              <a:t>MOREIRA, Márcio. </a:t>
            </a:r>
            <a:r>
              <a:rPr lang="pt-BR" b="1" i="1" dirty="0" smtClean="0"/>
              <a:t>Planejamento Estratégico &amp; Gestão de Performance</a:t>
            </a:r>
            <a:r>
              <a:rPr lang="pt-BR" dirty="0" smtClean="0"/>
              <a:t>. Pitágoras. 2011. Disponível em: &lt; </a:t>
            </a:r>
            <a:r>
              <a:rPr lang="pt-BR" u="sng" dirty="0" smtClean="0">
                <a:hlinkClick r:id="rId4"/>
              </a:rPr>
              <a:t>http://www.si.lopesgazzani.com.br/docentes/marcio/pgp/index.htm</a:t>
            </a:r>
            <a:r>
              <a:rPr lang="pt-BR" dirty="0" smtClean="0"/>
              <a:t>  &gt;. Acesso em: 16 Jun. 2012.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895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573016"/>
            <a:ext cx="8280920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 smtClean="0"/>
              <a:t>Aplicação Real de Conhecimentos das Pós Graduações em Tecnologia da Informação</a:t>
            </a:r>
            <a:endParaRPr lang="en-US" sz="3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268760"/>
            <a:ext cx="8312197" cy="2071702"/>
          </a:xfrm>
        </p:spPr>
        <p:txBody>
          <a:bodyPr anchor="ctr">
            <a:normAutofit/>
          </a:bodyPr>
          <a:lstStyle/>
          <a:p>
            <a:pPr algn="ctr"/>
            <a:r>
              <a:rPr lang="pt-BR" sz="2400" dirty="0" smtClean="0"/>
              <a:t>Márcio A. R. Moreira	</a:t>
            </a:r>
            <a:r>
              <a:rPr lang="pt-BR" sz="2400" dirty="0" smtClean="0">
                <a:hlinkClick r:id="rId2"/>
              </a:rPr>
              <a:t>marcio.a.r.moreira@gmail.com</a:t>
            </a:r>
            <a:endParaRPr lang="pt-BR" sz="2400" dirty="0" smtClean="0"/>
          </a:p>
          <a:p>
            <a:pPr algn="ctr"/>
            <a:endParaRPr lang="pt-BR" dirty="0" smtClean="0"/>
          </a:p>
          <a:p>
            <a:pPr algn="ctr"/>
            <a:r>
              <a:rPr lang="pt-BR" dirty="0" smtClean="0"/>
              <a:t>Pós Graduação Pitágoras Uberlândia - Palestra Magna </a:t>
            </a:r>
            <a:r>
              <a:rPr lang="pt-BR" dirty="0" err="1" smtClean="0"/>
              <a:t>Ago</a:t>
            </a:r>
            <a:r>
              <a:rPr lang="pt-BR" dirty="0" smtClean="0"/>
              <a:t>/2013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4059" y="5171252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5918838"/>
            <a:ext cx="952633" cy="95263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5263604"/>
            <a:ext cx="1372618" cy="154977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5191456"/>
            <a:ext cx="1394138" cy="1621920"/>
          </a:xfrm>
          <a:prstGeom prst="rect">
            <a:avLst/>
          </a:prstGeom>
        </p:spPr>
      </p:pic>
      <p:pic>
        <p:nvPicPr>
          <p:cNvPr id="12" name="Imagem 11" descr="5thCONTECSI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63" y="5214951"/>
            <a:ext cx="2704037" cy="1571636"/>
          </a:xfrm>
          <a:prstGeom prst="rect">
            <a:avLst/>
          </a:prstGeom>
        </p:spPr>
      </p:pic>
      <p:pic>
        <p:nvPicPr>
          <p:cNvPr id="14" name="Imagem 13" descr="f1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699792" y="5187179"/>
            <a:ext cx="2584492" cy="1626197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513600" y="241586"/>
            <a:ext cx="8234864" cy="1027174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15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9"/>
              </a:rPr>
              <a:t>http://si.lopesgazzani.com.br/docentes/marcio</a:t>
            </a:r>
            <a:r>
              <a:rPr lang="pt-BR" sz="2600" dirty="0" smtClean="0">
                <a:hlinkClick r:id="rId9"/>
              </a:rPr>
              <a:t>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25396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Competitividade</a:t>
            </a:r>
            <a:endParaRPr lang="pt-BR" dirty="0"/>
          </a:p>
        </p:txBody>
      </p:sp>
      <p:graphicFrame>
        <p:nvGraphicFramePr>
          <p:cNvPr id="21" name="Espaço Reservado para Conteúdo 20"/>
          <p:cNvGraphicFramePr>
            <a:graphicFrameLocks noGrp="1"/>
          </p:cNvGraphicFramePr>
          <p:nvPr>
            <p:ph sz="half" idx="1"/>
          </p:nvPr>
        </p:nvGraphicFramePr>
        <p:xfrm>
          <a:off x="285720" y="1500188"/>
          <a:ext cx="3286148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4" name="Espaço Reservado para Conteúdo 23"/>
          <p:cNvGrpSpPr>
            <a:grpSpLocks noGrp="1"/>
          </p:cNvGrpSpPr>
          <p:nvPr/>
        </p:nvGrpSpPr>
        <p:grpSpPr>
          <a:xfrm>
            <a:off x="3500430" y="1500188"/>
            <a:ext cx="5500726" cy="4953008"/>
            <a:chOff x="285719" y="1428736"/>
            <a:chExt cx="4929223" cy="5120709"/>
          </a:xfrm>
        </p:grpSpPr>
        <p:graphicFrame>
          <p:nvGraphicFramePr>
            <p:cNvPr id="25" name="Diagrama 24"/>
            <p:cNvGraphicFramePr/>
            <p:nvPr/>
          </p:nvGraphicFramePr>
          <p:xfrm>
            <a:off x="1410299" y="1428736"/>
            <a:ext cx="2661634" cy="11015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pSp>
          <p:nvGrpSpPr>
            <p:cNvPr id="26" name="Grupo 108"/>
            <p:cNvGrpSpPr>
              <a:grpSpLocks/>
            </p:cNvGrpSpPr>
            <p:nvPr/>
          </p:nvGrpSpPr>
          <p:grpSpPr bwMode="auto">
            <a:xfrm>
              <a:off x="285719" y="2571746"/>
              <a:ext cx="4924456" cy="1511025"/>
              <a:chOff x="3068523" y="2522111"/>
              <a:chExt cx="4924966" cy="1511833"/>
            </a:xfrm>
          </p:grpSpPr>
          <p:graphicFrame>
            <p:nvGraphicFramePr>
              <p:cNvPr id="36" name="Diagrama 35"/>
              <p:cNvGraphicFramePr/>
              <p:nvPr/>
            </p:nvGraphicFramePr>
            <p:xfrm>
              <a:off x="3068523" y="2932443"/>
              <a:ext cx="2357697" cy="11015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  <p:graphicFrame>
            <p:nvGraphicFramePr>
              <p:cNvPr id="37" name="Diagrama 36"/>
              <p:cNvGraphicFramePr/>
              <p:nvPr/>
            </p:nvGraphicFramePr>
            <p:xfrm>
              <a:off x="5635792" y="2930297"/>
              <a:ext cx="2357697" cy="11015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  <p:sp>
            <p:nvSpPr>
              <p:cNvPr id="38" name="Seta para baixo 102"/>
              <p:cNvSpPr>
                <a:spLocks noChangeArrowheads="1"/>
              </p:cNvSpPr>
              <p:nvPr/>
            </p:nvSpPr>
            <p:spPr bwMode="auto">
              <a:xfrm>
                <a:off x="4640321" y="2524259"/>
                <a:ext cx="360609" cy="399245"/>
              </a:xfrm>
              <a:prstGeom prst="downArrow">
                <a:avLst>
                  <a:gd name="adj1" fmla="val 50000"/>
                  <a:gd name="adj2" fmla="val 50001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pt-BR">
                  <a:solidFill>
                    <a:srgbClr val="FFFF00"/>
                  </a:solidFill>
                </a:endParaRPr>
              </a:p>
            </p:txBody>
          </p:sp>
          <p:sp>
            <p:nvSpPr>
              <p:cNvPr id="39" name="Seta para baixo 103"/>
              <p:cNvSpPr>
                <a:spLocks noChangeArrowheads="1"/>
              </p:cNvSpPr>
              <p:nvPr/>
            </p:nvSpPr>
            <p:spPr bwMode="auto">
              <a:xfrm>
                <a:off x="6069229" y="2522111"/>
                <a:ext cx="360609" cy="399245"/>
              </a:xfrm>
              <a:prstGeom prst="downArrow">
                <a:avLst>
                  <a:gd name="adj1" fmla="val 50000"/>
                  <a:gd name="adj2" fmla="val 50001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pt-BR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27" name="Grupo 109"/>
            <p:cNvGrpSpPr>
              <a:grpSpLocks/>
            </p:cNvGrpSpPr>
            <p:nvPr/>
          </p:nvGrpSpPr>
          <p:grpSpPr bwMode="auto">
            <a:xfrm>
              <a:off x="285721" y="4087566"/>
              <a:ext cx="4922874" cy="1511774"/>
              <a:chOff x="3069109" y="4048299"/>
              <a:chExt cx="4922218" cy="1510651"/>
            </a:xfrm>
          </p:grpSpPr>
          <p:graphicFrame>
            <p:nvGraphicFramePr>
              <p:cNvPr id="32" name="Diagrama 31"/>
              <p:cNvGraphicFramePr/>
              <p:nvPr/>
            </p:nvGraphicFramePr>
            <p:xfrm>
              <a:off x="3069109" y="4446716"/>
              <a:ext cx="2357141" cy="11015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2" r:lo="rId23" r:qs="rId24" r:cs="rId25"/>
              </a:graphicData>
            </a:graphic>
          </p:graphicFrame>
          <p:graphicFrame>
            <p:nvGraphicFramePr>
              <p:cNvPr id="33" name="Diagrama 32"/>
              <p:cNvGraphicFramePr/>
              <p:nvPr/>
            </p:nvGraphicFramePr>
            <p:xfrm>
              <a:off x="5634186" y="4457449"/>
              <a:ext cx="2357141" cy="110150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7" r:lo="rId28" r:qs="rId29" r:cs="rId30"/>
              </a:graphicData>
            </a:graphic>
          </p:graphicFrame>
          <p:sp>
            <p:nvSpPr>
              <p:cNvPr id="34" name="Seta para baixo 104"/>
              <p:cNvSpPr>
                <a:spLocks noChangeArrowheads="1"/>
              </p:cNvSpPr>
              <p:nvPr/>
            </p:nvSpPr>
            <p:spPr bwMode="auto">
              <a:xfrm>
                <a:off x="4065641" y="4050448"/>
                <a:ext cx="360608" cy="399245"/>
              </a:xfrm>
              <a:prstGeom prst="downArrow">
                <a:avLst>
                  <a:gd name="adj1" fmla="val 50000"/>
                  <a:gd name="adj2" fmla="val 50001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pt-BR">
                  <a:solidFill>
                    <a:srgbClr val="FFFF00"/>
                  </a:solidFill>
                </a:endParaRPr>
              </a:p>
            </p:txBody>
          </p:sp>
          <p:sp>
            <p:nvSpPr>
              <p:cNvPr id="35" name="Seta para baixo 105"/>
              <p:cNvSpPr>
                <a:spLocks noChangeArrowheads="1"/>
              </p:cNvSpPr>
              <p:nvPr/>
            </p:nvSpPr>
            <p:spPr bwMode="auto">
              <a:xfrm>
                <a:off x="6708496" y="4048299"/>
                <a:ext cx="360608" cy="399245"/>
              </a:xfrm>
              <a:prstGeom prst="downArrow">
                <a:avLst>
                  <a:gd name="adj1" fmla="val 50000"/>
                  <a:gd name="adj2" fmla="val 50001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pt-BR">
                  <a:solidFill>
                    <a:srgbClr val="FFFF99"/>
                  </a:solidFill>
                </a:endParaRPr>
              </a:p>
            </p:txBody>
          </p:sp>
        </p:grpSp>
        <p:grpSp>
          <p:nvGrpSpPr>
            <p:cNvPr id="28" name="Grupo 110"/>
            <p:cNvGrpSpPr>
              <a:grpSpLocks/>
            </p:cNvGrpSpPr>
            <p:nvPr/>
          </p:nvGrpSpPr>
          <p:grpSpPr bwMode="auto">
            <a:xfrm>
              <a:off x="285719" y="5606806"/>
              <a:ext cx="4929223" cy="942639"/>
              <a:chOff x="3069009" y="5856566"/>
              <a:chExt cx="4928771" cy="943479"/>
            </a:xfrm>
          </p:grpSpPr>
          <p:sp>
            <p:nvSpPr>
              <p:cNvPr id="29" name="Retângulo 75"/>
              <p:cNvSpPr>
                <a:spLocks noChangeArrowheads="1"/>
              </p:cNvSpPr>
              <p:nvPr/>
            </p:nvSpPr>
            <p:spPr bwMode="auto">
              <a:xfrm>
                <a:off x="3069009" y="6286845"/>
                <a:ext cx="4928771" cy="513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b="1" i="1" dirty="0">
                    <a:latin typeface="Verdana" pitchFamily="34" charset="0"/>
                  </a:rPr>
                  <a:t>Framework</a:t>
                </a:r>
                <a:r>
                  <a:rPr lang="pt-BR" b="1" dirty="0">
                    <a:latin typeface="Verdana" pitchFamily="34" charset="0"/>
                  </a:rPr>
                  <a:t> de Processos</a:t>
                </a:r>
              </a:p>
            </p:txBody>
          </p:sp>
          <p:sp>
            <p:nvSpPr>
              <p:cNvPr id="30" name="Seta para baixo 106"/>
              <p:cNvSpPr>
                <a:spLocks noChangeArrowheads="1"/>
              </p:cNvSpPr>
              <p:nvPr/>
            </p:nvSpPr>
            <p:spPr bwMode="auto">
              <a:xfrm>
                <a:off x="4065599" y="5858714"/>
                <a:ext cx="360609" cy="399246"/>
              </a:xfrm>
              <a:prstGeom prst="downArrow">
                <a:avLst>
                  <a:gd name="adj1" fmla="val 50000"/>
                  <a:gd name="adj2" fmla="val 50001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pt-BR">
                  <a:solidFill>
                    <a:srgbClr val="FFFF00"/>
                  </a:solidFill>
                </a:endParaRPr>
              </a:p>
            </p:txBody>
          </p:sp>
          <p:sp>
            <p:nvSpPr>
              <p:cNvPr id="31" name="Seta para baixo 107"/>
              <p:cNvSpPr>
                <a:spLocks noChangeArrowheads="1"/>
              </p:cNvSpPr>
              <p:nvPr/>
            </p:nvSpPr>
            <p:spPr bwMode="auto">
              <a:xfrm>
                <a:off x="6637131" y="5856566"/>
                <a:ext cx="360609" cy="399246"/>
              </a:xfrm>
              <a:prstGeom prst="downArrow">
                <a:avLst>
                  <a:gd name="adj1" fmla="val 50000"/>
                  <a:gd name="adj2" fmla="val 50001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pt-BR">
                  <a:solidFill>
                    <a:srgbClr val="FFFF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64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Pós Graduações de TI do Pitágoras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8003150"/>
              </p:ext>
            </p:extLst>
          </p:nvPr>
        </p:nvGraphicFramePr>
        <p:xfrm>
          <a:off x="250825" y="1628772"/>
          <a:ext cx="8639112" cy="49685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09015"/>
                <a:gridCol w="3975354"/>
                <a:gridCol w="3654743"/>
              </a:tblGrid>
              <a:tr h="709797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Símbolo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Pós Graduação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Formação</a:t>
                      </a:r>
                      <a:endParaRPr lang="pt-BR" sz="2000" dirty="0"/>
                    </a:p>
                  </a:txBody>
                  <a:tcPr marL="45720" marR="45720" anchor="ctr"/>
                </a:tc>
              </a:tr>
              <a:tr h="709797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pt-BR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Banco de Dados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Administrador</a:t>
                      </a:r>
                      <a:r>
                        <a:rPr lang="pt-BR" sz="2000" baseline="0" dirty="0" smtClean="0"/>
                        <a:t> de Banco de Dados</a:t>
                      </a:r>
                      <a:endParaRPr lang="pt-BR" sz="2000" dirty="0"/>
                    </a:p>
                  </a:txBody>
                  <a:tcPr marL="45720" marR="45720" anchor="ctr"/>
                </a:tc>
              </a:tr>
              <a:tr h="709797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rgbClr val="006600"/>
                          </a:solidFill>
                        </a:rPr>
                        <a:t>D</a:t>
                      </a:r>
                      <a:endParaRPr lang="pt-BR" sz="2000" b="1" dirty="0">
                        <a:solidFill>
                          <a:srgbClr val="00660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Desenvolvimento de Aplicativos WEB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Desenvolvedor WEB</a:t>
                      </a:r>
                      <a:endParaRPr lang="pt-BR" sz="2000" dirty="0"/>
                    </a:p>
                  </a:txBody>
                  <a:tcPr marL="45720" marR="45720" anchor="ctr"/>
                </a:tc>
              </a:tr>
              <a:tr h="709797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pt-BR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Engenharia de Software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Engenheiro</a:t>
                      </a:r>
                      <a:r>
                        <a:rPr lang="pt-BR" sz="2000" baseline="0" dirty="0" smtClean="0"/>
                        <a:t> de Software</a:t>
                      </a:r>
                      <a:endParaRPr lang="pt-BR" sz="2000" dirty="0"/>
                    </a:p>
                  </a:txBody>
                  <a:tcPr marL="45720" marR="45720" anchor="ctr"/>
                </a:tc>
              </a:tr>
              <a:tr h="709797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rgbClr val="FF0000"/>
                          </a:solidFill>
                        </a:rPr>
                        <a:t>G</a:t>
                      </a:r>
                      <a:endParaRPr lang="pt-BR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Gestão de Tecnologia da Informação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Diretor</a:t>
                      </a:r>
                      <a:r>
                        <a:rPr lang="pt-BR" sz="2000" baseline="0" dirty="0" smtClean="0"/>
                        <a:t> (CIO) e/ou Gerente de TI</a:t>
                      </a:r>
                      <a:endParaRPr lang="pt-BR" sz="2000" dirty="0"/>
                    </a:p>
                  </a:txBody>
                  <a:tcPr marL="45720" marR="45720" anchor="ctr"/>
                </a:tc>
              </a:tr>
              <a:tr h="709797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pt-BR" sz="2000" b="1" dirty="0">
                        <a:solidFill>
                          <a:srgbClr val="0000CC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Engenharia de Sistemas Corporativos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Consultor em Implantação</a:t>
                      </a:r>
                      <a:endParaRPr lang="pt-BR" sz="2000" dirty="0"/>
                    </a:p>
                  </a:txBody>
                  <a:tcPr marL="45720" marR="45720" anchor="ctr"/>
                </a:tc>
              </a:tr>
              <a:tr h="709797"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rgbClr val="9900CC"/>
                          </a:solidFill>
                        </a:rPr>
                        <a:t>S</a:t>
                      </a:r>
                      <a:endParaRPr lang="pt-BR" sz="2000" b="1" dirty="0">
                        <a:solidFill>
                          <a:srgbClr val="9900CC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Segurança da Informação</a:t>
                      </a:r>
                      <a:endParaRPr lang="pt-BR" sz="20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Security Officer</a:t>
                      </a:r>
                      <a:endParaRPr lang="pt-BR" sz="2000" dirty="0"/>
                    </a:p>
                  </a:txBody>
                  <a:tcPr marL="45720" marR="457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032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Introdução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>
                <a:sym typeface="Wingdings" pitchFamily="2" charset="2"/>
              </a:rPr>
              <a:t>Competitividade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/>
              <a:t>Estudo de Caso: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11/06 a 03/07: Gerência de Ativações em </a:t>
            </a:r>
            <a:r>
              <a:rPr lang="pt-BR" sz="2400" i="1" dirty="0" err="1" smtClean="0"/>
              <a:t>DataCenter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04/07 a 09/07: Gerência de Ativações Concessão &amp; Expansão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10/07 a 07/08: Liderança de Processos de </a:t>
            </a:r>
            <a:r>
              <a:rPr lang="pt-BR" sz="2400" i="1" dirty="0" err="1" smtClean="0"/>
              <a:t>Fulfillment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08/08 a 03/11: Gerência de Projetos Estratégicos (OSS/BSS)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09/11 a 10/11: Governança de Aplicações de TI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Opinião de quem viveu</a:t>
            </a:r>
            <a:endParaRPr lang="pt-BR" sz="2400" dirty="0" smtClean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Conclusão</a:t>
            </a: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34" y="3164214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43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Gerência de Ativações </a:t>
            </a:r>
            <a:r>
              <a:rPr lang="pt-BR" i="1" dirty="0" err="1" smtClean="0"/>
              <a:t>DataCenter</a:t>
            </a:r>
            <a:endParaRPr lang="pt-BR" i="1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Problemas</a:t>
            </a:r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Dificuldades de cumprir </a:t>
            </a:r>
            <a:r>
              <a:rPr lang="pt-BR" dirty="0" smtClean="0"/>
              <a:t>compromissos combinados</a:t>
            </a:r>
          </a:p>
          <a:p>
            <a:r>
              <a:rPr lang="pt-BR" dirty="0" smtClean="0"/>
              <a:t>Implantações gerando problemas em produção</a:t>
            </a:r>
            <a:endParaRPr lang="pt-BR" dirty="0"/>
          </a:p>
          <a:p>
            <a:r>
              <a:rPr lang="pt-BR" dirty="0" smtClean="0"/>
              <a:t>Falta de padrões de gestão de projetos</a:t>
            </a:r>
          </a:p>
          <a:p>
            <a:r>
              <a:rPr lang="pt-BR" dirty="0" smtClean="0"/>
              <a:t>Falta de indicadores de gestão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ações</a:t>
            </a:r>
            <a:endParaRPr lang="pt-BR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Análise SWOT</a:t>
            </a:r>
          </a:p>
          <a:p>
            <a:r>
              <a:rPr lang="pt-BR" dirty="0" smtClean="0"/>
              <a:t>Definição de:</a:t>
            </a:r>
          </a:p>
          <a:p>
            <a:pPr lvl="1"/>
            <a:r>
              <a:rPr lang="pt-BR" dirty="0" smtClean="0"/>
              <a:t>Objetivos, </a:t>
            </a:r>
            <a:r>
              <a:rPr lang="pt-BR" dirty="0" err="1" smtClean="0"/>
              <a:t>KPIs</a:t>
            </a:r>
            <a:r>
              <a:rPr lang="pt-BR" dirty="0" smtClean="0"/>
              <a:t> e Metas</a:t>
            </a:r>
          </a:p>
          <a:p>
            <a:pPr lvl="1"/>
            <a:r>
              <a:rPr lang="pt-BR" dirty="0" smtClean="0"/>
              <a:t>Projetos e Ações</a:t>
            </a:r>
          </a:p>
          <a:p>
            <a:r>
              <a:rPr lang="pt-BR" dirty="0" smtClean="0"/>
              <a:t>Implantações:</a:t>
            </a:r>
          </a:p>
          <a:p>
            <a:pPr lvl="1"/>
            <a:r>
              <a:rPr lang="pt-BR" dirty="0" smtClean="0"/>
              <a:t>Metodologia PMBOK</a:t>
            </a:r>
          </a:p>
          <a:p>
            <a:pPr lvl="1"/>
            <a:r>
              <a:rPr lang="pt-BR" dirty="0" smtClean="0"/>
              <a:t>Ferramenta de gestão e de </a:t>
            </a:r>
            <a:r>
              <a:rPr lang="pt-BR" dirty="0" err="1" smtClean="0"/>
              <a:t>KPIs</a:t>
            </a:r>
            <a:endParaRPr lang="pt-BR" dirty="0" smtClean="0"/>
          </a:p>
          <a:p>
            <a:pPr lvl="1"/>
            <a:r>
              <a:rPr lang="pt-BR" dirty="0" smtClean="0"/>
              <a:t>Processos ITIL:</a:t>
            </a:r>
          </a:p>
          <a:p>
            <a:pPr lvl="2"/>
            <a:r>
              <a:rPr lang="pt-BR" dirty="0" smtClean="0"/>
              <a:t>Release &amp; </a:t>
            </a:r>
            <a:r>
              <a:rPr lang="pt-BR" dirty="0" err="1" smtClean="0"/>
              <a:t>Deploy</a:t>
            </a:r>
            <a:endParaRPr lang="pt-BR" dirty="0" smtClean="0"/>
          </a:p>
          <a:p>
            <a:pPr lvl="2"/>
            <a:r>
              <a:rPr lang="pt-BR" dirty="0" smtClean="0"/>
              <a:t>Gestão de Mudanças</a:t>
            </a:r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Assertividade, controle e agilidade </a:t>
            </a:r>
            <a:r>
              <a:rPr lang="pt-BR" sz="2000" dirty="0" smtClean="0">
                <a:sym typeface="Wingdings" panose="05000000000000000000" pitchFamily="2" charset="2"/>
              </a:rPr>
              <a:t> </a:t>
            </a:r>
            <a:r>
              <a:rPr lang="pt-BR" sz="2000" dirty="0" smtClean="0"/>
              <a:t>Confiança</a:t>
            </a:r>
          </a:p>
          <a:p>
            <a:r>
              <a:rPr lang="pt-BR" sz="2000" dirty="0" smtClean="0"/>
              <a:t>Mudanças:</a:t>
            </a:r>
            <a:endParaRPr lang="pt-BR" sz="2000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2574" y="3755033"/>
            <a:ext cx="2839906" cy="155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586" y="5242440"/>
            <a:ext cx="2834894" cy="157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Grupo 20"/>
          <p:cNvGrpSpPr/>
          <p:nvPr/>
        </p:nvGrpSpPr>
        <p:grpSpPr>
          <a:xfrm>
            <a:off x="3059832" y="2461832"/>
            <a:ext cx="681597" cy="3352724"/>
            <a:chOff x="3059832" y="2461832"/>
            <a:chExt cx="681597" cy="3352724"/>
          </a:xfrm>
        </p:grpSpPr>
        <p:sp>
          <p:nvSpPr>
            <p:cNvPr id="7" name="CaixaDeTexto 6"/>
            <p:cNvSpPr txBox="1"/>
            <p:nvPr/>
          </p:nvSpPr>
          <p:spPr>
            <a:xfrm>
              <a:off x="3059832" y="2461832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3059832" y="2767280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3131840" y="3968476"/>
              <a:ext cx="245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0000CC"/>
                  </a:solidFill>
                </a:rPr>
                <a:t>I</a:t>
              </a:r>
              <a:endParaRPr lang="pt-BR" b="1" dirty="0">
                <a:solidFill>
                  <a:srgbClr val="0000CC"/>
                </a:solidFill>
              </a:endParaRPr>
            </a:p>
          </p:txBody>
        </p:sp>
        <p:sp>
          <p:nvSpPr>
            <p:cNvPr id="18" name="CaixaDeTexto 17"/>
            <p:cNvSpPr txBox="1"/>
            <p:nvPr/>
          </p:nvSpPr>
          <p:spPr>
            <a:xfrm>
              <a:off x="3059832" y="4869160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chemeClr val="accent3">
                      <a:lumMod val="50000"/>
                    </a:schemeClr>
                  </a:solidFill>
                </a:rPr>
                <a:t>E</a:t>
              </a:r>
              <a:r>
                <a:rPr lang="pt-BR" b="1" dirty="0" smtClean="0"/>
                <a:t>B</a:t>
              </a:r>
              <a:r>
                <a:rPr lang="pt-BR" b="1" dirty="0" smtClean="0">
                  <a:solidFill>
                    <a:srgbClr val="006600"/>
                  </a:solidFill>
                </a:rPr>
                <a:t>D</a:t>
              </a:r>
              <a:r>
                <a:rPr lang="pt-BR" b="1" dirty="0" smtClean="0">
                  <a:solidFill>
                    <a:srgbClr val="7030A0"/>
                  </a:solidFill>
                </a:rPr>
                <a:t>S</a:t>
              </a:r>
              <a:endParaRPr lang="pt-BR" b="1" dirty="0">
                <a:solidFill>
                  <a:srgbClr val="7030A0"/>
                </a:solidFill>
              </a:endParaRPr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3377364" y="4293096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CaixaDeTexto 19"/>
            <p:cNvSpPr txBox="1"/>
            <p:nvPr/>
          </p:nvSpPr>
          <p:spPr>
            <a:xfrm>
              <a:off x="3406224" y="5445224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>
                  <a:solidFill>
                    <a:srgbClr val="FF0000"/>
                  </a:solidFill>
                </a:rPr>
                <a:t>G</a:t>
              </a:r>
              <a:endParaRPr lang="pt-BR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535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2" grpId="0" build="p"/>
      <p:bldP spid="1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Reconhecimento</a:t>
            </a:r>
            <a:br>
              <a:rPr lang="pt-BR" dirty="0" smtClean="0"/>
            </a:br>
            <a:r>
              <a:rPr lang="pt-BR" dirty="0" smtClean="0"/>
              <a:t>(de Clientes e do Mercado)</a:t>
            </a:r>
            <a:endParaRPr lang="pt-BR" dirty="0"/>
          </a:p>
        </p:txBody>
      </p:sp>
      <p:sp>
        <p:nvSpPr>
          <p:cNvPr id="17" name="Espaço Reservado para Conteúdo 16"/>
          <p:cNvSpPr>
            <a:spLocks noGrp="1"/>
          </p:cNvSpPr>
          <p:nvPr>
            <p:ph idx="1"/>
          </p:nvPr>
        </p:nvSpPr>
        <p:spPr>
          <a:xfrm>
            <a:off x="214282" y="1775191"/>
            <a:ext cx="8229600" cy="4625609"/>
          </a:xfrm>
        </p:spPr>
        <p:txBody>
          <a:bodyPr/>
          <a:lstStyle/>
          <a:p>
            <a:r>
              <a:rPr lang="pt-BR" dirty="0" err="1" smtClean="0"/>
              <a:t>Info</a:t>
            </a:r>
            <a:r>
              <a:rPr lang="pt-BR" dirty="0" smtClean="0"/>
              <a:t> Exame:</a:t>
            </a:r>
          </a:p>
          <a:p>
            <a:pPr lvl="1"/>
            <a:r>
              <a:rPr lang="pt-BR" dirty="0" smtClean="0"/>
              <a:t>2006:</a:t>
            </a:r>
          </a:p>
          <a:p>
            <a:pPr lvl="2"/>
            <a:r>
              <a:rPr lang="pt-BR" dirty="0" smtClean="0"/>
              <a:t>Não ranqueado</a:t>
            </a:r>
          </a:p>
          <a:p>
            <a:pPr lvl="1"/>
            <a:r>
              <a:rPr lang="pt-BR" dirty="0" smtClean="0"/>
              <a:t>Maio/2007:</a:t>
            </a:r>
          </a:p>
          <a:p>
            <a:pPr lvl="2"/>
            <a:r>
              <a:rPr lang="pt-BR" dirty="0" smtClean="0"/>
              <a:t>9º Lugar</a:t>
            </a:r>
          </a:p>
        </p:txBody>
      </p:sp>
      <p:grpSp>
        <p:nvGrpSpPr>
          <p:cNvPr id="4" name="Grupo 19"/>
          <p:cNvGrpSpPr/>
          <p:nvPr/>
        </p:nvGrpSpPr>
        <p:grpSpPr>
          <a:xfrm>
            <a:off x="3214678" y="1643050"/>
            <a:ext cx="5786478" cy="5072074"/>
            <a:chOff x="4679354" y="2571768"/>
            <a:chExt cx="4393240" cy="3929066"/>
          </a:xfrm>
        </p:grpSpPr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79354" y="2571768"/>
              <a:ext cx="4393240" cy="3929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Retângulo de cantos arredondados 18"/>
            <p:cNvSpPr/>
            <p:nvPr/>
          </p:nvSpPr>
          <p:spPr>
            <a:xfrm>
              <a:off x="5857884" y="6157292"/>
              <a:ext cx="2071702" cy="285752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46036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Introdução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>
                <a:sym typeface="Wingdings" pitchFamily="2" charset="2"/>
              </a:rPr>
              <a:t>Competitividade</a:t>
            </a:r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/>
              <a:t>Estudo de Caso: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11/06 a 03/07: Gerência de Ativações em </a:t>
            </a:r>
            <a:r>
              <a:rPr lang="pt-BR" sz="2400" i="1" dirty="0" err="1" smtClean="0"/>
              <a:t>DataCenter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04/07 a 09/07: Gerência de Ativações Concessão &amp; Expansão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10/07 a 07/08: Liderança de Processos de </a:t>
            </a:r>
            <a:r>
              <a:rPr lang="pt-BR" sz="2400" i="1" dirty="0" err="1" smtClean="0"/>
              <a:t>Fulfillment</a:t>
            </a:r>
            <a:endParaRPr lang="pt-BR" sz="2400" i="1" dirty="0" smtClean="0"/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08/08 a 03/11: Gerência de Projetos Estratégicos (OSS/BSS)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09/11 a 10/11: Governança de Aplicações de TI</a:t>
            </a:r>
          </a:p>
          <a:p>
            <a:pPr lvl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400" dirty="0" smtClean="0"/>
              <a:t>Opinião de quem viveu</a:t>
            </a:r>
            <a:endParaRPr lang="pt-BR" sz="2400" dirty="0" smtClean="0"/>
          </a:p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</a:pPr>
            <a:r>
              <a:rPr lang="pt-BR" sz="2800" dirty="0" smtClean="0">
                <a:sym typeface="Wingdings" pitchFamily="2" charset="2"/>
              </a:rPr>
              <a:t>Conclusão</a:t>
            </a: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00034" y="3641894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072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611560" y="2420888"/>
            <a:ext cx="7848872" cy="4248472"/>
            <a:chOff x="611560" y="2420888"/>
            <a:chExt cx="7848872" cy="4248472"/>
          </a:xfrm>
        </p:grpSpPr>
        <p:sp>
          <p:nvSpPr>
            <p:cNvPr id="5" name="Retângulo 4"/>
            <p:cNvSpPr/>
            <p:nvPr/>
          </p:nvSpPr>
          <p:spPr>
            <a:xfrm>
              <a:off x="1547664" y="2420888"/>
              <a:ext cx="4923840" cy="4248472"/>
            </a:xfrm>
            <a:prstGeom prst="rect">
              <a:avLst/>
            </a:prstGeom>
            <a:solidFill>
              <a:srgbClr val="7FD13B">
                <a:alpha val="10196"/>
              </a:srgb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r>
                <a:rPr lang="pt-BR" dirty="0" smtClean="0">
                  <a:solidFill>
                    <a:schemeClr val="tx1"/>
                  </a:solidFill>
                </a:rPr>
                <a:t>Equipes Produtivas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611560" y="2420888"/>
              <a:ext cx="864096" cy="4248472"/>
            </a:xfrm>
            <a:prstGeom prst="rect">
              <a:avLst/>
            </a:prstGeom>
            <a:solidFill>
              <a:srgbClr val="7FD13B">
                <a:alpha val="10196"/>
              </a:srgbClr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/>
            <a:lstStyle/>
            <a:p>
              <a:r>
                <a:rPr lang="pt-BR" dirty="0" smtClean="0">
                  <a:solidFill>
                    <a:schemeClr val="tx1"/>
                  </a:solidFill>
                </a:rPr>
                <a:t>Equipes de Controle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6530284" y="2420888"/>
              <a:ext cx="1930148" cy="4248472"/>
            </a:xfrm>
            <a:prstGeom prst="rect">
              <a:avLst/>
            </a:prstGeom>
            <a:solidFill>
              <a:srgbClr val="7FD13B">
                <a:alpha val="10196"/>
              </a:srgbClr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b"/>
            <a:lstStyle/>
            <a:p>
              <a:r>
                <a:rPr lang="pt-BR" dirty="0" smtClean="0">
                  <a:solidFill>
                    <a:schemeClr val="tx1"/>
                  </a:solidFill>
                </a:rPr>
                <a:t>Equipes de Controle</a:t>
              </a:r>
              <a:endParaRPr lang="pt-BR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Estrutura da Gerência </a:t>
            </a:r>
            <a:r>
              <a:rPr lang="pt-BR" dirty="0"/>
              <a:t>de </a:t>
            </a:r>
            <a:r>
              <a:rPr lang="pt-BR" dirty="0" smtClean="0"/>
              <a:t>Ativações</a:t>
            </a:r>
            <a:endParaRPr lang="pt-BR" dirty="0"/>
          </a:p>
        </p:txBody>
      </p:sp>
      <p:graphicFrame>
        <p:nvGraphicFramePr>
          <p:cNvPr id="15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7394597"/>
              </p:ext>
            </p:extLst>
          </p:nvPr>
        </p:nvGraphicFramePr>
        <p:xfrm>
          <a:off x="1006475" y="1654175"/>
          <a:ext cx="7129463" cy="498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Visio" r:id="rId3" imgW="7157478" imgH="5008626" progId="Visio.Drawing.11">
                  <p:embed/>
                </p:oleObj>
              </mc:Choice>
              <mc:Fallback>
                <p:oleObj name="Visio" r:id="rId3" imgW="7157478" imgH="500862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1654175"/>
                        <a:ext cx="7129463" cy="498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o 5"/>
          <p:cNvGrpSpPr/>
          <p:nvPr/>
        </p:nvGrpSpPr>
        <p:grpSpPr>
          <a:xfrm>
            <a:off x="2208016" y="1628800"/>
            <a:ext cx="4914416" cy="1868325"/>
            <a:chOff x="2208016" y="1628800"/>
            <a:chExt cx="4914416" cy="1868325"/>
          </a:xfrm>
        </p:grpSpPr>
        <p:sp>
          <p:nvSpPr>
            <p:cNvPr id="3" name="CaixaDeTexto 2"/>
            <p:cNvSpPr txBox="1"/>
            <p:nvPr/>
          </p:nvSpPr>
          <p:spPr>
            <a:xfrm>
              <a:off x="4726135" y="2420888"/>
              <a:ext cx="10711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1 Pessoa</a:t>
              </a:r>
            </a:p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120 OS/mês</a:t>
              </a: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2208016" y="3189348"/>
              <a:ext cx="18161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60% das OS, 4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Pessoas</a:t>
              </a:r>
              <a:endParaRPr lang="pt-BR" sz="1400" dirty="0">
                <a:ln w="0"/>
                <a:solidFill>
                  <a:srgbClr val="FF0000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4440264" y="3189348"/>
              <a:ext cx="17456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40% das OS, 1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Pessoa</a:t>
              </a:r>
              <a:endParaRPr lang="pt-BR" sz="1400" dirty="0">
                <a:ln w="0"/>
                <a:solidFill>
                  <a:srgbClr val="FF0000"/>
                </a:solidFill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4726135" y="1628800"/>
              <a:ext cx="23962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>
                  <a:ln w="0"/>
                  <a:solidFill>
                    <a:srgbClr val="FF0000"/>
                  </a:solidFill>
                </a:rPr>
                <a:t>Entrada: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150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OS </a:t>
              </a:r>
              <a:r>
                <a:rPr lang="pt-BR" sz="1400" dirty="0" smtClean="0">
                  <a:ln w="0"/>
                  <a:solidFill>
                    <a:srgbClr val="FF0000"/>
                  </a:solidFill>
                  <a:sym typeface="Wingdings" panose="05000000000000000000" pitchFamily="2" charset="2"/>
                </a:rPr>
                <a:t>Manuais/mês</a:t>
              </a:r>
              <a:endParaRPr lang="pt-BR" sz="1400" dirty="0">
                <a:ln w="0"/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52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4821</TotalTime>
  <Words>1824</Words>
  <Application>Microsoft Office PowerPoint</Application>
  <PresentationFormat>Apresentação na tela (4:3)</PresentationFormat>
  <Paragraphs>355</Paragraphs>
  <Slides>27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9" baseType="lpstr">
      <vt:lpstr>Módulo</vt:lpstr>
      <vt:lpstr>Visio</vt:lpstr>
      <vt:lpstr>Aplicação Real de Conhecimentos das Pós Graduações em Tecnologia da Informação</vt:lpstr>
      <vt:lpstr>Agenda</vt:lpstr>
      <vt:lpstr>Competitividade</vt:lpstr>
      <vt:lpstr>Pós Graduações de TI do Pitágoras</vt:lpstr>
      <vt:lpstr>Agenda</vt:lpstr>
      <vt:lpstr>Gerência de Ativações DataCenter</vt:lpstr>
      <vt:lpstr>Reconhecimento (de Clientes e do Mercado)</vt:lpstr>
      <vt:lpstr>Agenda</vt:lpstr>
      <vt:lpstr>Estrutura da Gerência de Ativações</vt:lpstr>
      <vt:lpstr>Gerência de Ativações Concessão &amp; Expansão</vt:lpstr>
      <vt:lpstr>Estrutura da Gerência de Ativações</vt:lpstr>
      <vt:lpstr>Agenda</vt:lpstr>
      <vt:lpstr>Liderança de Processos de Fulfillment</vt:lpstr>
      <vt:lpstr>Agenda</vt:lpstr>
      <vt:lpstr>Gerência de Projetos Estratégicos (OSS/BSS)</vt:lpstr>
      <vt:lpstr>Síndrome dos 90% do Fornecedor</vt:lpstr>
      <vt:lpstr>Estrutura do Programa de TI</vt:lpstr>
      <vt:lpstr>Domínio dos Indicadores</vt:lpstr>
      <vt:lpstr>Situação no momento da ruptura</vt:lpstr>
      <vt:lpstr>Agenda</vt:lpstr>
      <vt:lpstr>Governança de Aplicações de TI</vt:lpstr>
      <vt:lpstr>Governança de Aplicações de TI</vt:lpstr>
      <vt:lpstr>Agenda</vt:lpstr>
      <vt:lpstr>Opinião de quem viveu</vt:lpstr>
      <vt:lpstr>Conclusão</vt:lpstr>
      <vt:lpstr>Referências</vt:lpstr>
      <vt:lpstr>Aplicação Real de Conhecimentos das Pós Graduações em Tecnologia da Informação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413</cp:revision>
  <dcterms:created xsi:type="dcterms:W3CDTF">2008-05-19T15:53:37Z</dcterms:created>
  <dcterms:modified xsi:type="dcterms:W3CDTF">2013-08-16T17:39:30Z</dcterms:modified>
</cp:coreProperties>
</file>