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410" r:id="rId2"/>
    <p:sldId id="257" r:id="rId3"/>
    <p:sldId id="412" r:id="rId4"/>
    <p:sldId id="417" r:id="rId5"/>
    <p:sldId id="418" r:id="rId6"/>
    <p:sldId id="419" r:id="rId7"/>
    <p:sldId id="414" r:id="rId8"/>
    <p:sldId id="415" r:id="rId9"/>
    <p:sldId id="437" r:id="rId10"/>
    <p:sldId id="434" r:id="rId11"/>
    <p:sldId id="436" r:id="rId12"/>
    <p:sldId id="420" r:id="rId13"/>
    <p:sldId id="422" r:id="rId14"/>
    <p:sldId id="423" r:id="rId15"/>
    <p:sldId id="426" r:id="rId16"/>
    <p:sldId id="427" r:id="rId17"/>
    <p:sldId id="429" r:id="rId18"/>
    <p:sldId id="430" r:id="rId19"/>
    <p:sldId id="431" r:id="rId20"/>
    <p:sldId id="411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DB1"/>
    <a:srgbClr val="FFCCCC"/>
    <a:srgbClr val="FFCCFF"/>
    <a:srgbClr val="000000"/>
    <a:srgbClr val="0000CC"/>
    <a:srgbClr val="FF0066"/>
    <a:srgbClr val="FF9933"/>
    <a:srgbClr val="FF6600"/>
    <a:srgbClr val="FF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Receita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Plan1!$A$2:$A$4</c:f>
              <c:strCache>
                <c:ptCount val="3"/>
                <c:pt idx="0">
                  <c:v>Novos Negócios - Produtos</c:v>
                </c:pt>
                <c:pt idx="1">
                  <c:v>Desenvolvimento - Projetos</c:v>
                </c:pt>
                <c:pt idx="2">
                  <c:v>Outsourcing - Contratos</c:v>
                </c:pt>
              </c:strCache>
            </c:strRef>
          </c:cat>
          <c:val>
            <c:numRef>
              <c:f>Plan1!$B$2:$B$4</c:f>
              <c:numCache>
                <c:formatCode>0%</c:formatCode>
                <c:ptCount val="3"/>
                <c:pt idx="0">
                  <c:v>0.3</c:v>
                </c:pt>
                <c:pt idx="1">
                  <c:v>0.5</c:v>
                </c:pt>
                <c:pt idx="2">
                  <c:v>0.2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9BBFF0-4BBC-4703-9345-4ED03851C18A}" type="doc">
      <dgm:prSet loTypeId="urn:microsoft.com/office/officeart/2005/8/layout/vProcess5" loCatId="process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E1A82A17-79E7-4FA9-B186-5D5440D4C4EB}">
      <dgm:prSet phldrT="[Texto]"/>
      <dgm:spPr/>
      <dgm:t>
        <a:bodyPr/>
        <a:lstStyle/>
        <a:p>
          <a:r>
            <a:rPr lang="pt-BR" smtClean="0"/>
            <a:t>Pessoas</a:t>
          </a:r>
          <a:endParaRPr lang="pt-BR"/>
        </a:p>
      </dgm:t>
    </dgm:pt>
    <dgm:pt modelId="{609D9DFD-B883-435C-97B3-04CFDCA94EEB}" type="parTrans" cxnId="{901111A2-D0FE-4809-8B1D-B5457CD6FA74}">
      <dgm:prSet/>
      <dgm:spPr/>
      <dgm:t>
        <a:bodyPr/>
        <a:lstStyle/>
        <a:p>
          <a:endParaRPr lang="pt-BR"/>
        </a:p>
      </dgm:t>
    </dgm:pt>
    <dgm:pt modelId="{320DF68B-6B07-4257-AAE8-AA52407A24F3}" type="sibTrans" cxnId="{901111A2-D0FE-4809-8B1D-B5457CD6FA74}">
      <dgm:prSet/>
      <dgm:spPr/>
      <dgm:t>
        <a:bodyPr/>
        <a:lstStyle/>
        <a:p>
          <a:endParaRPr lang="pt-BR"/>
        </a:p>
      </dgm:t>
    </dgm:pt>
    <dgm:pt modelId="{C2D56860-45FA-4AAE-A4DD-CD37434F87F1}">
      <dgm:prSet/>
      <dgm:spPr/>
      <dgm:t>
        <a:bodyPr/>
        <a:lstStyle/>
        <a:p>
          <a:r>
            <a:rPr lang="pt-BR" smtClean="0"/>
            <a:t>Aplicações</a:t>
          </a:r>
          <a:endParaRPr lang="pt-BR" dirty="0" smtClean="0"/>
        </a:p>
      </dgm:t>
    </dgm:pt>
    <dgm:pt modelId="{59993496-9EF3-441C-A36A-7FA203569D58}" type="parTrans" cxnId="{30D49967-D3E8-4B07-AC7F-8DDC2506A85A}">
      <dgm:prSet/>
      <dgm:spPr/>
      <dgm:t>
        <a:bodyPr/>
        <a:lstStyle/>
        <a:p>
          <a:endParaRPr lang="pt-BR"/>
        </a:p>
      </dgm:t>
    </dgm:pt>
    <dgm:pt modelId="{FDA7F4F9-2641-4A6F-B701-296935F9FA3D}" type="sibTrans" cxnId="{30D49967-D3E8-4B07-AC7F-8DDC2506A85A}">
      <dgm:prSet/>
      <dgm:spPr/>
      <dgm:t>
        <a:bodyPr/>
        <a:lstStyle/>
        <a:p>
          <a:endParaRPr lang="pt-BR"/>
        </a:p>
      </dgm:t>
    </dgm:pt>
    <dgm:pt modelId="{A7BBB9B6-3F82-44D5-A996-91BD0707A9A7}">
      <dgm:prSet/>
      <dgm:spPr/>
      <dgm:t>
        <a:bodyPr/>
        <a:lstStyle/>
        <a:p>
          <a:r>
            <a:rPr lang="pt-BR" smtClean="0"/>
            <a:t>Informações</a:t>
          </a:r>
          <a:endParaRPr lang="pt-BR" dirty="0" smtClean="0"/>
        </a:p>
      </dgm:t>
    </dgm:pt>
    <dgm:pt modelId="{85C5AC53-B90F-41E1-BCF4-2D6FBAD85CC1}" type="parTrans" cxnId="{D1573F00-A1F9-4A29-A348-8761C6F6C410}">
      <dgm:prSet/>
      <dgm:spPr/>
      <dgm:t>
        <a:bodyPr/>
        <a:lstStyle/>
        <a:p>
          <a:endParaRPr lang="pt-BR"/>
        </a:p>
      </dgm:t>
    </dgm:pt>
    <dgm:pt modelId="{2234D50B-56F5-4F43-A01A-EA845F364805}" type="sibTrans" cxnId="{D1573F00-A1F9-4A29-A348-8761C6F6C410}">
      <dgm:prSet/>
      <dgm:spPr/>
      <dgm:t>
        <a:bodyPr/>
        <a:lstStyle/>
        <a:p>
          <a:endParaRPr lang="pt-BR"/>
        </a:p>
      </dgm:t>
    </dgm:pt>
    <dgm:pt modelId="{FDF4E9AB-41BD-441F-8C8E-FE78AD89014D}">
      <dgm:prSet/>
      <dgm:spPr/>
      <dgm:t>
        <a:bodyPr/>
        <a:lstStyle/>
        <a:p>
          <a:r>
            <a:rPr lang="pt-BR" smtClean="0"/>
            <a:t>Infraestrutura</a:t>
          </a:r>
          <a:endParaRPr lang="pt-BR" dirty="0" smtClean="0"/>
        </a:p>
      </dgm:t>
    </dgm:pt>
    <dgm:pt modelId="{9C5BB1F9-42D3-4446-90E0-EE25C86F14F9}" type="parTrans" cxnId="{CDBF2275-3A1F-41C6-B6C5-64E3DF7B5D3F}">
      <dgm:prSet/>
      <dgm:spPr/>
      <dgm:t>
        <a:bodyPr/>
        <a:lstStyle/>
        <a:p>
          <a:endParaRPr lang="pt-BR"/>
        </a:p>
      </dgm:t>
    </dgm:pt>
    <dgm:pt modelId="{D764F748-1EF6-4B7E-9FD5-AAA1DA0C52CA}" type="sibTrans" cxnId="{CDBF2275-3A1F-41C6-B6C5-64E3DF7B5D3F}">
      <dgm:prSet/>
      <dgm:spPr/>
      <dgm:t>
        <a:bodyPr/>
        <a:lstStyle/>
        <a:p>
          <a:endParaRPr lang="pt-BR"/>
        </a:p>
      </dgm:t>
    </dgm:pt>
    <dgm:pt modelId="{FD6FD67E-856F-46CC-9B81-D5C48BEBC5E0}" type="pres">
      <dgm:prSet presAssocID="{0C9BBFF0-4BBC-4703-9345-4ED03851C18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029ACC9-C027-4D36-8BC7-42E0C2D0142B}" type="pres">
      <dgm:prSet presAssocID="{0C9BBFF0-4BBC-4703-9345-4ED03851C18A}" presName="dummyMaxCanvas" presStyleCnt="0">
        <dgm:presLayoutVars/>
      </dgm:prSet>
      <dgm:spPr/>
    </dgm:pt>
    <dgm:pt modelId="{D9502BF6-6021-4516-9625-38E38E09BA24}" type="pres">
      <dgm:prSet presAssocID="{0C9BBFF0-4BBC-4703-9345-4ED03851C18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C23ABB-894F-4565-8977-B2ABE70846B2}" type="pres">
      <dgm:prSet presAssocID="{0C9BBFF0-4BBC-4703-9345-4ED03851C18A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C8D57B5-1F31-49EB-8EBE-130893047D52}" type="pres">
      <dgm:prSet presAssocID="{0C9BBFF0-4BBC-4703-9345-4ED03851C18A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5AFA82D-F2D6-44AD-84CC-85AD1E024931}" type="pres">
      <dgm:prSet presAssocID="{0C9BBFF0-4BBC-4703-9345-4ED03851C18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C58B213-F4FB-4DCB-B8DE-1A5ADC93532C}" type="pres">
      <dgm:prSet presAssocID="{0C9BBFF0-4BBC-4703-9345-4ED03851C18A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5A6AF0F-1919-4DED-BC5D-C63D911F4CC0}" type="pres">
      <dgm:prSet presAssocID="{0C9BBFF0-4BBC-4703-9345-4ED03851C18A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AAD81A-8E2D-4371-B72E-D02C6AC264EA}" type="pres">
      <dgm:prSet presAssocID="{0C9BBFF0-4BBC-4703-9345-4ED03851C18A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F77956A-0CF3-4410-BC06-88E3D3179609}" type="pres">
      <dgm:prSet presAssocID="{0C9BBFF0-4BBC-4703-9345-4ED03851C18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D9165BB-1D01-4098-8044-8905A777E2F7}" type="pres">
      <dgm:prSet presAssocID="{0C9BBFF0-4BBC-4703-9345-4ED03851C18A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D6CB2F-BBA6-42AF-A8ED-4E9E6F45EB0E}" type="pres">
      <dgm:prSet presAssocID="{0C9BBFF0-4BBC-4703-9345-4ED03851C18A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40C210-0DD8-4B48-92ED-8C5C621DC1AA}" type="pres">
      <dgm:prSet presAssocID="{0C9BBFF0-4BBC-4703-9345-4ED03851C18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C8E0C3B-52C2-474E-BFB0-533A309339D0}" type="presOf" srcId="{320DF68B-6B07-4257-AAE8-AA52407A24F3}" destId="{9C58B213-F4FB-4DCB-B8DE-1A5ADC93532C}" srcOrd="0" destOrd="0" presId="urn:microsoft.com/office/officeart/2005/8/layout/vProcess5"/>
    <dgm:cxn modelId="{16AA44EB-C871-416F-8D0E-508340E51C0F}" type="presOf" srcId="{0C9BBFF0-4BBC-4703-9345-4ED03851C18A}" destId="{FD6FD67E-856F-46CC-9B81-D5C48BEBC5E0}" srcOrd="0" destOrd="0" presId="urn:microsoft.com/office/officeart/2005/8/layout/vProcess5"/>
    <dgm:cxn modelId="{30D49967-D3E8-4B07-AC7F-8DDC2506A85A}" srcId="{0C9BBFF0-4BBC-4703-9345-4ED03851C18A}" destId="{C2D56860-45FA-4AAE-A4DD-CD37434F87F1}" srcOrd="1" destOrd="0" parTransId="{59993496-9EF3-441C-A36A-7FA203569D58}" sibTransId="{FDA7F4F9-2641-4A6F-B701-296935F9FA3D}"/>
    <dgm:cxn modelId="{9AAEA488-EE3A-4230-B873-E499E5431E5F}" type="presOf" srcId="{A7BBB9B6-3F82-44D5-A996-91BD0707A9A7}" destId="{8C8D57B5-1F31-49EB-8EBE-130893047D52}" srcOrd="0" destOrd="0" presId="urn:microsoft.com/office/officeart/2005/8/layout/vProcess5"/>
    <dgm:cxn modelId="{5F65DC1A-436C-47D8-B3FC-E685EFE51B86}" type="presOf" srcId="{FDF4E9AB-41BD-441F-8C8E-FE78AD89014D}" destId="{95AFA82D-F2D6-44AD-84CC-85AD1E024931}" srcOrd="0" destOrd="0" presId="urn:microsoft.com/office/officeart/2005/8/layout/vProcess5"/>
    <dgm:cxn modelId="{5CBA8CEC-C540-4B08-8C95-40CE2305F9AB}" type="presOf" srcId="{FDA7F4F9-2641-4A6F-B701-296935F9FA3D}" destId="{45A6AF0F-1919-4DED-BC5D-C63D911F4CC0}" srcOrd="0" destOrd="0" presId="urn:microsoft.com/office/officeart/2005/8/layout/vProcess5"/>
    <dgm:cxn modelId="{EE96FDE2-CF5C-4D51-B64B-F7D5F150B78D}" type="presOf" srcId="{E1A82A17-79E7-4FA9-B186-5D5440D4C4EB}" destId="{D9502BF6-6021-4516-9625-38E38E09BA24}" srcOrd="0" destOrd="0" presId="urn:microsoft.com/office/officeart/2005/8/layout/vProcess5"/>
    <dgm:cxn modelId="{D1573F00-A1F9-4A29-A348-8761C6F6C410}" srcId="{0C9BBFF0-4BBC-4703-9345-4ED03851C18A}" destId="{A7BBB9B6-3F82-44D5-A996-91BD0707A9A7}" srcOrd="2" destOrd="0" parTransId="{85C5AC53-B90F-41E1-BCF4-2D6FBAD85CC1}" sibTransId="{2234D50B-56F5-4F43-A01A-EA845F364805}"/>
    <dgm:cxn modelId="{B2B51D52-0CFC-4E90-A255-1202AC613B1B}" type="presOf" srcId="{2234D50B-56F5-4F43-A01A-EA845F364805}" destId="{9FAAD81A-8E2D-4371-B72E-D02C6AC264EA}" srcOrd="0" destOrd="0" presId="urn:microsoft.com/office/officeart/2005/8/layout/vProcess5"/>
    <dgm:cxn modelId="{216808DF-979A-4906-AFCD-2417CF23832C}" type="presOf" srcId="{C2D56860-45FA-4AAE-A4DD-CD37434F87F1}" destId="{F3C23ABB-894F-4565-8977-B2ABE70846B2}" srcOrd="0" destOrd="0" presId="urn:microsoft.com/office/officeart/2005/8/layout/vProcess5"/>
    <dgm:cxn modelId="{C85CDCE4-B54B-4039-933F-AE3516B35A0D}" type="presOf" srcId="{E1A82A17-79E7-4FA9-B186-5D5440D4C4EB}" destId="{CF77956A-0CF3-4410-BC06-88E3D3179609}" srcOrd="1" destOrd="0" presId="urn:microsoft.com/office/officeart/2005/8/layout/vProcess5"/>
    <dgm:cxn modelId="{3F681516-30E1-42EC-99BA-36D84FF7FE56}" type="presOf" srcId="{C2D56860-45FA-4AAE-A4DD-CD37434F87F1}" destId="{CD9165BB-1D01-4098-8044-8905A777E2F7}" srcOrd="1" destOrd="0" presId="urn:microsoft.com/office/officeart/2005/8/layout/vProcess5"/>
    <dgm:cxn modelId="{4C1D8FF2-8E52-43CD-926B-0251E291C345}" type="presOf" srcId="{FDF4E9AB-41BD-441F-8C8E-FE78AD89014D}" destId="{9F40C210-0DD8-4B48-92ED-8C5C621DC1AA}" srcOrd="1" destOrd="0" presId="urn:microsoft.com/office/officeart/2005/8/layout/vProcess5"/>
    <dgm:cxn modelId="{CDBF2275-3A1F-41C6-B6C5-64E3DF7B5D3F}" srcId="{0C9BBFF0-4BBC-4703-9345-4ED03851C18A}" destId="{FDF4E9AB-41BD-441F-8C8E-FE78AD89014D}" srcOrd="3" destOrd="0" parTransId="{9C5BB1F9-42D3-4446-90E0-EE25C86F14F9}" sibTransId="{D764F748-1EF6-4B7E-9FD5-AAA1DA0C52CA}"/>
    <dgm:cxn modelId="{901111A2-D0FE-4809-8B1D-B5457CD6FA74}" srcId="{0C9BBFF0-4BBC-4703-9345-4ED03851C18A}" destId="{E1A82A17-79E7-4FA9-B186-5D5440D4C4EB}" srcOrd="0" destOrd="0" parTransId="{609D9DFD-B883-435C-97B3-04CFDCA94EEB}" sibTransId="{320DF68B-6B07-4257-AAE8-AA52407A24F3}"/>
    <dgm:cxn modelId="{364B64C1-99D7-4ED3-9B6E-01284FACAC08}" type="presOf" srcId="{A7BBB9B6-3F82-44D5-A996-91BD0707A9A7}" destId="{9AD6CB2F-BBA6-42AF-A8ED-4E9E6F45EB0E}" srcOrd="1" destOrd="0" presId="urn:microsoft.com/office/officeart/2005/8/layout/vProcess5"/>
    <dgm:cxn modelId="{62B07CB7-FC8B-4950-B28D-FD44EB040BE2}" type="presParOf" srcId="{FD6FD67E-856F-46CC-9B81-D5C48BEBC5E0}" destId="{9029ACC9-C027-4D36-8BC7-42E0C2D0142B}" srcOrd="0" destOrd="0" presId="urn:microsoft.com/office/officeart/2005/8/layout/vProcess5"/>
    <dgm:cxn modelId="{9509F76D-44DD-4A3F-85CE-16D64FA76037}" type="presParOf" srcId="{FD6FD67E-856F-46CC-9B81-D5C48BEBC5E0}" destId="{D9502BF6-6021-4516-9625-38E38E09BA24}" srcOrd="1" destOrd="0" presId="urn:microsoft.com/office/officeart/2005/8/layout/vProcess5"/>
    <dgm:cxn modelId="{9B3D0AB9-8A0F-45CF-9677-0E4C19803626}" type="presParOf" srcId="{FD6FD67E-856F-46CC-9B81-D5C48BEBC5E0}" destId="{F3C23ABB-894F-4565-8977-B2ABE70846B2}" srcOrd="2" destOrd="0" presId="urn:microsoft.com/office/officeart/2005/8/layout/vProcess5"/>
    <dgm:cxn modelId="{4D947A2E-AAA8-4036-B6D7-2226BF571AA3}" type="presParOf" srcId="{FD6FD67E-856F-46CC-9B81-D5C48BEBC5E0}" destId="{8C8D57B5-1F31-49EB-8EBE-130893047D52}" srcOrd="3" destOrd="0" presId="urn:microsoft.com/office/officeart/2005/8/layout/vProcess5"/>
    <dgm:cxn modelId="{D3EFB8CF-731C-4501-9B60-B47139C50FA1}" type="presParOf" srcId="{FD6FD67E-856F-46CC-9B81-D5C48BEBC5E0}" destId="{95AFA82D-F2D6-44AD-84CC-85AD1E024931}" srcOrd="4" destOrd="0" presId="urn:microsoft.com/office/officeart/2005/8/layout/vProcess5"/>
    <dgm:cxn modelId="{66C06742-1A98-405E-A099-DAFDAD755554}" type="presParOf" srcId="{FD6FD67E-856F-46CC-9B81-D5C48BEBC5E0}" destId="{9C58B213-F4FB-4DCB-B8DE-1A5ADC93532C}" srcOrd="5" destOrd="0" presId="urn:microsoft.com/office/officeart/2005/8/layout/vProcess5"/>
    <dgm:cxn modelId="{E4DBCE48-6806-491A-8EFF-73DCF9150157}" type="presParOf" srcId="{FD6FD67E-856F-46CC-9B81-D5C48BEBC5E0}" destId="{45A6AF0F-1919-4DED-BC5D-C63D911F4CC0}" srcOrd="6" destOrd="0" presId="urn:microsoft.com/office/officeart/2005/8/layout/vProcess5"/>
    <dgm:cxn modelId="{43EED5AB-78E2-41FA-BD47-805BCCAF1F6E}" type="presParOf" srcId="{FD6FD67E-856F-46CC-9B81-D5C48BEBC5E0}" destId="{9FAAD81A-8E2D-4371-B72E-D02C6AC264EA}" srcOrd="7" destOrd="0" presId="urn:microsoft.com/office/officeart/2005/8/layout/vProcess5"/>
    <dgm:cxn modelId="{0B6E015F-DD02-4D0C-B4A2-AA705152DE8B}" type="presParOf" srcId="{FD6FD67E-856F-46CC-9B81-D5C48BEBC5E0}" destId="{CF77956A-0CF3-4410-BC06-88E3D3179609}" srcOrd="8" destOrd="0" presId="urn:microsoft.com/office/officeart/2005/8/layout/vProcess5"/>
    <dgm:cxn modelId="{CE889613-B35D-4A8F-88D2-FD19D23632FF}" type="presParOf" srcId="{FD6FD67E-856F-46CC-9B81-D5C48BEBC5E0}" destId="{CD9165BB-1D01-4098-8044-8905A777E2F7}" srcOrd="9" destOrd="0" presId="urn:microsoft.com/office/officeart/2005/8/layout/vProcess5"/>
    <dgm:cxn modelId="{BC561EC7-4E4A-4FC1-AB64-E96265670F72}" type="presParOf" srcId="{FD6FD67E-856F-46CC-9B81-D5C48BEBC5E0}" destId="{9AD6CB2F-BBA6-42AF-A8ED-4E9E6F45EB0E}" srcOrd="10" destOrd="0" presId="urn:microsoft.com/office/officeart/2005/8/layout/vProcess5"/>
    <dgm:cxn modelId="{6DE7623D-A8F5-4778-8A75-F9FD582A29BE}" type="presParOf" srcId="{FD6FD67E-856F-46CC-9B81-D5C48BEBC5E0}" destId="{9F40C210-0DD8-4B48-92ED-8C5C621DC1A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45A306-C0A0-46BE-B71D-310D0175A158}" type="doc">
      <dgm:prSet loTypeId="urn:microsoft.com/office/officeart/2005/8/layout/chevron2" loCatId="process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2C867028-1834-4257-978D-B40559A6A2A3}">
      <dgm:prSet phldrT="[Texto]"/>
      <dgm:spPr/>
      <dgm:t>
        <a:bodyPr/>
        <a:lstStyle/>
        <a:p>
          <a:r>
            <a:rPr lang="pt-BR" dirty="0" smtClean="0"/>
            <a:t>Efetividade</a:t>
          </a:r>
          <a:endParaRPr lang="pt-BR" dirty="0"/>
        </a:p>
      </dgm:t>
    </dgm:pt>
    <dgm:pt modelId="{CAF1F0D0-3691-4724-806E-15657AC14EE9}" type="parTrans" cxnId="{89ABE1A2-1225-49DB-B292-C594B898DFF4}">
      <dgm:prSet/>
      <dgm:spPr/>
      <dgm:t>
        <a:bodyPr/>
        <a:lstStyle/>
        <a:p>
          <a:endParaRPr lang="pt-BR"/>
        </a:p>
      </dgm:t>
    </dgm:pt>
    <dgm:pt modelId="{D3A1956D-F007-490A-A6CA-3ED413B11683}" type="sibTrans" cxnId="{89ABE1A2-1225-49DB-B292-C594B898DFF4}">
      <dgm:prSet/>
      <dgm:spPr/>
      <dgm:t>
        <a:bodyPr/>
        <a:lstStyle/>
        <a:p>
          <a:endParaRPr lang="pt-BR"/>
        </a:p>
      </dgm:t>
    </dgm:pt>
    <dgm:pt modelId="{2C3EC961-67C0-45F6-9A83-10F88B50D7E8}">
      <dgm:prSet phldrT="[Texto]"/>
      <dgm:spPr/>
      <dgm:t>
        <a:bodyPr/>
        <a:lstStyle/>
        <a:p>
          <a:r>
            <a:rPr lang="pt-BR" dirty="0" smtClean="0"/>
            <a:t>Eficiência</a:t>
          </a:r>
          <a:endParaRPr lang="pt-BR" dirty="0"/>
        </a:p>
      </dgm:t>
    </dgm:pt>
    <dgm:pt modelId="{D49B2C83-3C22-45EA-BB5E-0B6A7241C1E7}" type="parTrans" cxnId="{179B27E6-4F28-4363-818D-7A0E55BDC4FA}">
      <dgm:prSet/>
      <dgm:spPr/>
      <dgm:t>
        <a:bodyPr/>
        <a:lstStyle/>
        <a:p>
          <a:endParaRPr lang="pt-BR"/>
        </a:p>
      </dgm:t>
    </dgm:pt>
    <dgm:pt modelId="{A5716B58-CA2A-4E7E-9E5D-55E64CE1F9B3}" type="sibTrans" cxnId="{179B27E6-4F28-4363-818D-7A0E55BDC4FA}">
      <dgm:prSet/>
      <dgm:spPr/>
      <dgm:t>
        <a:bodyPr/>
        <a:lstStyle/>
        <a:p>
          <a:endParaRPr lang="pt-BR"/>
        </a:p>
      </dgm:t>
    </dgm:pt>
    <dgm:pt modelId="{F7F3392F-77DE-4B33-AA4D-E0DEEAC12085}">
      <dgm:prSet phldrT="[Texto]"/>
      <dgm:spPr/>
      <dgm:t>
        <a:bodyPr/>
        <a:lstStyle/>
        <a:p>
          <a:endParaRPr lang="pt-BR" dirty="0"/>
        </a:p>
      </dgm:t>
    </dgm:pt>
    <dgm:pt modelId="{52B148E6-4E56-49F3-9002-2A3430EE075E}" type="parTrans" cxnId="{1CBAFC1C-BBFA-45A2-B696-058ED26211C5}">
      <dgm:prSet/>
      <dgm:spPr/>
      <dgm:t>
        <a:bodyPr/>
        <a:lstStyle/>
        <a:p>
          <a:endParaRPr lang="pt-BR"/>
        </a:p>
      </dgm:t>
    </dgm:pt>
    <dgm:pt modelId="{351C62BB-B089-4521-A143-8F656EF854DA}" type="sibTrans" cxnId="{1CBAFC1C-BBFA-45A2-B696-058ED26211C5}">
      <dgm:prSet/>
      <dgm:spPr/>
      <dgm:t>
        <a:bodyPr/>
        <a:lstStyle/>
        <a:p>
          <a:endParaRPr lang="pt-BR"/>
        </a:p>
      </dgm:t>
    </dgm:pt>
    <dgm:pt modelId="{6677A923-56F6-4E45-BDB2-06B8506DC4BB}">
      <dgm:prSet phldrT="[Texto]"/>
      <dgm:spPr/>
      <dgm:t>
        <a:bodyPr/>
        <a:lstStyle/>
        <a:p>
          <a:r>
            <a:rPr lang="pt-BR" dirty="0" smtClean="0"/>
            <a:t>Confidencialidade</a:t>
          </a:r>
          <a:endParaRPr lang="pt-BR" dirty="0"/>
        </a:p>
      </dgm:t>
    </dgm:pt>
    <dgm:pt modelId="{641303A7-AD90-4EE7-AF3B-30B863B4CEF8}" type="parTrans" cxnId="{DAE5DDA5-A50A-4CB2-88F3-ADB9DBC1C27C}">
      <dgm:prSet/>
      <dgm:spPr/>
      <dgm:t>
        <a:bodyPr/>
        <a:lstStyle/>
        <a:p>
          <a:endParaRPr lang="pt-BR"/>
        </a:p>
      </dgm:t>
    </dgm:pt>
    <dgm:pt modelId="{0E120243-BB29-4552-AE8D-21D4218509FF}" type="sibTrans" cxnId="{DAE5DDA5-A50A-4CB2-88F3-ADB9DBC1C27C}">
      <dgm:prSet/>
      <dgm:spPr/>
      <dgm:t>
        <a:bodyPr/>
        <a:lstStyle/>
        <a:p>
          <a:endParaRPr lang="pt-BR"/>
        </a:p>
      </dgm:t>
    </dgm:pt>
    <dgm:pt modelId="{0F38A14D-FB50-4CDC-9EB7-E20CFF6C27F9}">
      <dgm:prSet phldrT="[Texto]"/>
      <dgm:spPr/>
      <dgm:t>
        <a:bodyPr/>
        <a:lstStyle/>
        <a:p>
          <a:r>
            <a:rPr lang="pt-BR" dirty="0" smtClean="0"/>
            <a:t>Integridade</a:t>
          </a:r>
          <a:endParaRPr lang="pt-BR" dirty="0"/>
        </a:p>
      </dgm:t>
    </dgm:pt>
    <dgm:pt modelId="{F6B743DB-B477-4745-B8AF-C0FAD5748606}" type="parTrans" cxnId="{715E5973-830A-4914-8C97-72AE178E9EE1}">
      <dgm:prSet/>
      <dgm:spPr/>
      <dgm:t>
        <a:bodyPr/>
        <a:lstStyle/>
        <a:p>
          <a:endParaRPr lang="pt-BR"/>
        </a:p>
      </dgm:t>
    </dgm:pt>
    <dgm:pt modelId="{F6F0E1F8-FD52-4BAB-ADA3-FC787024D03D}" type="sibTrans" cxnId="{715E5973-830A-4914-8C97-72AE178E9EE1}">
      <dgm:prSet/>
      <dgm:spPr/>
      <dgm:t>
        <a:bodyPr/>
        <a:lstStyle/>
        <a:p>
          <a:endParaRPr lang="pt-BR"/>
        </a:p>
      </dgm:t>
    </dgm:pt>
    <dgm:pt modelId="{77B3434D-11C7-4858-9E01-AFFD210D8395}">
      <dgm:prSet phldrT="[Texto]"/>
      <dgm:spPr/>
      <dgm:t>
        <a:bodyPr/>
        <a:lstStyle/>
        <a:p>
          <a:endParaRPr lang="pt-BR" dirty="0"/>
        </a:p>
      </dgm:t>
    </dgm:pt>
    <dgm:pt modelId="{19A18B35-6C8F-40D2-88A6-B181262CAAF4}" type="parTrans" cxnId="{44175197-F82E-4562-819F-D5068AB3ADFF}">
      <dgm:prSet/>
      <dgm:spPr/>
      <dgm:t>
        <a:bodyPr/>
        <a:lstStyle/>
        <a:p>
          <a:endParaRPr lang="pt-BR"/>
        </a:p>
      </dgm:t>
    </dgm:pt>
    <dgm:pt modelId="{9705A217-2782-4067-99B6-9BDEE55FEFA5}" type="sibTrans" cxnId="{44175197-F82E-4562-819F-D5068AB3ADFF}">
      <dgm:prSet/>
      <dgm:spPr/>
      <dgm:t>
        <a:bodyPr/>
        <a:lstStyle/>
        <a:p>
          <a:endParaRPr lang="pt-BR"/>
        </a:p>
      </dgm:t>
    </dgm:pt>
    <dgm:pt modelId="{F5794133-40D2-434D-855C-4B551704EE06}">
      <dgm:prSet phldrT="[Texto]"/>
      <dgm:spPr/>
      <dgm:t>
        <a:bodyPr/>
        <a:lstStyle/>
        <a:p>
          <a:r>
            <a:rPr lang="pt-BR" dirty="0" smtClean="0"/>
            <a:t>Disponibilidade</a:t>
          </a:r>
          <a:endParaRPr lang="pt-BR" dirty="0"/>
        </a:p>
      </dgm:t>
    </dgm:pt>
    <dgm:pt modelId="{09D81EF9-6D02-4D2F-B725-0A80CA873933}" type="parTrans" cxnId="{DE6048D2-A2E4-4F0D-9746-4FE66121AD5B}">
      <dgm:prSet/>
      <dgm:spPr/>
      <dgm:t>
        <a:bodyPr/>
        <a:lstStyle/>
        <a:p>
          <a:endParaRPr lang="pt-BR"/>
        </a:p>
      </dgm:t>
    </dgm:pt>
    <dgm:pt modelId="{59B5AA62-475E-4E11-AA62-523A41414E27}" type="sibTrans" cxnId="{DE6048D2-A2E4-4F0D-9746-4FE66121AD5B}">
      <dgm:prSet/>
      <dgm:spPr/>
      <dgm:t>
        <a:bodyPr/>
        <a:lstStyle/>
        <a:p>
          <a:endParaRPr lang="pt-BR"/>
        </a:p>
      </dgm:t>
    </dgm:pt>
    <dgm:pt modelId="{0FC0CAD0-6749-4547-A3D2-1B701EE654A2}">
      <dgm:prSet phldrT="[Texto]"/>
      <dgm:spPr/>
      <dgm:t>
        <a:bodyPr/>
        <a:lstStyle/>
        <a:p>
          <a:endParaRPr lang="pt-BR" dirty="0"/>
        </a:p>
      </dgm:t>
    </dgm:pt>
    <dgm:pt modelId="{DC4D626B-8B66-4474-981F-6C345FFA90EB}" type="parTrans" cxnId="{4A95805A-4447-475D-9D4E-6ECB366934E3}">
      <dgm:prSet/>
      <dgm:spPr/>
      <dgm:t>
        <a:bodyPr/>
        <a:lstStyle/>
        <a:p>
          <a:endParaRPr lang="pt-BR"/>
        </a:p>
      </dgm:t>
    </dgm:pt>
    <dgm:pt modelId="{3C4B1C27-89FE-46DE-A232-EA4C569F7111}" type="sibTrans" cxnId="{4A95805A-4447-475D-9D4E-6ECB366934E3}">
      <dgm:prSet/>
      <dgm:spPr/>
      <dgm:t>
        <a:bodyPr/>
        <a:lstStyle/>
        <a:p>
          <a:endParaRPr lang="pt-BR"/>
        </a:p>
      </dgm:t>
    </dgm:pt>
    <dgm:pt modelId="{C0ABE39E-9A3F-470D-963F-C29AF98B3DE2}">
      <dgm:prSet phldrT="[Texto]"/>
      <dgm:spPr/>
      <dgm:t>
        <a:bodyPr/>
        <a:lstStyle/>
        <a:p>
          <a:r>
            <a:rPr lang="pt-BR" dirty="0" smtClean="0"/>
            <a:t>Conformidade</a:t>
          </a:r>
          <a:endParaRPr lang="pt-BR" dirty="0"/>
        </a:p>
      </dgm:t>
    </dgm:pt>
    <dgm:pt modelId="{E57AC008-2A16-4489-9996-58346D487CC5}" type="parTrans" cxnId="{C2323AEF-E6BD-4E9B-8F11-28FF1C83C166}">
      <dgm:prSet/>
      <dgm:spPr/>
      <dgm:t>
        <a:bodyPr/>
        <a:lstStyle/>
        <a:p>
          <a:endParaRPr lang="pt-BR"/>
        </a:p>
      </dgm:t>
    </dgm:pt>
    <dgm:pt modelId="{EEDCFBFB-DD77-4743-AE1D-16257183D049}" type="sibTrans" cxnId="{C2323AEF-E6BD-4E9B-8F11-28FF1C83C166}">
      <dgm:prSet/>
      <dgm:spPr/>
      <dgm:t>
        <a:bodyPr/>
        <a:lstStyle/>
        <a:p>
          <a:endParaRPr lang="pt-BR"/>
        </a:p>
      </dgm:t>
    </dgm:pt>
    <dgm:pt modelId="{1B9B0414-6CA2-4212-AF47-310520597351}">
      <dgm:prSet phldrT="[Texto]"/>
      <dgm:spPr/>
      <dgm:t>
        <a:bodyPr/>
        <a:lstStyle/>
        <a:p>
          <a:endParaRPr lang="pt-BR" dirty="0"/>
        </a:p>
      </dgm:t>
    </dgm:pt>
    <dgm:pt modelId="{1F4EBD92-DD72-4602-9F4F-1A019EE4B227}" type="parTrans" cxnId="{ED1D9B8F-DADF-4267-8281-D54FFA5D5251}">
      <dgm:prSet/>
      <dgm:spPr/>
      <dgm:t>
        <a:bodyPr/>
        <a:lstStyle/>
        <a:p>
          <a:endParaRPr lang="pt-BR"/>
        </a:p>
      </dgm:t>
    </dgm:pt>
    <dgm:pt modelId="{09485050-3C10-4407-93AE-CCEEBE6875B9}" type="sibTrans" cxnId="{ED1D9B8F-DADF-4267-8281-D54FFA5D5251}">
      <dgm:prSet/>
      <dgm:spPr/>
      <dgm:t>
        <a:bodyPr/>
        <a:lstStyle/>
        <a:p>
          <a:endParaRPr lang="pt-BR"/>
        </a:p>
      </dgm:t>
    </dgm:pt>
    <dgm:pt modelId="{3F052ECA-745F-4BEA-A6CE-55A3B35D1573}">
      <dgm:prSet phldrT="[Texto]"/>
      <dgm:spPr/>
      <dgm:t>
        <a:bodyPr/>
        <a:lstStyle/>
        <a:p>
          <a:endParaRPr lang="pt-BR" dirty="0"/>
        </a:p>
      </dgm:t>
    </dgm:pt>
    <dgm:pt modelId="{4558DE6A-C094-44EE-B191-BE6ECD93A799}" type="parTrans" cxnId="{D96C2B21-DBED-43ED-9488-04B2E93C8A0C}">
      <dgm:prSet/>
      <dgm:spPr/>
      <dgm:t>
        <a:bodyPr/>
        <a:lstStyle/>
        <a:p>
          <a:endParaRPr lang="pt-BR"/>
        </a:p>
      </dgm:t>
    </dgm:pt>
    <dgm:pt modelId="{6BA55587-B74A-40D6-BDAF-96433BC8949D}" type="sibTrans" cxnId="{D96C2B21-DBED-43ED-9488-04B2E93C8A0C}">
      <dgm:prSet/>
      <dgm:spPr/>
      <dgm:t>
        <a:bodyPr/>
        <a:lstStyle/>
        <a:p>
          <a:endParaRPr lang="pt-BR"/>
        </a:p>
      </dgm:t>
    </dgm:pt>
    <dgm:pt modelId="{46BE9234-2E8B-41C3-BC59-8CCE3021D840}">
      <dgm:prSet phldrT="[Texto]"/>
      <dgm:spPr/>
      <dgm:t>
        <a:bodyPr/>
        <a:lstStyle/>
        <a:p>
          <a:endParaRPr lang="pt-BR" dirty="0"/>
        </a:p>
      </dgm:t>
    </dgm:pt>
    <dgm:pt modelId="{DCCD5A58-C242-4AD2-8F00-3FC1CEE2DF1A}" type="parTrans" cxnId="{9E32DD5A-7D12-4720-AAB7-F87DC9BDDCF4}">
      <dgm:prSet/>
      <dgm:spPr/>
      <dgm:t>
        <a:bodyPr/>
        <a:lstStyle/>
        <a:p>
          <a:endParaRPr lang="pt-BR"/>
        </a:p>
      </dgm:t>
    </dgm:pt>
    <dgm:pt modelId="{ED20D350-9116-4AFC-BFD3-A53AF2B06329}" type="sibTrans" cxnId="{9E32DD5A-7D12-4720-AAB7-F87DC9BDDCF4}">
      <dgm:prSet/>
      <dgm:spPr/>
      <dgm:t>
        <a:bodyPr/>
        <a:lstStyle/>
        <a:p>
          <a:endParaRPr lang="pt-BR"/>
        </a:p>
      </dgm:t>
    </dgm:pt>
    <dgm:pt modelId="{29BA0AB2-4B4F-4708-A53F-D21136551071}">
      <dgm:prSet phldrT="[Texto]"/>
      <dgm:spPr/>
      <dgm:t>
        <a:bodyPr/>
        <a:lstStyle/>
        <a:p>
          <a:r>
            <a:rPr lang="pt-BR" dirty="0" smtClean="0"/>
            <a:t>Confiabilidade</a:t>
          </a:r>
          <a:endParaRPr lang="pt-BR" dirty="0"/>
        </a:p>
      </dgm:t>
    </dgm:pt>
    <dgm:pt modelId="{A5295D7F-224C-40BE-A16F-16C5C4925910}" type="parTrans" cxnId="{2A1449FC-407D-40E8-BC37-80754B72AB82}">
      <dgm:prSet/>
      <dgm:spPr/>
      <dgm:t>
        <a:bodyPr/>
        <a:lstStyle/>
        <a:p>
          <a:endParaRPr lang="pt-BR"/>
        </a:p>
      </dgm:t>
    </dgm:pt>
    <dgm:pt modelId="{D2E434B0-D4A8-4763-8B64-410F52C84C3D}" type="sibTrans" cxnId="{2A1449FC-407D-40E8-BC37-80754B72AB82}">
      <dgm:prSet/>
      <dgm:spPr/>
      <dgm:t>
        <a:bodyPr/>
        <a:lstStyle/>
        <a:p>
          <a:endParaRPr lang="pt-BR"/>
        </a:p>
      </dgm:t>
    </dgm:pt>
    <dgm:pt modelId="{C3FAF54D-4DC4-405E-A6BE-8BE9CD04457B}">
      <dgm:prSet phldrT="[Texto]"/>
      <dgm:spPr/>
      <dgm:t>
        <a:bodyPr/>
        <a:lstStyle/>
        <a:p>
          <a:endParaRPr lang="pt-BR" dirty="0"/>
        </a:p>
      </dgm:t>
    </dgm:pt>
    <dgm:pt modelId="{B8C39CC5-486D-4A29-8B73-055F4EE480D8}" type="parTrans" cxnId="{851DF64E-D9DD-4E3F-A672-6A1AD4C7DC36}">
      <dgm:prSet/>
      <dgm:spPr/>
      <dgm:t>
        <a:bodyPr/>
        <a:lstStyle/>
        <a:p>
          <a:endParaRPr lang="pt-BR"/>
        </a:p>
      </dgm:t>
    </dgm:pt>
    <dgm:pt modelId="{69198E6B-F840-4F48-920F-5393469EA802}" type="sibTrans" cxnId="{851DF64E-D9DD-4E3F-A672-6A1AD4C7DC36}">
      <dgm:prSet/>
      <dgm:spPr/>
      <dgm:t>
        <a:bodyPr/>
        <a:lstStyle/>
        <a:p>
          <a:endParaRPr lang="pt-BR"/>
        </a:p>
      </dgm:t>
    </dgm:pt>
    <dgm:pt modelId="{61DA96A1-DD49-4E5E-8921-27DE9B12F9FF}" type="pres">
      <dgm:prSet presAssocID="{F845A306-C0A0-46BE-B71D-310D0175A15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11D925C-5A4D-4E63-A12B-1AEC57D94D0D}" type="pres">
      <dgm:prSet presAssocID="{3F052ECA-745F-4BEA-A6CE-55A3B35D1573}" presName="composite" presStyleCnt="0"/>
      <dgm:spPr/>
    </dgm:pt>
    <dgm:pt modelId="{4BE8DF40-1AEA-40A7-A666-A348FBF5FB5E}" type="pres">
      <dgm:prSet presAssocID="{3F052ECA-745F-4BEA-A6CE-55A3B35D1573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10EC902-1F07-4562-B89A-33184A61CD5F}" type="pres">
      <dgm:prSet presAssocID="{3F052ECA-745F-4BEA-A6CE-55A3B35D1573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81468B2-DA52-4AA3-8430-ABCE12CB8627}" type="pres">
      <dgm:prSet presAssocID="{6BA55587-B74A-40D6-BDAF-96433BC8949D}" presName="sp" presStyleCnt="0"/>
      <dgm:spPr/>
    </dgm:pt>
    <dgm:pt modelId="{A366EA1E-DB53-4178-B335-6F0F1C20359D}" type="pres">
      <dgm:prSet presAssocID="{46BE9234-2E8B-41C3-BC59-8CCE3021D840}" presName="composite" presStyleCnt="0"/>
      <dgm:spPr/>
    </dgm:pt>
    <dgm:pt modelId="{7874463C-993F-483B-8FE6-BD36BE58478A}" type="pres">
      <dgm:prSet presAssocID="{46BE9234-2E8B-41C3-BC59-8CCE3021D840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66607C7-65CC-42C6-96B1-737736A06D8D}" type="pres">
      <dgm:prSet presAssocID="{46BE9234-2E8B-41C3-BC59-8CCE3021D840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DDA82C-CC5E-4E33-9ADF-B7267B98DBBA}" type="pres">
      <dgm:prSet presAssocID="{ED20D350-9116-4AFC-BFD3-A53AF2B06329}" presName="sp" presStyleCnt="0"/>
      <dgm:spPr/>
    </dgm:pt>
    <dgm:pt modelId="{86C45CFB-A192-474B-9B20-009CBED7C07F}" type="pres">
      <dgm:prSet presAssocID="{F7F3392F-77DE-4B33-AA4D-E0DEEAC12085}" presName="composite" presStyleCnt="0"/>
      <dgm:spPr/>
    </dgm:pt>
    <dgm:pt modelId="{7EB06CF9-B96F-4C67-A0C7-9C3614D8C276}" type="pres">
      <dgm:prSet presAssocID="{F7F3392F-77DE-4B33-AA4D-E0DEEAC12085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F6B408-48D5-4225-876B-AA49E13D58F8}" type="pres">
      <dgm:prSet presAssocID="{F7F3392F-77DE-4B33-AA4D-E0DEEAC12085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D9D247-8505-4927-8D07-124F17BE90B6}" type="pres">
      <dgm:prSet presAssocID="{351C62BB-B089-4521-A143-8F656EF854DA}" presName="sp" presStyleCnt="0"/>
      <dgm:spPr/>
    </dgm:pt>
    <dgm:pt modelId="{6E6C2059-721C-4B98-85CD-DB15DB0995F8}" type="pres">
      <dgm:prSet presAssocID="{77B3434D-11C7-4858-9E01-AFFD210D8395}" presName="composite" presStyleCnt="0"/>
      <dgm:spPr/>
    </dgm:pt>
    <dgm:pt modelId="{9986B491-51C5-4F0B-8AFE-63998D5A5B23}" type="pres">
      <dgm:prSet presAssocID="{77B3434D-11C7-4858-9E01-AFFD210D8395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519BFF9-B6AF-446E-A5C8-5D0D159A540F}" type="pres">
      <dgm:prSet presAssocID="{77B3434D-11C7-4858-9E01-AFFD210D8395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B12F0A-47EC-4621-A76F-E872E4DA05A3}" type="pres">
      <dgm:prSet presAssocID="{9705A217-2782-4067-99B6-9BDEE55FEFA5}" presName="sp" presStyleCnt="0"/>
      <dgm:spPr/>
    </dgm:pt>
    <dgm:pt modelId="{8C9D52A9-3653-41C1-B1C8-5E9513A27B47}" type="pres">
      <dgm:prSet presAssocID="{0FC0CAD0-6749-4547-A3D2-1B701EE654A2}" presName="composite" presStyleCnt="0"/>
      <dgm:spPr/>
    </dgm:pt>
    <dgm:pt modelId="{828CFD13-39A1-4C6F-99A4-9612B2305BE6}" type="pres">
      <dgm:prSet presAssocID="{0FC0CAD0-6749-4547-A3D2-1B701EE654A2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435B317-B06E-49D2-8BED-545CD26BE2DA}" type="pres">
      <dgm:prSet presAssocID="{0FC0CAD0-6749-4547-A3D2-1B701EE654A2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76E1BC-26AA-4888-B097-25FACF219F79}" type="pres">
      <dgm:prSet presAssocID="{3C4B1C27-89FE-46DE-A232-EA4C569F7111}" presName="sp" presStyleCnt="0"/>
      <dgm:spPr/>
    </dgm:pt>
    <dgm:pt modelId="{6BEC406F-82F7-420D-9182-EBA4E83CBBE1}" type="pres">
      <dgm:prSet presAssocID="{1B9B0414-6CA2-4212-AF47-310520597351}" presName="composite" presStyleCnt="0"/>
      <dgm:spPr/>
    </dgm:pt>
    <dgm:pt modelId="{FDBCFD33-1A2C-4692-A530-37B3FC56E828}" type="pres">
      <dgm:prSet presAssocID="{1B9B0414-6CA2-4212-AF47-310520597351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2756B1-F6E9-4878-A47A-8B57C9AA3562}" type="pres">
      <dgm:prSet presAssocID="{1B9B0414-6CA2-4212-AF47-310520597351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717A681-95E1-46D2-8577-C83215D0CC58}" type="pres">
      <dgm:prSet presAssocID="{09485050-3C10-4407-93AE-CCEEBE6875B9}" presName="sp" presStyleCnt="0"/>
      <dgm:spPr/>
    </dgm:pt>
    <dgm:pt modelId="{5DF55BB3-7247-4729-8C05-0A279DBF3A3E}" type="pres">
      <dgm:prSet presAssocID="{C3FAF54D-4DC4-405E-A6BE-8BE9CD04457B}" presName="composite" presStyleCnt="0"/>
      <dgm:spPr/>
    </dgm:pt>
    <dgm:pt modelId="{8257A0B8-60F2-41F7-8F27-02C2C0F88E9A}" type="pres">
      <dgm:prSet presAssocID="{C3FAF54D-4DC4-405E-A6BE-8BE9CD04457B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BC1950A-BFBC-4BAA-89F4-48B746DE8ED7}" type="pres">
      <dgm:prSet presAssocID="{C3FAF54D-4DC4-405E-A6BE-8BE9CD04457B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0AE4813-1E2E-4AB3-9145-8EFA7165DD06}" type="presOf" srcId="{C3FAF54D-4DC4-405E-A6BE-8BE9CD04457B}" destId="{8257A0B8-60F2-41F7-8F27-02C2C0F88E9A}" srcOrd="0" destOrd="0" presId="urn:microsoft.com/office/officeart/2005/8/layout/chevron2"/>
    <dgm:cxn modelId="{C2323AEF-E6BD-4E9B-8F11-28FF1C83C166}" srcId="{1B9B0414-6CA2-4212-AF47-310520597351}" destId="{C0ABE39E-9A3F-470D-963F-C29AF98B3DE2}" srcOrd="0" destOrd="0" parTransId="{E57AC008-2A16-4489-9996-58346D487CC5}" sibTransId="{EEDCFBFB-DD77-4743-AE1D-16257183D049}"/>
    <dgm:cxn modelId="{C44CD91A-A6CB-4559-A3A1-AF01F24F2AFB}" type="presOf" srcId="{1B9B0414-6CA2-4212-AF47-310520597351}" destId="{FDBCFD33-1A2C-4692-A530-37B3FC56E828}" srcOrd="0" destOrd="0" presId="urn:microsoft.com/office/officeart/2005/8/layout/chevron2"/>
    <dgm:cxn modelId="{D216578B-FC42-4180-81F0-0919592F910D}" type="presOf" srcId="{2C3EC961-67C0-45F6-9A83-10F88B50D7E8}" destId="{766607C7-65CC-42C6-96B1-737736A06D8D}" srcOrd="0" destOrd="0" presId="urn:microsoft.com/office/officeart/2005/8/layout/chevron2"/>
    <dgm:cxn modelId="{179B27E6-4F28-4363-818D-7A0E55BDC4FA}" srcId="{46BE9234-2E8B-41C3-BC59-8CCE3021D840}" destId="{2C3EC961-67C0-45F6-9A83-10F88B50D7E8}" srcOrd="0" destOrd="0" parTransId="{D49B2C83-3C22-45EA-BB5E-0B6A7241C1E7}" sibTransId="{A5716B58-CA2A-4E7E-9E5D-55E64CE1F9B3}"/>
    <dgm:cxn modelId="{C63ED34A-B7E2-49DF-A174-D2A9DCF5D765}" type="presOf" srcId="{6677A923-56F6-4E45-BDB2-06B8506DC4BB}" destId="{3CF6B408-48D5-4225-876B-AA49E13D58F8}" srcOrd="0" destOrd="0" presId="urn:microsoft.com/office/officeart/2005/8/layout/chevron2"/>
    <dgm:cxn modelId="{CC6F16B5-5044-4C24-8257-BBEB04BAA443}" type="presOf" srcId="{0FC0CAD0-6749-4547-A3D2-1B701EE654A2}" destId="{828CFD13-39A1-4C6F-99A4-9612B2305BE6}" srcOrd="0" destOrd="0" presId="urn:microsoft.com/office/officeart/2005/8/layout/chevron2"/>
    <dgm:cxn modelId="{A8ED7509-6ADE-4146-8D73-6653A34A71ED}" type="presOf" srcId="{C0ABE39E-9A3F-470D-963F-C29AF98B3DE2}" destId="{6F2756B1-F6E9-4878-A47A-8B57C9AA3562}" srcOrd="0" destOrd="0" presId="urn:microsoft.com/office/officeart/2005/8/layout/chevron2"/>
    <dgm:cxn modelId="{AFF7F715-4C8E-4926-81ED-1F1E35A5C35F}" type="presOf" srcId="{77B3434D-11C7-4858-9E01-AFFD210D8395}" destId="{9986B491-51C5-4F0B-8AFE-63998D5A5B23}" srcOrd="0" destOrd="0" presId="urn:microsoft.com/office/officeart/2005/8/layout/chevron2"/>
    <dgm:cxn modelId="{9E32DD5A-7D12-4720-AAB7-F87DC9BDDCF4}" srcId="{F845A306-C0A0-46BE-B71D-310D0175A158}" destId="{46BE9234-2E8B-41C3-BC59-8CCE3021D840}" srcOrd="1" destOrd="0" parTransId="{DCCD5A58-C242-4AD2-8F00-3FC1CEE2DF1A}" sibTransId="{ED20D350-9116-4AFC-BFD3-A53AF2B06329}"/>
    <dgm:cxn modelId="{D96C2B21-DBED-43ED-9488-04B2E93C8A0C}" srcId="{F845A306-C0A0-46BE-B71D-310D0175A158}" destId="{3F052ECA-745F-4BEA-A6CE-55A3B35D1573}" srcOrd="0" destOrd="0" parTransId="{4558DE6A-C094-44EE-B191-BE6ECD93A799}" sibTransId="{6BA55587-B74A-40D6-BDAF-96433BC8949D}"/>
    <dgm:cxn modelId="{C9498720-E084-4D55-AE61-AF1DB72B2AC5}" type="presOf" srcId="{F7F3392F-77DE-4B33-AA4D-E0DEEAC12085}" destId="{7EB06CF9-B96F-4C67-A0C7-9C3614D8C276}" srcOrd="0" destOrd="0" presId="urn:microsoft.com/office/officeart/2005/8/layout/chevron2"/>
    <dgm:cxn modelId="{4A95805A-4447-475D-9D4E-6ECB366934E3}" srcId="{F845A306-C0A0-46BE-B71D-310D0175A158}" destId="{0FC0CAD0-6749-4547-A3D2-1B701EE654A2}" srcOrd="4" destOrd="0" parTransId="{DC4D626B-8B66-4474-981F-6C345FFA90EB}" sibTransId="{3C4B1C27-89FE-46DE-A232-EA4C569F7111}"/>
    <dgm:cxn modelId="{464D182A-6F6E-4FCA-A69B-E8502866D72D}" type="presOf" srcId="{2C867028-1834-4257-978D-B40559A6A2A3}" destId="{610EC902-1F07-4562-B89A-33184A61CD5F}" srcOrd="0" destOrd="0" presId="urn:microsoft.com/office/officeart/2005/8/layout/chevron2"/>
    <dgm:cxn modelId="{A93B518B-9EB1-4C54-991B-E97C923E94F6}" type="presOf" srcId="{29BA0AB2-4B4F-4708-A53F-D21136551071}" destId="{8BC1950A-BFBC-4BAA-89F4-48B746DE8ED7}" srcOrd="0" destOrd="0" presId="urn:microsoft.com/office/officeart/2005/8/layout/chevron2"/>
    <dgm:cxn modelId="{E90B27E0-D6F8-46A7-8CDF-5D804FADDC39}" type="presOf" srcId="{F5794133-40D2-434D-855C-4B551704EE06}" destId="{2435B317-B06E-49D2-8BED-545CD26BE2DA}" srcOrd="0" destOrd="0" presId="urn:microsoft.com/office/officeart/2005/8/layout/chevron2"/>
    <dgm:cxn modelId="{89ABE1A2-1225-49DB-B292-C594B898DFF4}" srcId="{3F052ECA-745F-4BEA-A6CE-55A3B35D1573}" destId="{2C867028-1834-4257-978D-B40559A6A2A3}" srcOrd="0" destOrd="0" parTransId="{CAF1F0D0-3691-4724-806E-15657AC14EE9}" sibTransId="{D3A1956D-F007-490A-A6CA-3ED413B11683}"/>
    <dgm:cxn modelId="{44175197-F82E-4562-819F-D5068AB3ADFF}" srcId="{F845A306-C0A0-46BE-B71D-310D0175A158}" destId="{77B3434D-11C7-4858-9E01-AFFD210D8395}" srcOrd="3" destOrd="0" parTransId="{19A18B35-6C8F-40D2-88A6-B181262CAAF4}" sibTransId="{9705A217-2782-4067-99B6-9BDEE55FEFA5}"/>
    <dgm:cxn modelId="{ED1D9B8F-DADF-4267-8281-D54FFA5D5251}" srcId="{F845A306-C0A0-46BE-B71D-310D0175A158}" destId="{1B9B0414-6CA2-4212-AF47-310520597351}" srcOrd="5" destOrd="0" parTransId="{1F4EBD92-DD72-4602-9F4F-1A019EE4B227}" sibTransId="{09485050-3C10-4407-93AE-CCEEBE6875B9}"/>
    <dgm:cxn modelId="{1CBAFC1C-BBFA-45A2-B696-058ED26211C5}" srcId="{F845A306-C0A0-46BE-B71D-310D0175A158}" destId="{F7F3392F-77DE-4B33-AA4D-E0DEEAC12085}" srcOrd="2" destOrd="0" parTransId="{52B148E6-4E56-49F3-9002-2A3430EE075E}" sibTransId="{351C62BB-B089-4521-A143-8F656EF854DA}"/>
    <dgm:cxn modelId="{2730A897-692E-4D69-9E02-A28DEAC4CE95}" type="presOf" srcId="{46BE9234-2E8B-41C3-BC59-8CCE3021D840}" destId="{7874463C-993F-483B-8FE6-BD36BE58478A}" srcOrd="0" destOrd="0" presId="urn:microsoft.com/office/officeart/2005/8/layout/chevron2"/>
    <dgm:cxn modelId="{81FF2F0C-A2F1-401B-B4B4-CEEDB09CD354}" type="presOf" srcId="{3F052ECA-745F-4BEA-A6CE-55A3B35D1573}" destId="{4BE8DF40-1AEA-40A7-A666-A348FBF5FB5E}" srcOrd="0" destOrd="0" presId="urn:microsoft.com/office/officeart/2005/8/layout/chevron2"/>
    <dgm:cxn modelId="{715E5973-830A-4914-8C97-72AE178E9EE1}" srcId="{77B3434D-11C7-4858-9E01-AFFD210D8395}" destId="{0F38A14D-FB50-4CDC-9EB7-E20CFF6C27F9}" srcOrd="0" destOrd="0" parTransId="{F6B743DB-B477-4745-B8AF-C0FAD5748606}" sibTransId="{F6F0E1F8-FD52-4BAB-ADA3-FC787024D03D}"/>
    <dgm:cxn modelId="{8BD1655B-7BFC-4D3D-B70C-F7DAFB0443F1}" type="presOf" srcId="{F845A306-C0A0-46BE-B71D-310D0175A158}" destId="{61DA96A1-DD49-4E5E-8921-27DE9B12F9FF}" srcOrd="0" destOrd="0" presId="urn:microsoft.com/office/officeart/2005/8/layout/chevron2"/>
    <dgm:cxn modelId="{2A1449FC-407D-40E8-BC37-80754B72AB82}" srcId="{C3FAF54D-4DC4-405E-A6BE-8BE9CD04457B}" destId="{29BA0AB2-4B4F-4708-A53F-D21136551071}" srcOrd="0" destOrd="0" parTransId="{A5295D7F-224C-40BE-A16F-16C5C4925910}" sibTransId="{D2E434B0-D4A8-4763-8B64-410F52C84C3D}"/>
    <dgm:cxn modelId="{93DCF437-C98D-492B-BE71-313B11444938}" type="presOf" srcId="{0F38A14D-FB50-4CDC-9EB7-E20CFF6C27F9}" destId="{1519BFF9-B6AF-446E-A5C8-5D0D159A540F}" srcOrd="0" destOrd="0" presId="urn:microsoft.com/office/officeart/2005/8/layout/chevron2"/>
    <dgm:cxn modelId="{DAE5DDA5-A50A-4CB2-88F3-ADB9DBC1C27C}" srcId="{F7F3392F-77DE-4B33-AA4D-E0DEEAC12085}" destId="{6677A923-56F6-4E45-BDB2-06B8506DC4BB}" srcOrd="0" destOrd="0" parTransId="{641303A7-AD90-4EE7-AF3B-30B863B4CEF8}" sibTransId="{0E120243-BB29-4552-AE8D-21D4218509FF}"/>
    <dgm:cxn modelId="{851DF64E-D9DD-4E3F-A672-6A1AD4C7DC36}" srcId="{F845A306-C0A0-46BE-B71D-310D0175A158}" destId="{C3FAF54D-4DC4-405E-A6BE-8BE9CD04457B}" srcOrd="6" destOrd="0" parTransId="{B8C39CC5-486D-4A29-8B73-055F4EE480D8}" sibTransId="{69198E6B-F840-4F48-920F-5393469EA802}"/>
    <dgm:cxn modelId="{DE6048D2-A2E4-4F0D-9746-4FE66121AD5B}" srcId="{0FC0CAD0-6749-4547-A3D2-1B701EE654A2}" destId="{F5794133-40D2-434D-855C-4B551704EE06}" srcOrd="0" destOrd="0" parTransId="{09D81EF9-6D02-4D2F-B725-0A80CA873933}" sibTransId="{59B5AA62-475E-4E11-AA62-523A41414E27}"/>
    <dgm:cxn modelId="{67DA45A8-E06A-4B00-8BA1-8F5F344EE744}" type="presParOf" srcId="{61DA96A1-DD49-4E5E-8921-27DE9B12F9FF}" destId="{411D925C-5A4D-4E63-A12B-1AEC57D94D0D}" srcOrd="0" destOrd="0" presId="urn:microsoft.com/office/officeart/2005/8/layout/chevron2"/>
    <dgm:cxn modelId="{E58F3450-40BF-4A40-A6D4-7D925DD1771A}" type="presParOf" srcId="{411D925C-5A4D-4E63-A12B-1AEC57D94D0D}" destId="{4BE8DF40-1AEA-40A7-A666-A348FBF5FB5E}" srcOrd="0" destOrd="0" presId="urn:microsoft.com/office/officeart/2005/8/layout/chevron2"/>
    <dgm:cxn modelId="{31D8E757-3E39-4849-BDAE-B8B22A46AFC5}" type="presParOf" srcId="{411D925C-5A4D-4E63-A12B-1AEC57D94D0D}" destId="{610EC902-1F07-4562-B89A-33184A61CD5F}" srcOrd="1" destOrd="0" presId="urn:microsoft.com/office/officeart/2005/8/layout/chevron2"/>
    <dgm:cxn modelId="{4D553A3B-E936-4714-89CA-AF2F9797E177}" type="presParOf" srcId="{61DA96A1-DD49-4E5E-8921-27DE9B12F9FF}" destId="{F81468B2-DA52-4AA3-8430-ABCE12CB8627}" srcOrd="1" destOrd="0" presId="urn:microsoft.com/office/officeart/2005/8/layout/chevron2"/>
    <dgm:cxn modelId="{FCB9295F-D5D5-42A5-8768-B3F59BD6E56D}" type="presParOf" srcId="{61DA96A1-DD49-4E5E-8921-27DE9B12F9FF}" destId="{A366EA1E-DB53-4178-B335-6F0F1C20359D}" srcOrd="2" destOrd="0" presId="urn:microsoft.com/office/officeart/2005/8/layout/chevron2"/>
    <dgm:cxn modelId="{2F507320-9A94-48F4-B65B-044A4D1F91F2}" type="presParOf" srcId="{A366EA1E-DB53-4178-B335-6F0F1C20359D}" destId="{7874463C-993F-483B-8FE6-BD36BE58478A}" srcOrd="0" destOrd="0" presId="urn:microsoft.com/office/officeart/2005/8/layout/chevron2"/>
    <dgm:cxn modelId="{F49F80CE-E086-4C7D-92CA-E6535F5D48CD}" type="presParOf" srcId="{A366EA1E-DB53-4178-B335-6F0F1C20359D}" destId="{766607C7-65CC-42C6-96B1-737736A06D8D}" srcOrd="1" destOrd="0" presId="urn:microsoft.com/office/officeart/2005/8/layout/chevron2"/>
    <dgm:cxn modelId="{75151680-36C4-4EB6-8778-2576FBDFE225}" type="presParOf" srcId="{61DA96A1-DD49-4E5E-8921-27DE9B12F9FF}" destId="{D4DDA82C-CC5E-4E33-9ADF-B7267B98DBBA}" srcOrd="3" destOrd="0" presId="urn:microsoft.com/office/officeart/2005/8/layout/chevron2"/>
    <dgm:cxn modelId="{DFF9F3FF-1742-4F97-A434-A80FC3867847}" type="presParOf" srcId="{61DA96A1-DD49-4E5E-8921-27DE9B12F9FF}" destId="{86C45CFB-A192-474B-9B20-009CBED7C07F}" srcOrd="4" destOrd="0" presId="urn:microsoft.com/office/officeart/2005/8/layout/chevron2"/>
    <dgm:cxn modelId="{0428B2AF-EB48-4CF5-8BE9-0B3553619457}" type="presParOf" srcId="{86C45CFB-A192-474B-9B20-009CBED7C07F}" destId="{7EB06CF9-B96F-4C67-A0C7-9C3614D8C276}" srcOrd="0" destOrd="0" presId="urn:microsoft.com/office/officeart/2005/8/layout/chevron2"/>
    <dgm:cxn modelId="{D2F7D96E-4D8D-449E-8D60-03FD4068075E}" type="presParOf" srcId="{86C45CFB-A192-474B-9B20-009CBED7C07F}" destId="{3CF6B408-48D5-4225-876B-AA49E13D58F8}" srcOrd="1" destOrd="0" presId="urn:microsoft.com/office/officeart/2005/8/layout/chevron2"/>
    <dgm:cxn modelId="{A99F6506-E42D-47F2-97DE-B21D634AE8EC}" type="presParOf" srcId="{61DA96A1-DD49-4E5E-8921-27DE9B12F9FF}" destId="{65D9D247-8505-4927-8D07-124F17BE90B6}" srcOrd="5" destOrd="0" presId="urn:microsoft.com/office/officeart/2005/8/layout/chevron2"/>
    <dgm:cxn modelId="{A3181BCC-6086-4131-A7C1-FF6AE0B130B7}" type="presParOf" srcId="{61DA96A1-DD49-4E5E-8921-27DE9B12F9FF}" destId="{6E6C2059-721C-4B98-85CD-DB15DB0995F8}" srcOrd="6" destOrd="0" presId="urn:microsoft.com/office/officeart/2005/8/layout/chevron2"/>
    <dgm:cxn modelId="{910DEB9D-51F1-486E-89CC-F96BE320D4B9}" type="presParOf" srcId="{6E6C2059-721C-4B98-85CD-DB15DB0995F8}" destId="{9986B491-51C5-4F0B-8AFE-63998D5A5B23}" srcOrd="0" destOrd="0" presId="urn:microsoft.com/office/officeart/2005/8/layout/chevron2"/>
    <dgm:cxn modelId="{0F596B12-282A-41FC-A3C4-2544624DB9C5}" type="presParOf" srcId="{6E6C2059-721C-4B98-85CD-DB15DB0995F8}" destId="{1519BFF9-B6AF-446E-A5C8-5D0D159A540F}" srcOrd="1" destOrd="0" presId="urn:microsoft.com/office/officeart/2005/8/layout/chevron2"/>
    <dgm:cxn modelId="{A90EA2C1-35F8-4D34-8A2E-BF7E7449AEC0}" type="presParOf" srcId="{61DA96A1-DD49-4E5E-8921-27DE9B12F9FF}" destId="{D4B12F0A-47EC-4621-A76F-E872E4DA05A3}" srcOrd="7" destOrd="0" presId="urn:microsoft.com/office/officeart/2005/8/layout/chevron2"/>
    <dgm:cxn modelId="{4DEC51F3-11A7-4318-A662-022EAD7A2A24}" type="presParOf" srcId="{61DA96A1-DD49-4E5E-8921-27DE9B12F9FF}" destId="{8C9D52A9-3653-41C1-B1C8-5E9513A27B47}" srcOrd="8" destOrd="0" presId="urn:microsoft.com/office/officeart/2005/8/layout/chevron2"/>
    <dgm:cxn modelId="{4772DAE0-FBC0-47DC-A901-15DB0A4F3302}" type="presParOf" srcId="{8C9D52A9-3653-41C1-B1C8-5E9513A27B47}" destId="{828CFD13-39A1-4C6F-99A4-9612B2305BE6}" srcOrd="0" destOrd="0" presId="urn:microsoft.com/office/officeart/2005/8/layout/chevron2"/>
    <dgm:cxn modelId="{C954F451-E449-4395-A458-8B433753F235}" type="presParOf" srcId="{8C9D52A9-3653-41C1-B1C8-5E9513A27B47}" destId="{2435B317-B06E-49D2-8BED-545CD26BE2DA}" srcOrd="1" destOrd="0" presId="urn:microsoft.com/office/officeart/2005/8/layout/chevron2"/>
    <dgm:cxn modelId="{17E226E6-51B4-4FE6-8800-A8FD2C3191CD}" type="presParOf" srcId="{61DA96A1-DD49-4E5E-8921-27DE9B12F9FF}" destId="{3876E1BC-26AA-4888-B097-25FACF219F79}" srcOrd="9" destOrd="0" presId="urn:microsoft.com/office/officeart/2005/8/layout/chevron2"/>
    <dgm:cxn modelId="{A78ABD1B-55FA-40C8-931C-B85D9DDED1AE}" type="presParOf" srcId="{61DA96A1-DD49-4E5E-8921-27DE9B12F9FF}" destId="{6BEC406F-82F7-420D-9182-EBA4E83CBBE1}" srcOrd="10" destOrd="0" presId="urn:microsoft.com/office/officeart/2005/8/layout/chevron2"/>
    <dgm:cxn modelId="{E50665E4-7BD2-4A7A-ABAF-0B0073E78E8D}" type="presParOf" srcId="{6BEC406F-82F7-420D-9182-EBA4E83CBBE1}" destId="{FDBCFD33-1A2C-4692-A530-37B3FC56E828}" srcOrd="0" destOrd="0" presId="urn:microsoft.com/office/officeart/2005/8/layout/chevron2"/>
    <dgm:cxn modelId="{9CC91885-5D32-4799-BE5F-67A2D6808ACF}" type="presParOf" srcId="{6BEC406F-82F7-420D-9182-EBA4E83CBBE1}" destId="{6F2756B1-F6E9-4878-A47A-8B57C9AA3562}" srcOrd="1" destOrd="0" presId="urn:microsoft.com/office/officeart/2005/8/layout/chevron2"/>
    <dgm:cxn modelId="{CB761B7D-2B79-4C4B-9B90-2B6643E0EEE7}" type="presParOf" srcId="{61DA96A1-DD49-4E5E-8921-27DE9B12F9FF}" destId="{6717A681-95E1-46D2-8577-C83215D0CC58}" srcOrd="11" destOrd="0" presId="urn:microsoft.com/office/officeart/2005/8/layout/chevron2"/>
    <dgm:cxn modelId="{6083880D-9AA6-4F5D-9E33-00842BD868CF}" type="presParOf" srcId="{61DA96A1-DD49-4E5E-8921-27DE9B12F9FF}" destId="{5DF55BB3-7247-4729-8C05-0A279DBF3A3E}" srcOrd="12" destOrd="0" presId="urn:microsoft.com/office/officeart/2005/8/layout/chevron2"/>
    <dgm:cxn modelId="{1524667C-5DA9-4574-A283-C9DEB0B331E5}" type="presParOf" srcId="{5DF55BB3-7247-4729-8C05-0A279DBF3A3E}" destId="{8257A0B8-60F2-41F7-8F27-02C2C0F88E9A}" srcOrd="0" destOrd="0" presId="urn:microsoft.com/office/officeart/2005/8/layout/chevron2"/>
    <dgm:cxn modelId="{87A33ADB-6A49-4BAE-942B-788BB32C9C2B}" type="presParOf" srcId="{5DF55BB3-7247-4729-8C05-0A279DBF3A3E}" destId="{8BC1950A-BFBC-4BAA-89F4-48B746DE8ED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9D1922-E646-4E72-A6DA-E74BA8E2B355}" type="doc">
      <dgm:prSet loTypeId="urn:microsoft.com/office/officeart/2005/8/layout/cycle4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E61EF283-EDEF-483D-8BD3-7DBE542BBBCA}">
      <dgm:prSet phldrT="[Texto]"/>
      <dgm:spPr/>
      <dgm:t>
        <a:bodyPr/>
        <a:lstStyle/>
        <a:p>
          <a:r>
            <a:rPr lang="pt-BR" dirty="0" smtClean="0"/>
            <a:t>ME</a:t>
          </a:r>
          <a:endParaRPr lang="pt-BR" dirty="0"/>
        </a:p>
      </dgm:t>
    </dgm:pt>
    <dgm:pt modelId="{FBFC4B36-519D-4CDF-9227-A89B7BC85CDD}" type="parTrans" cxnId="{54FA5860-190B-4646-B354-D701C654A4C6}">
      <dgm:prSet/>
      <dgm:spPr/>
      <dgm:t>
        <a:bodyPr/>
        <a:lstStyle/>
        <a:p>
          <a:endParaRPr lang="pt-BR"/>
        </a:p>
      </dgm:t>
    </dgm:pt>
    <dgm:pt modelId="{15577EC5-AD98-49F0-A694-E9E9AF2F5FB6}" type="sibTrans" cxnId="{54FA5860-190B-4646-B354-D701C654A4C6}">
      <dgm:prSet/>
      <dgm:spPr/>
      <dgm:t>
        <a:bodyPr/>
        <a:lstStyle/>
        <a:p>
          <a:endParaRPr lang="pt-BR"/>
        </a:p>
      </dgm:t>
    </dgm:pt>
    <dgm:pt modelId="{BF83A9B5-B7E4-4382-9B6A-4BE6C7C549DB}">
      <dgm:prSet phldrT="[Texto]"/>
      <dgm:spPr/>
      <dgm:t>
        <a:bodyPr/>
        <a:lstStyle/>
        <a:p>
          <a:r>
            <a:rPr lang="pt-BR" dirty="0" smtClean="0"/>
            <a:t>Monitorar &amp; Avaliar</a:t>
          </a:r>
          <a:endParaRPr lang="pt-BR" dirty="0"/>
        </a:p>
      </dgm:t>
    </dgm:pt>
    <dgm:pt modelId="{C6E20F2E-3EE2-462B-ACA6-FDEE02EEC4AD}" type="parTrans" cxnId="{4641DF09-EC33-44F3-A475-F7026EB79C63}">
      <dgm:prSet/>
      <dgm:spPr/>
      <dgm:t>
        <a:bodyPr/>
        <a:lstStyle/>
        <a:p>
          <a:endParaRPr lang="pt-BR"/>
        </a:p>
      </dgm:t>
    </dgm:pt>
    <dgm:pt modelId="{3A26CB8A-D044-4972-B1E6-626C75ECC8A1}" type="sibTrans" cxnId="{4641DF09-EC33-44F3-A475-F7026EB79C63}">
      <dgm:prSet/>
      <dgm:spPr/>
      <dgm:t>
        <a:bodyPr/>
        <a:lstStyle/>
        <a:p>
          <a:endParaRPr lang="pt-BR"/>
        </a:p>
      </dgm:t>
    </dgm:pt>
    <dgm:pt modelId="{71456063-4FC7-46FD-AB78-32EE7EDAE7F0}">
      <dgm:prSet phldrT="[Texto]"/>
      <dgm:spPr/>
      <dgm:t>
        <a:bodyPr/>
        <a:lstStyle/>
        <a:p>
          <a:r>
            <a:rPr lang="pt-BR" dirty="0" smtClean="0"/>
            <a:t>PO</a:t>
          </a:r>
          <a:endParaRPr lang="pt-BR" dirty="0"/>
        </a:p>
      </dgm:t>
    </dgm:pt>
    <dgm:pt modelId="{1417D153-83B0-4D45-9147-843DA3B0EF18}" type="parTrans" cxnId="{297DD4D2-DB03-4FFD-A641-F2232B9FF5AB}">
      <dgm:prSet/>
      <dgm:spPr/>
      <dgm:t>
        <a:bodyPr/>
        <a:lstStyle/>
        <a:p>
          <a:endParaRPr lang="pt-BR"/>
        </a:p>
      </dgm:t>
    </dgm:pt>
    <dgm:pt modelId="{40937408-1D26-4D70-A1FE-53B981526ADF}" type="sibTrans" cxnId="{297DD4D2-DB03-4FFD-A641-F2232B9FF5AB}">
      <dgm:prSet/>
      <dgm:spPr/>
      <dgm:t>
        <a:bodyPr/>
        <a:lstStyle/>
        <a:p>
          <a:endParaRPr lang="pt-BR"/>
        </a:p>
      </dgm:t>
    </dgm:pt>
    <dgm:pt modelId="{AE3DE6B6-8E5E-4717-A2BA-C0A618DB6808}">
      <dgm:prSet phldrT="[Texto]"/>
      <dgm:spPr/>
      <dgm:t>
        <a:bodyPr/>
        <a:lstStyle/>
        <a:p>
          <a:r>
            <a:rPr lang="pt-BR" dirty="0" smtClean="0"/>
            <a:t>Planejar &amp; Organizar</a:t>
          </a:r>
          <a:endParaRPr lang="pt-BR" dirty="0"/>
        </a:p>
      </dgm:t>
    </dgm:pt>
    <dgm:pt modelId="{FA30F0E0-FD5F-41FE-98CB-3688C0FDBF2D}" type="parTrans" cxnId="{65519CA7-BD00-4318-B31C-D1AF3CD30143}">
      <dgm:prSet/>
      <dgm:spPr/>
      <dgm:t>
        <a:bodyPr/>
        <a:lstStyle/>
        <a:p>
          <a:endParaRPr lang="pt-BR"/>
        </a:p>
      </dgm:t>
    </dgm:pt>
    <dgm:pt modelId="{C7BA457A-C2F5-4D27-BE68-4B1D2E6B3782}" type="sibTrans" cxnId="{65519CA7-BD00-4318-B31C-D1AF3CD30143}">
      <dgm:prSet/>
      <dgm:spPr/>
      <dgm:t>
        <a:bodyPr/>
        <a:lstStyle/>
        <a:p>
          <a:endParaRPr lang="pt-BR"/>
        </a:p>
      </dgm:t>
    </dgm:pt>
    <dgm:pt modelId="{3D483DEA-EA68-40C0-A0CF-BCF9205407F1}">
      <dgm:prSet phldrT="[Texto]"/>
      <dgm:spPr/>
      <dgm:t>
        <a:bodyPr/>
        <a:lstStyle/>
        <a:p>
          <a:r>
            <a:rPr lang="pt-BR" dirty="0" smtClean="0"/>
            <a:t>AI</a:t>
          </a:r>
          <a:endParaRPr lang="pt-BR" dirty="0"/>
        </a:p>
      </dgm:t>
    </dgm:pt>
    <dgm:pt modelId="{51BC50E1-D45F-4067-BF3D-0082DE680809}" type="parTrans" cxnId="{4A6532CB-1525-43D0-88F7-CD914CFAF7C5}">
      <dgm:prSet/>
      <dgm:spPr/>
      <dgm:t>
        <a:bodyPr/>
        <a:lstStyle/>
        <a:p>
          <a:endParaRPr lang="pt-BR"/>
        </a:p>
      </dgm:t>
    </dgm:pt>
    <dgm:pt modelId="{EF2943B8-FDE2-4EC8-A91A-722F5EDD3B2A}" type="sibTrans" cxnId="{4A6532CB-1525-43D0-88F7-CD914CFAF7C5}">
      <dgm:prSet/>
      <dgm:spPr/>
      <dgm:t>
        <a:bodyPr/>
        <a:lstStyle/>
        <a:p>
          <a:endParaRPr lang="pt-BR"/>
        </a:p>
      </dgm:t>
    </dgm:pt>
    <dgm:pt modelId="{910BD9E4-4C2D-4C1E-8656-E90621E3C119}">
      <dgm:prSet phldrT="[Texto]"/>
      <dgm:spPr/>
      <dgm:t>
        <a:bodyPr/>
        <a:lstStyle/>
        <a:p>
          <a:r>
            <a:rPr lang="pt-BR" dirty="0" smtClean="0"/>
            <a:t>Adquirir &amp; Implementar</a:t>
          </a:r>
          <a:endParaRPr lang="pt-BR" dirty="0"/>
        </a:p>
      </dgm:t>
    </dgm:pt>
    <dgm:pt modelId="{B4775761-8209-4448-9091-E24C2CAD8322}" type="parTrans" cxnId="{DE2C9CC6-0C0F-4ED3-9BEA-4BAA2999459E}">
      <dgm:prSet/>
      <dgm:spPr/>
      <dgm:t>
        <a:bodyPr/>
        <a:lstStyle/>
        <a:p>
          <a:endParaRPr lang="pt-BR"/>
        </a:p>
      </dgm:t>
    </dgm:pt>
    <dgm:pt modelId="{716B3CE0-81D7-4148-B7C8-8967E7873B79}" type="sibTrans" cxnId="{DE2C9CC6-0C0F-4ED3-9BEA-4BAA2999459E}">
      <dgm:prSet/>
      <dgm:spPr/>
      <dgm:t>
        <a:bodyPr/>
        <a:lstStyle/>
        <a:p>
          <a:endParaRPr lang="pt-BR"/>
        </a:p>
      </dgm:t>
    </dgm:pt>
    <dgm:pt modelId="{BA99076F-30BA-4991-8477-DD614D404FEB}">
      <dgm:prSet phldrT="[Texto]"/>
      <dgm:spPr/>
      <dgm:t>
        <a:bodyPr/>
        <a:lstStyle/>
        <a:p>
          <a:r>
            <a:rPr lang="pt-BR" dirty="0" smtClean="0"/>
            <a:t>DS</a:t>
          </a:r>
          <a:endParaRPr lang="pt-BR" dirty="0"/>
        </a:p>
      </dgm:t>
    </dgm:pt>
    <dgm:pt modelId="{E8DBEE6E-B1A5-45CF-BE0E-F4E1FCE24740}" type="parTrans" cxnId="{1F792E5A-3590-4B6A-9B0A-F7DCBFDF20A9}">
      <dgm:prSet/>
      <dgm:spPr/>
      <dgm:t>
        <a:bodyPr/>
        <a:lstStyle/>
        <a:p>
          <a:endParaRPr lang="pt-BR"/>
        </a:p>
      </dgm:t>
    </dgm:pt>
    <dgm:pt modelId="{FD95DAC1-9C90-4E3D-9CF4-629027D6F64C}" type="sibTrans" cxnId="{1F792E5A-3590-4B6A-9B0A-F7DCBFDF20A9}">
      <dgm:prSet/>
      <dgm:spPr/>
      <dgm:t>
        <a:bodyPr/>
        <a:lstStyle/>
        <a:p>
          <a:endParaRPr lang="pt-BR"/>
        </a:p>
      </dgm:t>
    </dgm:pt>
    <dgm:pt modelId="{6811EC3B-C657-4AAD-B6A1-A814A56EA6D6}">
      <dgm:prSet phldrT="[Texto]"/>
      <dgm:spPr/>
      <dgm:t>
        <a:bodyPr/>
        <a:lstStyle/>
        <a:p>
          <a:r>
            <a:rPr lang="pt-BR" dirty="0" smtClean="0"/>
            <a:t>Entregar &amp; Suportar</a:t>
          </a:r>
          <a:endParaRPr lang="pt-BR" dirty="0"/>
        </a:p>
      </dgm:t>
    </dgm:pt>
    <dgm:pt modelId="{7BE9AEE6-0AFB-44EC-84D7-9759B6D97EA5}" type="parTrans" cxnId="{E59FCC88-7CA7-4908-A493-1E96A3F8F0EB}">
      <dgm:prSet/>
      <dgm:spPr/>
      <dgm:t>
        <a:bodyPr/>
        <a:lstStyle/>
        <a:p>
          <a:endParaRPr lang="pt-BR"/>
        </a:p>
      </dgm:t>
    </dgm:pt>
    <dgm:pt modelId="{77B04A86-89FC-46BF-97C8-4F20E1126427}" type="sibTrans" cxnId="{E59FCC88-7CA7-4908-A493-1E96A3F8F0EB}">
      <dgm:prSet/>
      <dgm:spPr/>
      <dgm:t>
        <a:bodyPr/>
        <a:lstStyle/>
        <a:p>
          <a:endParaRPr lang="pt-BR"/>
        </a:p>
      </dgm:t>
    </dgm:pt>
    <dgm:pt modelId="{E5ABF059-1FED-40E5-AC94-7946CD48D1F5}" type="pres">
      <dgm:prSet presAssocID="{949D1922-E646-4E72-A6DA-E74BA8E2B35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1044A7B-0BD5-4570-941F-6D2EC61A7BF5}" type="pres">
      <dgm:prSet presAssocID="{949D1922-E646-4E72-A6DA-E74BA8E2B355}" presName="children" presStyleCnt="0"/>
      <dgm:spPr/>
    </dgm:pt>
    <dgm:pt modelId="{DBF79D7B-91EB-4E1F-9518-89686CAE1D50}" type="pres">
      <dgm:prSet presAssocID="{949D1922-E646-4E72-A6DA-E74BA8E2B355}" presName="child1group" presStyleCnt="0"/>
      <dgm:spPr/>
    </dgm:pt>
    <dgm:pt modelId="{227748C7-285E-49E0-8182-606337E5F24B}" type="pres">
      <dgm:prSet presAssocID="{949D1922-E646-4E72-A6DA-E74BA8E2B355}" presName="child1" presStyleLbl="bgAcc1" presStyleIdx="0" presStyleCnt="4"/>
      <dgm:spPr/>
      <dgm:t>
        <a:bodyPr/>
        <a:lstStyle/>
        <a:p>
          <a:endParaRPr lang="pt-BR"/>
        </a:p>
      </dgm:t>
    </dgm:pt>
    <dgm:pt modelId="{F084F44C-EAD2-418C-B2B6-E13EF150AD2E}" type="pres">
      <dgm:prSet presAssocID="{949D1922-E646-4E72-A6DA-E74BA8E2B355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B76177-77AA-42AA-8F52-96A6829970FB}" type="pres">
      <dgm:prSet presAssocID="{949D1922-E646-4E72-A6DA-E74BA8E2B355}" presName="child2group" presStyleCnt="0"/>
      <dgm:spPr/>
    </dgm:pt>
    <dgm:pt modelId="{4A69DEC6-73F3-4771-BF4D-039F38282D9A}" type="pres">
      <dgm:prSet presAssocID="{949D1922-E646-4E72-A6DA-E74BA8E2B355}" presName="child2" presStyleLbl="bgAcc1" presStyleIdx="1" presStyleCnt="4"/>
      <dgm:spPr/>
      <dgm:t>
        <a:bodyPr/>
        <a:lstStyle/>
        <a:p>
          <a:endParaRPr lang="pt-BR"/>
        </a:p>
      </dgm:t>
    </dgm:pt>
    <dgm:pt modelId="{43D41C52-CBB3-4BAE-AC0B-D0D58528B468}" type="pres">
      <dgm:prSet presAssocID="{949D1922-E646-4E72-A6DA-E74BA8E2B355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0F8FE6-4946-4570-ACB9-50CF0A257B97}" type="pres">
      <dgm:prSet presAssocID="{949D1922-E646-4E72-A6DA-E74BA8E2B355}" presName="child3group" presStyleCnt="0"/>
      <dgm:spPr/>
    </dgm:pt>
    <dgm:pt modelId="{C37B08E5-300F-4FFD-A8E0-8D63276E12EF}" type="pres">
      <dgm:prSet presAssocID="{949D1922-E646-4E72-A6DA-E74BA8E2B355}" presName="child3" presStyleLbl="bgAcc1" presStyleIdx="2" presStyleCnt="4"/>
      <dgm:spPr/>
      <dgm:t>
        <a:bodyPr/>
        <a:lstStyle/>
        <a:p>
          <a:endParaRPr lang="pt-BR"/>
        </a:p>
      </dgm:t>
    </dgm:pt>
    <dgm:pt modelId="{FE6B93B9-D09F-4E09-9D20-1DCDD1DA68BE}" type="pres">
      <dgm:prSet presAssocID="{949D1922-E646-4E72-A6DA-E74BA8E2B355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A439C5-D1D8-46D1-A923-A5BBB345D5F7}" type="pres">
      <dgm:prSet presAssocID="{949D1922-E646-4E72-A6DA-E74BA8E2B355}" presName="child4group" presStyleCnt="0"/>
      <dgm:spPr/>
    </dgm:pt>
    <dgm:pt modelId="{4855F2AD-334F-464E-8C55-FDE7502FF98A}" type="pres">
      <dgm:prSet presAssocID="{949D1922-E646-4E72-A6DA-E74BA8E2B355}" presName="child4" presStyleLbl="bgAcc1" presStyleIdx="3" presStyleCnt="4"/>
      <dgm:spPr/>
      <dgm:t>
        <a:bodyPr/>
        <a:lstStyle/>
        <a:p>
          <a:endParaRPr lang="pt-BR"/>
        </a:p>
      </dgm:t>
    </dgm:pt>
    <dgm:pt modelId="{4C1A30B6-4ECB-4F0D-A8CD-10A1C8FB431D}" type="pres">
      <dgm:prSet presAssocID="{949D1922-E646-4E72-A6DA-E74BA8E2B355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2307243-D436-44D6-A487-EBB08143F6D5}" type="pres">
      <dgm:prSet presAssocID="{949D1922-E646-4E72-A6DA-E74BA8E2B355}" presName="childPlaceholder" presStyleCnt="0"/>
      <dgm:spPr/>
    </dgm:pt>
    <dgm:pt modelId="{5D573A32-A77A-4815-A8C5-FBE7A0672C6E}" type="pres">
      <dgm:prSet presAssocID="{949D1922-E646-4E72-A6DA-E74BA8E2B355}" presName="circle" presStyleCnt="0"/>
      <dgm:spPr/>
    </dgm:pt>
    <dgm:pt modelId="{95A66D25-3759-40D8-8474-08F1EC3BE3EA}" type="pres">
      <dgm:prSet presAssocID="{949D1922-E646-4E72-A6DA-E74BA8E2B355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7D1D955-30F9-4CC1-B61E-55446F427A8D}" type="pres">
      <dgm:prSet presAssocID="{949D1922-E646-4E72-A6DA-E74BA8E2B355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A44D9D6-8F65-4C78-8CAA-2B021A535021}" type="pres">
      <dgm:prSet presAssocID="{949D1922-E646-4E72-A6DA-E74BA8E2B355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EAE5391-6632-445A-B007-26AD5CF73C15}" type="pres">
      <dgm:prSet presAssocID="{949D1922-E646-4E72-A6DA-E74BA8E2B355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D1E2669-DEA8-41AB-A5E0-964D812668A5}" type="pres">
      <dgm:prSet presAssocID="{949D1922-E646-4E72-A6DA-E74BA8E2B355}" presName="quadrantPlaceholder" presStyleCnt="0"/>
      <dgm:spPr/>
    </dgm:pt>
    <dgm:pt modelId="{7F6A0B82-0F77-4F6E-9222-F231AAAF6AC0}" type="pres">
      <dgm:prSet presAssocID="{949D1922-E646-4E72-A6DA-E74BA8E2B355}" presName="center1" presStyleLbl="fgShp" presStyleIdx="0" presStyleCnt="2"/>
      <dgm:spPr/>
    </dgm:pt>
    <dgm:pt modelId="{A61159CE-680D-4A8E-92F3-8F7786911715}" type="pres">
      <dgm:prSet presAssocID="{949D1922-E646-4E72-A6DA-E74BA8E2B355}" presName="center2" presStyleLbl="fgShp" presStyleIdx="1" presStyleCnt="2"/>
      <dgm:spPr/>
    </dgm:pt>
  </dgm:ptLst>
  <dgm:cxnLst>
    <dgm:cxn modelId="{4A6532CB-1525-43D0-88F7-CD914CFAF7C5}" srcId="{949D1922-E646-4E72-A6DA-E74BA8E2B355}" destId="{3D483DEA-EA68-40C0-A0CF-BCF9205407F1}" srcOrd="2" destOrd="0" parTransId="{51BC50E1-D45F-4067-BF3D-0082DE680809}" sibTransId="{EF2943B8-FDE2-4EC8-A91A-722F5EDD3B2A}"/>
    <dgm:cxn modelId="{B17B56D1-8429-4527-BDE4-FF1E5F223779}" type="presOf" srcId="{3D483DEA-EA68-40C0-A0CF-BCF9205407F1}" destId="{1A44D9D6-8F65-4C78-8CAA-2B021A535021}" srcOrd="0" destOrd="0" presId="urn:microsoft.com/office/officeart/2005/8/layout/cycle4"/>
    <dgm:cxn modelId="{F65C470D-A435-49BA-94A2-E4BD6FA3AAC4}" type="presOf" srcId="{6811EC3B-C657-4AAD-B6A1-A814A56EA6D6}" destId="{4C1A30B6-4ECB-4F0D-A8CD-10A1C8FB431D}" srcOrd="1" destOrd="0" presId="urn:microsoft.com/office/officeart/2005/8/layout/cycle4"/>
    <dgm:cxn modelId="{A8F4F0F7-A71F-4D4E-B220-7694C7543208}" type="presOf" srcId="{BF83A9B5-B7E4-4382-9B6A-4BE6C7C549DB}" destId="{227748C7-285E-49E0-8182-606337E5F24B}" srcOrd="0" destOrd="0" presId="urn:microsoft.com/office/officeart/2005/8/layout/cycle4"/>
    <dgm:cxn modelId="{687228E8-FD55-4C3A-91D5-85C1EB57A1A7}" type="presOf" srcId="{AE3DE6B6-8E5E-4717-A2BA-C0A618DB6808}" destId="{43D41C52-CBB3-4BAE-AC0B-D0D58528B468}" srcOrd="1" destOrd="0" presId="urn:microsoft.com/office/officeart/2005/8/layout/cycle4"/>
    <dgm:cxn modelId="{A68E21D4-C78C-4559-B180-990945F1E76B}" type="presOf" srcId="{BA99076F-30BA-4991-8477-DD614D404FEB}" destId="{AEAE5391-6632-445A-B007-26AD5CF73C15}" srcOrd="0" destOrd="0" presId="urn:microsoft.com/office/officeart/2005/8/layout/cycle4"/>
    <dgm:cxn modelId="{AAE634E1-A88C-4297-8EC6-6633E9C79945}" type="presOf" srcId="{71456063-4FC7-46FD-AB78-32EE7EDAE7F0}" destId="{57D1D955-30F9-4CC1-B61E-55446F427A8D}" srcOrd="0" destOrd="0" presId="urn:microsoft.com/office/officeart/2005/8/layout/cycle4"/>
    <dgm:cxn modelId="{5CAF7C56-4465-469A-969F-F3B48E7906F2}" type="presOf" srcId="{949D1922-E646-4E72-A6DA-E74BA8E2B355}" destId="{E5ABF059-1FED-40E5-AC94-7946CD48D1F5}" srcOrd="0" destOrd="0" presId="urn:microsoft.com/office/officeart/2005/8/layout/cycle4"/>
    <dgm:cxn modelId="{F3488D23-5CA3-44FB-A569-EF738ADD4A50}" type="presOf" srcId="{AE3DE6B6-8E5E-4717-A2BA-C0A618DB6808}" destId="{4A69DEC6-73F3-4771-BF4D-039F38282D9A}" srcOrd="0" destOrd="0" presId="urn:microsoft.com/office/officeart/2005/8/layout/cycle4"/>
    <dgm:cxn modelId="{B4F5DDC9-125A-4EA3-8336-D889B32E08DB}" type="presOf" srcId="{910BD9E4-4C2D-4C1E-8656-E90621E3C119}" destId="{FE6B93B9-D09F-4E09-9D20-1DCDD1DA68BE}" srcOrd="1" destOrd="0" presId="urn:microsoft.com/office/officeart/2005/8/layout/cycle4"/>
    <dgm:cxn modelId="{4641DF09-EC33-44F3-A475-F7026EB79C63}" srcId="{E61EF283-EDEF-483D-8BD3-7DBE542BBBCA}" destId="{BF83A9B5-B7E4-4382-9B6A-4BE6C7C549DB}" srcOrd="0" destOrd="0" parTransId="{C6E20F2E-3EE2-462B-ACA6-FDEE02EEC4AD}" sibTransId="{3A26CB8A-D044-4972-B1E6-626C75ECC8A1}"/>
    <dgm:cxn modelId="{F6A94648-CD08-4375-9421-88A85A34BE6D}" type="presOf" srcId="{E61EF283-EDEF-483D-8BD3-7DBE542BBBCA}" destId="{95A66D25-3759-40D8-8474-08F1EC3BE3EA}" srcOrd="0" destOrd="0" presId="urn:microsoft.com/office/officeart/2005/8/layout/cycle4"/>
    <dgm:cxn modelId="{297DD4D2-DB03-4FFD-A641-F2232B9FF5AB}" srcId="{949D1922-E646-4E72-A6DA-E74BA8E2B355}" destId="{71456063-4FC7-46FD-AB78-32EE7EDAE7F0}" srcOrd="1" destOrd="0" parTransId="{1417D153-83B0-4D45-9147-843DA3B0EF18}" sibTransId="{40937408-1D26-4D70-A1FE-53B981526ADF}"/>
    <dgm:cxn modelId="{9E203492-6260-4DAB-838F-99B3DBFDA25B}" type="presOf" srcId="{910BD9E4-4C2D-4C1E-8656-E90621E3C119}" destId="{C37B08E5-300F-4FFD-A8E0-8D63276E12EF}" srcOrd="0" destOrd="0" presId="urn:microsoft.com/office/officeart/2005/8/layout/cycle4"/>
    <dgm:cxn modelId="{1F792E5A-3590-4B6A-9B0A-F7DCBFDF20A9}" srcId="{949D1922-E646-4E72-A6DA-E74BA8E2B355}" destId="{BA99076F-30BA-4991-8477-DD614D404FEB}" srcOrd="3" destOrd="0" parTransId="{E8DBEE6E-B1A5-45CF-BE0E-F4E1FCE24740}" sibTransId="{FD95DAC1-9C90-4E3D-9CF4-629027D6F64C}"/>
    <dgm:cxn modelId="{529988B9-35EA-4C07-A719-2D545B6E157E}" type="presOf" srcId="{BF83A9B5-B7E4-4382-9B6A-4BE6C7C549DB}" destId="{F084F44C-EAD2-418C-B2B6-E13EF150AD2E}" srcOrd="1" destOrd="0" presId="urn:microsoft.com/office/officeart/2005/8/layout/cycle4"/>
    <dgm:cxn modelId="{F7A19DA1-7761-4E12-AA8D-7924DD94BA52}" type="presOf" srcId="{6811EC3B-C657-4AAD-B6A1-A814A56EA6D6}" destId="{4855F2AD-334F-464E-8C55-FDE7502FF98A}" srcOrd="0" destOrd="0" presId="urn:microsoft.com/office/officeart/2005/8/layout/cycle4"/>
    <dgm:cxn modelId="{DE2C9CC6-0C0F-4ED3-9BEA-4BAA2999459E}" srcId="{3D483DEA-EA68-40C0-A0CF-BCF9205407F1}" destId="{910BD9E4-4C2D-4C1E-8656-E90621E3C119}" srcOrd="0" destOrd="0" parTransId="{B4775761-8209-4448-9091-E24C2CAD8322}" sibTransId="{716B3CE0-81D7-4148-B7C8-8967E7873B79}"/>
    <dgm:cxn modelId="{E59FCC88-7CA7-4908-A493-1E96A3F8F0EB}" srcId="{BA99076F-30BA-4991-8477-DD614D404FEB}" destId="{6811EC3B-C657-4AAD-B6A1-A814A56EA6D6}" srcOrd="0" destOrd="0" parTransId="{7BE9AEE6-0AFB-44EC-84D7-9759B6D97EA5}" sibTransId="{77B04A86-89FC-46BF-97C8-4F20E1126427}"/>
    <dgm:cxn modelId="{65519CA7-BD00-4318-B31C-D1AF3CD30143}" srcId="{71456063-4FC7-46FD-AB78-32EE7EDAE7F0}" destId="{AE3DE6B6-8E5E-4717-A2BA-C0A618DB6808}" srcOrd="0" destOrd="0" parTransId="{FA30F0E0-FD5F-41FE-98CB-3688C0FDBF2D}" sibTransId="{C7BA457A-C2F5-4D27-BE68-4B1D2E6B3782}"/>
    <dgm:cxn modelId="{54FA5860-190B-4646-B354-D701C654A4C6}" srcId="{949D1922-E646-4E72-A6DA-E74BA8E2B355}" destId="{E61EF283-EDEF-483D-8BD3-7DBE542BBBCA}" srcOrd="0" destOrd="0" parTransId="{FBFC4B36-519D-4CDF-9227-A89B7BC85CDD}" sibTransId="{15577EC5-AD98-49F0-A694-E9E9AF2F5FB6}"/>
    <dgm:cxn modelId="{11985BF5-7AD7-4CC4-A0A2-377993467606}" type="presParOf" srcId="{E5ABF059-1FED-40E5-AC94-7946CD48D1F5}" destId="{71044A7B-0BD5-4570-941F-6D2EC61A7BF5}" srcOrd="0" destOrd="0" presId="urn:microsoft.com/office/officeart/2005/8/layout/cycle4"/>
    <dgm:cxn modelId="{C147E9AA-2037-4F57-ABAE-3EA2E88B9A6B}" type="presParOf" srcId="{71044A7B-0BD5-4570-941F-6D2EC61A7BF5}" destId="{DBF79D7B-91EB-4E1F-9518-89686CAE1D50}" srcOrd="0" destOrd="0" presId="urn:microsoft.com/office/officeart/2005/8/layout/cycle4"/>
    <dgm:cxn modelId="{CF350D5D-D97A-4F5A-B58F-C977D4965E70}" type="presParOf" srcId="{DBF79D7B-91EB-4E1F-9518-89686CAE1D50}" destId="{227748C7-285E-49E0-8182-606337E5F24B}" srcOrd="0" destOrd="0" presId="urn:microsoft.com/office/officeart/2005/8/layout/cycle4"/>
    <dgm:cxn modelId="{B49CCBAF-8A9D-4748-B066-1A3FA728E93A}" type="presParOf" srcId="{DBF79D7B-91EB-4E1F-9518-89686CAE1D50}" destId="{F084F44C-EAD2-418C-B2B6-E13EF150AD2E}" srcOrd="1" destOrd="0" presId="urn:microsoft.com/office/officeart/2005/8/layout/cycle4"/>
    <dgm:cxn modelId="{3632D559-CD89-46F0-9658-B980B455BFC0}" type="presParOf" srcId="{71044A7B-0BD5-4570-941F-6D2EC61A7BF5}" destId="{26B76177-77AA-42AA-8F52-96A6829970FB}" srcOrd="1" destOrd="0" presId="urn:microsoft.com/office/officeart/2005/8/layout/cycle4"/>
    <dgm:cxn modelId="{9178B4A4-66D5-4780-92BF-C83DC0DCB76E}" type="presParOf" srcId="{26B76177-77AA-42AA-8F52-96A6829970FB}" destId="{4A69DEC6-73F3-4771-BF4D-039F38282D9A}" srcOrd="0" destOrd="0" presId="urn:microsoft.com/office/officeart/2005/8/layout/cycle4"/>
    <dgm:cxn modelId="{DA924309-EBAF-4CA0-86EA-0D940A998E31}" type="presParOf" srcId="{26B76177-77AA-42AA-8F52-96A6829970FB}" destId="{43D41C52-CBB3-4BAE-AC0B-D0D58528B468}" srcOrd="1" destOrd="0" presId="urn:microsoft.com/office/officeart/2005/8/layout/cycle4"/>
    <dgm:cxn modelId="{F033B6F4-67D1-4807-A45C-79F97FFAAF94}" type="presParOf" srcId="{71044A7B-0BD5-4570-941F-6D2EC61A7BF5}" destId="{A80F8FE6-4946-4570-ACB9-50CF0A257B97}" srcOrd="2" destOrd="0" presId="urn:microsoft.com/office/officeart/2005/8/layout/cycle4"/>
    <dgm:cxn modelId="{318237D5-0B15-4E94-A57A-83403BC6B639}" type="presParOf" srcId="{A80F8FE6-4946-4570-ACB9-50CF0A257B97}" destId="{C37B08E5-300F-4FFD-A8E0-8D63276E12EF}" srcOrd="0" destOrd="0" presId="urn:microsoft.com/office/officeart/2005/8/layout/cycle4"/>
    <dgm:cxn modelId="{DA52BEA2-A15C-40A0-B142-B54BFF681337}" type="presParOf" srcId="{A80F8FE6-4946-4570-ACB9-50CF0A257B97}" destId="{FE6B93B9-D09F-4E09-9D20-1DCDD1DA68BE}" srcOrd="1" destOrd="0" presId="urn:microsoft.com/office/officeart/2005/8/layout/cycle4"/>
    <dgm:cxn modelId="{252A1359-6F22-4DB1-8E96-5BCE3EDBFA53}" type="presParOf" srcId="{71044A7B-0BD5-4570-941F-6D2EC61A7BF5}" destId="{5FA439C5-D1D8-46D1-A923-A5BBB345D5F7}" srcOrd="3" destOrd="0" presId="urn:microsoft.com/office/officeart/2005/8/layout/cycle4"/>
    <dgm:cxn modelId="{7A75A346-8F0E-4B76-9F7A-B74C77E90965}" type="presParOf" srcId="{5FA439C5-D1D8-46D1-A923-A5BBB345D5F7}" destId="{4855F2AD-334F-464E-8C55-FDE7502FF98A}" srcOrd="0" destOrd="0" presId="urn:microsoft.com/office/officeart/2005/8/layout/cycle4"/>
    <dgm:cxn modelId="{A279D629-31B9-4F80-8C6F-67AFA58FAE9B}" type="presParOf" srcId="{5FA439C5-D1D8-46D1-A923-A5BBB345D5F7}" destId="{4C1A30B6-4ECB-4F0D-A8CD-10A1C8FB431D}" srcOrd="1" destOrd="0" presId="urn:microsoft.com/office/officeart/2005/8/layout/cycle4"/>
    <dgm:cxn modelId="{6DC3DBD0-256C-4509-A772-7A0F3AEB7DC2}" type="presParOf" srcId="{71044A7B-0BD5-4570-941F-6D2EC61A7BF5}" destId="{92307243-D436-44D6-A487-EBB08143F6D5}" srcOrd="4" destOrd="0" presId="urn:microsoft.com/office/officeart/2005/8/layout/cycle4"/>
    <dgm:cxn modelId="{CE3C26BC-E877-451E-AF4B-7127814E99DE}" type="presParOf" srcId="{E5ABF059-1FED-40E5-AC94-7946CD48D1F5}" destId="{5D573A32-A77A-4815-A8C5-FBE7A0672C6E}" srcOrd="1" destOrd="0" presId="urn:microsoft.com/office/officeart/2005/8/layout/cycle4"/>
    <dgm:cxn modelId="{CAC22581-C2CF-4F57-8A45-D1AA6B752C7D}" type="presParOf" srcId="{5D573A32-A77A-4815-A8C5-FBE7A0672C6E}" destId="{95A66D25-3759-40D8-8474-08F1EC3BE3EA}" srcOrd="0" destOrd="0" presId="urn:microsoft.com/office/officeart/2005/8/layout/cycle4"/>
    <dgm:cxn modelId="{82F57362-EB15-4DB5-BB4F-BD1D02342997}" type="presParOf" srcId="{5D573A32-A77A-4815-A8C5-FBE7A0672C6E}" destId="{57D1D955-30F9-4CC1-B61E-55446F427A8D}" srcOrd="1" destOrd="0" presId="urn:microsoft.com/office/officeart/2005/8/layout/cycle4"/>
    <dgm:cxn modelId="{E9EAD262-E9FD-4974-8044-E553D1CBF243}" type="presParOf" srcId="{5D573A32-A77A-4815-A8C5-FBE7A0672C6E}" destId="{1A44D9D6-8F65-4C78-8CAA-2B021A535021}" srcOrd="2" destOrd="0" presId="urn:microsoft.com/office/officeart/2005/8/layout/cycle4"/>
    <dgm:cxn modelId="{7488A4E3-7ED0-496D-B6D6-65D3A284894F}" type="presParOf" srcId="{5D573A32-A77A-4815-A8C5-FBE7A0672C6E}" destId="{AEAE5391-6632-445A-B007-26AD5CF73C15}" srcOrd="3" destOrd="0" presId="urn:microsoft.com/office/officeart/2005/8/layout/cycle4"/>
    <dgm:cxn modelId="{8D99D1BF-7ED6-4CCD-B6C8-896A7F051AF1}" type="presParOf" srcId="{5D573A32-A77A-4815-A8C5-FBE7A0672C6E}" destId="{DD1E2669-DEA8-41AB-A5E0-964D812668A5}" srcOrd="4" destOrd="0" presId="urn:microsoft.com/office/officeart/2005/8/layout/cycle4"/>
    <dgm:cxn modelId="{FB5165AA-5AD3-419B-A0AF-B1FC43637386}" type="presParOf" srcId="{E5ABF059-1FED-40E5-AC94-7946CD48D1F5}" destId="{7F6A0B82-0F77-4F6E-9222-F231AAAF6AC0}" srcOrd="2" destOrd="0" presId="urn:microsoft.com/office/officeart/2005/8/layout/cycle4"/>
    <dgm:cxn modelId="{D32707C1-31D0-4A00-AD82-2EE78906AD13}" type="presParOf" srcId="{E5ABF059-1FED-40E5-AC94-7946CD48D1F5}" destId="{A61159CE-680D-4A8E-92F3-8F7786911715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7CBBEC-814C-4A95-8BD3-E4474AB8697F}" type="doc">
      <dgm:prSet loTypeId="urn:microsoft.com/office/officeart/2005/8/layout/vList5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18293588-3CF3-4CE5-812C-50491A90439A}">
      <dgm:prSet phldrT="[Texto]"/>
      <dgm:spPr/>
      <dgm:t>
        <a:bodyPr/>
        <a:lstStyle/>
        <a:p>
          <a:r>
            <a:rPr lang="pt-BR" dirty="0" smtClean="0"/>
            <a:t>5: Otimizado</a:t>
          </a:r>
        </a:p>
        <a:p>
          <a:r>
            <a:rPr lang="pt-BR" dirty="0" smtClean="0"/>
            <a:t>(Controle do Processo)</a:t>
          </a:r>
          <a:endParaRPr lang="pt-BR" dirty="0"/>
        </a:p>
      </dgm:t>
    </dgm:pt>
    <dgm:pt modelId="{7EEB4E0B-44E5-4772-8F6A-614811A68B7C}" type="parTrans" cxnId="{3F59CBBF-278D-4417-8FCA-505E5EA73AC9}">
      <dgm:prSet/>
      <dgm:spPr/>
      <dgm:t>
        <a:bodyPr/>
        <a:lstStyle/>
        <a:p>
          <a:endParaRPr lang="pt-BR"/>
        </a:p>
      </dgm:t>
    </dgm:pt>
    <dgm:pt modelId="{D0F14794-8F6E-45E7-A574-F00912133A4A}" type="sibTrans" cxnId="{3F59CBBF-278D-4417-8FCA-505E5EA73AC9}">
      <dgm:prSet/>
      <dgm:spPr/>
      <dgm:t>
        <a:bodyPr/>
        <a:lstStyle/>
        <a:p>
          <a:endParaRPr lang="pt-BR"/>
        </a:p>
      </dgm:t>
    </dgm:pt>
    <dgm:pt modelId="{76D0163A-8412-46FB-8625-F0B64531F792}">
      <dgm:prSet phldrT="[Texto]"/>
      <dgm:spPr/>
      <dgm:t>
        <a:bodyPr/>
        <a:lstStyle/>
        <a:p>
          <a:r>
            <a:rPr lang="pt-BR" dirty="0" smtClean="0"/>
            <a:t>Os feedbacks quantitativos dos processos são utilizados para melhorar continuamente</a:t>
          </a:r>
          <a:endParaRPr lang="pt-BR" dirty="0"/>
        </a:p>
      </dgm:t>
    </dgm:pt>
    <dgm:pt modelId="{02C0D692-D913-4D6A-8315-477947C38B77}" type="parTrans" cxnId="{44D1A839-72ED-4927-A188-F6287E9231AD}">
      <dgm:prSet/>
      <dgm:spPr/>
      <dgm:t>
        <a:bodyPr/>
        <a:lstStyle/>
        <a:p>
          <a:endParaRPr lang="pt-BR"/>
        </a:p>
      </dgm:t>
    </dgm:pt>
    <dgm:pt modelId="{0132ABC1-C940-46E4-92B8-0E97886C9148}" type="sibTrans" cxnId="{44D1A839-72ED-4927-A188-F6287E9231AD}">
      <dgm:prSet/>
      <dgm:spPr/>
      <dgm:t>
        <a:bodyPr/>
        <a:lstStyle/>
        <a:p>
          <a:endParaRPr lang="pt-BR"/>
        </a:p>
      </dgm:t>
    </dgm:pt>
    <dgm:pt modelId="{85124158-8CBC-4B15-AEFB-930223D216D7}">
      <dgm:prSet phldrT="[Texto]"/>
      <dgm:spPr/>
      <dgm:t>
        <a:bodyPr/>
        <a:lstStyle/>
        <a:p>
          <a:r>
            <a:rPr lang="pt-BR" dirty="0" smtClean="0"/>
            <a:t>4: Gerenciado</a:t>
          </a:r>
        </a:p>
        <a:p>
          <a:r>
            <a:rPr lang="pt-BR" dirty="0" smtClean="0"/>
            <a:t>(Gestão por Processos)</a:t>
          </a:r>
          <a:endParaRPr lang="pt-BR" dirty="0"/>
        </a:p>
      </dgm:t>
    </dgm:pt>
    <dgm:pt modelId="{9DCA84F8-160F-4A3C-AA66-504A62471E0E}" type="parTrans" cxnId="{6897A865-8C25-42EF-AE7C-2AB17CDD096F}">
      <dgm:prSet/>
      <dgm:spPr/>
      <dgm:t>
        <a:bodyPr/>
        <a:lstStyle/>
        <a:p>
          <a:endParaRPr lang="pt-BR"/>
        </a:p>
      </dgm:t>
    </dgm:pt>
    <dgm:pt modelId="{EB3A7EFD-7F35-4D75-B384-036C31869240}" type="sibTrans" cxnId="{6897A865-8C25-42EF-AE7C-2AB17CDD096F}">
      <dgm:prSet/>
      <dgm:spPr/>
      <dgm:t>
        <a:bodyPr/>
        <a:lstStyle/>
        <a:p>
          <a:endParaRPr lang="pt-BR"/>
        </a:p>
      </dgm:t>
    </dgm:pt>
    <dgm:pt modelId="{5C2C8B69-4178-4C97-95A6-E66AC7FE8BBF}">
      <dgm:prSet phldrT="[Texto]"/>
      <dgm:spPr/>
      <dgm:t>
        <a:bodyPr/>
        <a:lstStyle/>
        <a:p>
          <a:r>
            <a:rPr lang="pt-BR" dirty="0" smtClean="0"/>
            <a:t>Os resultados são buscados através da medição e ajustes nos processos e produtos</a:t>
          </a:r>
          <a:endParaRPr lang="pt-BR" dirty="0"/>
        </a:p>
      </dgm:t>
    </dgm:pt>
    <dgm:pt modelId="{9D1C7250-4D21-4805-9633-EF77824AFD11}" type="parTrans" cxnId="{98C3CDF1-535D-4650-B478-E8A70ED66F80}">
      <dgm:prSet/>
      <dgm:spPr/>
      <dgm:t>
        <a:bodyPr/>
        <a:lstStyle/>
        <a:p>
          <a:endParaRPr lang="pt-BR"/>
        </a:p>
      </dgm:t>
    </dgm:pt>
    <dgm:pt modelId="{14633BA4-F0D7-4C4E-8EC1-2D0CF9EC4764}" type="sibTrans" cxnId="{98C3CDF1-535D-4650-B478-E8A70ED66F80}">
      <dgm:prSet/>
      <dgm:spPr/>
      <dgm:t>
        <a:bodyPr/>
        <a:lstStyle/>
        <a:p>
          <a:endParaRPr lang="pt-BR"/>
        </a:p>
      </dgm:t>
    </dgm:pt>
    <dgm:pt modelId="{EA6EA833-A892-40A0-AB49-99FA11F8F2B7}">
      <dgm:prSet phldrT="[Texto]"/>
      <dgm:spPr/>
      <dgm:t>
        <a:bodyPr/>
        <a:lstStyle/>
        <a:p>
          <a:r>
            <a:rPr lang="pt-BR" dirty="0" smtClean="0"/>
            <a:t>3: Definido</a:t>
          </a:r>
        </a:p>
        <a:p>
          <a:r>
            <a:rPr lang="pt-BR" dirty="0" smtClean="0"/>
            <a:t>(Processo Estabelecido)</a:t>
          </a:r>
          <a:endParaRPr lang="pt-BR" dirty="0"/>
        </a:p>
      </dgm:t>
    </dgm:pt>
    <dgm:pt modelId="{314F70A6-9904-4360-8C5E-AFA778C3DB07}" type="parTrans" cxnId="{B97F7D28-4111-4D0E-A5E2-A7C728F843E8}">
      <dgm:prSet/>
      <dgm:spPr/>
      <dgm:t>
        <a:bodyPr/>
        <a:lstStyle/>
        <a:p>
          <a:endParaRPr lang="pt-BR"/>
        </a:p>
      </dgm:t>
    </dgm:pt>
    <dgm:pt modelId="{317BF43B-EC31-4418-A9EF-2059436FB71C}" type="sibTrans" cxnId="{B97F7D28-4111-4D0E-A5E2-A7C728F843E8}">
      <dgm:prSet/>
      <dgm:spPr/>
      <dgm:t>
        <a:bodyPr/>
        <a:lstStyle/>
        <a:p>
          <a:endParaRPr lang="pt-BR"/>
        </a:p>
      </dgm:t>
    </dgm:pt>
    <dgm:pt modelId="{04F60899-25AB-4BC0-807A-C7248791A129}">
      <dgm:prSet phldrT="[Texto]"/>
      <dgm:spPr/>
      <dgm:t>
        <a:bodyPr/>
        <a:lstStyle/>
        <a:p>
          <a:r>
            <a:rPr lang="pt-BR" dirty="0" smtClean="0"/>
            <a:t>Processos definidos, implementados e aplicados</a:t>
          </a:r>
          <a:endParaRPr lang="pt-BR" dirty="0"/>
        </a:p>
      </dgm:t>
    </dgm:pt>
    <dgm:pt modelId="{04DB806D-1A8C-4040-9BA1-9B7612CCE08A}" type="parTrans" cxnId="{CD6D3C58-E63C-4E33-95E2-A52C8BEE1555}">
      <dgm:prSet/>
      <dgm:spPr/>
      <dgm:t>
        <a:bodyPr/>
        <a:lstStyle/>
        <a:p>
          <a:endParaRPr lang="pt-BR"/>
        </a:p>
      </dgm:t>
    </dgm:pt>
    <dgm:pt modelId="{FBC09A60-A6D9-4B3D-811A-D6CFF6E4DFE4}" type="sibTrans" cxnId="{CD6D3C58-E63C-4E33-95E2-A52C8BEE1555}">
      <dgm:prSet/>
      <dgm:spPr/>
      <dgm:t>
        <a:bodyPr/>
        <a:lstStyle/>
        <a:p>
          <a:endParaRPr lang="pt-BR"/>
        </a:p>
      </dgm:t>
    </dgm:pt>
    <dgm:pt modelId="{FA1696FD-8329-4086-8ED3-0A7FACCBF440}">
      <dgm:prSet phldrT="[Texto]"/>
      <dgm:spPr/>
      <dgm:t>
        <a:bodyPr/>
        <a:lstStyle/>
        <a:p>
          <a:r>
            <a:rPr lang="pt-BR" dirty="0" smtClean="0"/>
            <a:t>Os resultados são sempre os esperados</a:t>
          </a:r>
          <a:endParaRPr lang="pt-BR" dirty="0"/>
        </a:p>
      </dgm:t>
    </dgm:pt>
    <dgm:pt modelId="{047BE9E1-131E-4A57-821C-5B4A4FDB25B6}" type="parTrans" cxnId="{2089F23D-0721-438D-9BF3-C95152AA95B5}">
      <dgm:prSet/>
      <dgm:spPr/>
      <dgm:t>
        <a:bodyPr/>
        <a:lstStyle/>
        <a:p>
          <a:endParaRPr lang="pt-BR"/>
        </a:p>
      </dgm:t>
    </dgm:pt>
    <dgm:pt modelId="{EF489077-8A69-4178-BB30-4FF4921883F2}" type="sibTrans" cxnId="{2089F23D-0721-438D-9BF3-C95152AA95B5}">
      <dgm:prSet/>
      <dgm:spPr/>
      <dgm:t>
        <a:bodyPr/>
        <a:lstStyle/>
        <a:p>
          <a:endParaRPr lang="pt-BR"/>
        </a:p>
      </dgm:t>
    </dgm:pt>
    <dgm:pt modelId="{2A47F9C3-12AF-4F49-BAB1-5087F6B19A54}">
      <dgm:prSet phldrT="[Texto]"/>
      <dgm:spPr/>
      <dgm:t>
        <a:bodyPr/>
        <a:lstStyle/>
        <a:p>
          <a:r>
            <a:rPr lang="pt-BR" dirty="0" smtClean="0"/>
            <a:t>2: Repetível</a:t>
          </a:r>
        </a:p>
        <a:p>
          <a:r>
            <a:rPr lang="pt-BR" dirty="0" smtClean="0"/>
            <a:t>(Controle Básico)</a:t>
          </a:r>
          <a:endParaRPr lang="pt-BR" dirty="0"/>
        </a:p>
      </dgm:t>
    </dgm:pt>
    <dgm:pt modelId="{53BAA552-9C13-4FDE-A348-325FF9DF9A40}" type="parTrans" cxnId="{1EF8FBF8-0B6E-499F-8D3A-DA5D9CB5B874}">
      <dgm:prSet/>
      <dgm:spPr/>
      <dgm:t>
        <a:bodyPr/>
        <a:lstStyle/>
        <a:p>
          <a:endParaRPr lang="pt-BR"/>
        </a:p>
      </dgm:t>
    </dgm:pt>
    <dgm:pt modelId="{BB484DD7-DF19-4A03-9643-5BEBC1BAD7D3}" type="sibTrans" cxnId="{1EF8FBF8-0B6E-499F-8D3A-DA5D9CB5B874}">
      <dgm:prSet/>
      <dgm:spPr/>
      <dgm:t>
        <a:bodyPr/>
        <a:lstStyle/>
        <a:p>
          <a:endParaRPr lang="pt-BR"/>
        </a:p>
      </dgm:t>
    </dgm:pt>
    <dgm:pt modelId="{C4D78417-7BBD-444B-91AC-D4C8445411C7}">
      <dgm:prSet phldrT="[Texto]"/>
      <dgm:spPr/>
      <dgm:t>
        <a:bodyPr/>
        <a:lstStyle/>
        <a:p>
          <a:r>
            <a:rPr lang="pt-BR" dirty="0" smtClean="0"/>
            <a:t>1: Inicial</a:t>
          </a:r>
        </a:p>
        <a:p>
          <a:r>
            <a:rPr lang="pt-BR" dirty="0" smtClean="0"/>
            <a:t>(Linguagem Comum)</a:t>
          </a:r>
          <a:endParaRPr lang="pt-BR" dirty="0"/>
        </a:p>
      </dgm:t>
    </dgm:pt>
    <dgm:pt modelId="{4138D4BF-8484-4B16-B028-F79A048471F6}" type="parTrans" cxnId="{1744CA45-25B2-491E-8454-8590EBBCE20E}">
      <dgm:prSet/>
      <dgm:spPr/>
      <dgm:t>
        <a:bodyPr/>
        <a:lstStyle/>
        <a:p>
          <a:endParaRPr lang="pt-BR"/>
        </a:p>
      </dgm:t>
    </dgm:pt>
    <dgm:pt modelId="{DFF59F7D-DBEE-4955-AD3E-0CF5DAE6E7CE}" type="sibTrans" cxnId="{1744CA45-25B2-491E-8454-8590EBBCE20E}">
      <dgm:prSet/>
      <dgm:spPr/>
      <dgm:t>
        <a:bodyPr/>
        <a:lstStyle/>
        <a:p>
          <a:endParaRPr lang="pt-BR"/>
        </a:p>
      </dgm:t>
    </dgm:pt>
    <dgm:pt modelId="{8D41F72C-91D9-4E87-A39A-15BE4204D79C}">
      <dgm:prSet phldrT="[Texto]"/>
      <dgm:spPr/>
      <dgm:t>
        <a:bodyPr/>
        <a:lstStyle/>
        <a:p>
          <a:r>
            <a:rPr lang="pt-BR" dirty="0" smtClean="0"/>
            <a:t>Processos já estão descritos e são conhecidos</a:t>
          </a:r>
          <a:endParaRPr lang="pt-BR" dirty="0"/>
        </a:p>
      </dgm:t>
    </dgm:pt>
    <dgm:pt modelId="{CF7D653A-FC09-46F8-9A7A-006C1BA6946C}" type="parTrans" cxnId="{333CEFB5-7076-4F84-98ED-5ED536C50917}">
      <dgm:prSet/>
      <dgm:spPr/>
      <dgm:t>
        <a:bodyPr/>
        <a:lstStyle/>
        <a:p>
          <a:endParaRPr lang="pt-BR"/>
        </a:p>
      </dgm:t>
    </dgm:pt>
    <dgm:pt modelId="{9AEC2027-0EAF-4D3C-989E-A7BE953F91B5}" type="sibTrans" cxnId="{333CEFB5-7076-4F84-98ED-5ED536C50917}">
      <dgm:prSet/>
      <dgm:spPr/>
      <dgm:t>
        <a:bodyPr/>
        <a:lstStyle/>
        <a:p>
          <a:endParaRPr lang="pt-BR"/>
        </a:p>
      </dgm:t>
    </dgm:pt>
    <dgm:pt modelId="{7F52D9F9-391F-4BFB-BFFF-9BD8482E29CA}">
      <dgm:prSet phldrT="[Texto]"/>
      <dgm:spPr/>
      <dgm:t>
        <a:bodyPr/>
        <a:lstStyle/>
        <a:p>
          <a:r>
            <a:rPr lang="pt-BR" dirty="0" smtClean="0"/>
            <a:t>A aplicação permite a repetição do resultado</a:t>
          </a:r>
          <a:endParaRPr lang="pt-BR" dirty="0"/>
        </a:p>
      </dgm:t>
    </dgm:pt>
    <dgm:pt modelId="{49D38556-CAA2-4C76-B1C8-37F91283BEA4}" type="parTrans" cxnId="{F22B72FC-6270-487F-B8C3-28F13C5A65C8}">
      <dgm:prSet/>
      <dgm:spPr/>
      <dgm:t>
        <a:bodyPr/>
        <a:lstStyle/>
        <a:p>
          <a:endParaRPr lang="pt-BR"/>
        </a:p>
      </dgm:t>
    </dgm:pt>
    <dgm:pt modelId="{2C45E6AC-64CE-42C8-9C78-7C061098B8CC}" type="sibTrans" cxnId="{F22B72FC-6270-487F-B8C3-28F13C5A65C8}">
      <dgm:prSet/>
      <dgm:spPr/>
      <dgm:t>
        <a:bodyPr/>
        <a:lstStyle/>
        <a:p>
          <a:endParaRPr lang="pt-BR"/>
        </a:p>
      </dgm:t>
    </dgm:pt>
    <dgm:pt modelId="{7DCF3D04-2F39-4476-82C3-73B7FF263CAC}">
      <dgm:prSet phldrT="[Texto]"/>
      <dgm:spPr/>
      <dgm:t>
        <a:bodyPr/>
        <a:lstStyle/>
        <a:p>
          <a:r>
            <a:rPr lang="pt-BR" dirty="0" smtClean="0"/>
            <a:t>Processos informais aplicados aleatoriamente</a:t>
          </a:r>
          <a:endParaRPr lang="pt-BR" dirty="0"/>
        </a:p>
      </dgm:t>
    </dgm:pt>
    <dgm:pt modelId="{B43134A4-71FA-446E-9CC1-68550D7C88DD}" type="parTrans" cxnId="{DA9CCF31-41B9-4C38-918C-D71858FD8B1A}">
      <dgm:prSet/>
      <dgm:spPr/>
      <dgm:t>
        <a:bodyPr/>
        <a:lstStyle/>
        <a:p>
          <a:endParaRPr lang="pt-BR"/>
        </a:p>
      </dgm:t>
    </dgm:pt>
    <dgm:pt modelId="{A2BAC7C4-DD17-4061-B2E0-99ED73EE018B}" type="sibTrans" cxnId="{DA9CCF31-41B9-4C38-918C-D71858FD8B1A}">
      <dgm:prSet/>
      <dgm:spPr/>
      <dgm:t>
        <a:bodyPr/>
        <a:lstStyle/>
        <a:p>
          <a:endParaRPr lang="pt-BR"/>
        </a:p>
      </dgm:t>
    </dgm:pt>
    <dgm:pt modelId="{39A66135-8F97-4A45-BF68-6BE737D83080}">
      <dgm:prSet phldrT="[Texto]"/>
      <dgm:spPr/>
      <dgm:t>
        <a:bodyPr/>
        <a:lstStyle/>
        <a:p>
          <a:r>
            <a:rPr lang="pt-BR" dirty="0" smtClean="0"/>
            <a:t>O sucesso depende das pessoas</a:t>
          </a:r>
          <a:endParaRPr lang="pt-BR" dirty="0"/>
        </a:p>
      </dgm:t>
    </dgm:pt>
    <dgm:pt modelId="{3B92E018-066A-4610-B72F-3DAF0721C65B}" type="parTrans" cxnId="{11647039-C419-4278-9A3F-D21F7B35A934}">
      <dgm:prSet/>
      <dgm:spPr/>
      <dgm:t>
        <a:bodyPr/>
        <a:lstStyle/>
        <a:p>
          <a:endParaRPr lang="pt-BR"/>
        </a:p>
      </dgm:t>
    </dgm:pt>
    <dgm:pt modelId="{C5816092-9F4F-422B-88DE-715DAA003111}" type="sibTrans" cxnId="{11647039-C419-4278-9A3F-D21F7B35A934}">
      <dgm:prSet/>
      <dgm:spPr/>
      <dgm:t>
        <a:bodyPr/>
        <a:lstStyle/>
        <a:p>
          <a:endParaRPr lang="pt-BR"/>
        </a:p>
      </dgm:t>
    </dgm:pt>
    <dgm:pt modelId="{6C5A863F-E4F3-408E-B2E1-574C67075B06}">
      <dgm:prSet phldrT="[Texto]"/>
      <dgm:spPr/>
      <dgm:t>
        <a:bodyPr/>
        <a:lstStyle/>
        <a:p>
          <a:r>
            <a:rPr lang="pt-BR" dirty="0" smtClean="0"/>
            <a:t>0: Caótico</a:t>
          </a:r>
        </a:p>
        <a:p>
          <a:r>
            <a:rPr lang="pt-BR" dirty="0" smtClean="0"/>
            <a:t>(Inexistentes)</a:t>
          </a:r>
          <a:endParaRPr lang="pt-BR" dirty="0"/>
        </a:p>
      </dgm:t>
    </dgm:pt>
    <dgm:pt modelId="{7205D4C1-C485-41B0-9C39-0BA1017B451B}" type="parTrans" cxnId="{C8DEC97A-F9A0-4126-A743-312C2BDC9AD2}">
      <dgm:prSet/>
      <dgm:spPr/>
      <dgm:t>
        <a:bodyPr/>
        <a:lstStyle/>
        <a:p>
          <a:endParaRPr lang="pt-BR"/>
        </a:p>
      </dgm:t>
    </dgm:pt>
    <dgm:pt modelId="{0E782588-1087-4CE3-BA60-A1FB3EB1BB94}" type="sibTrans" cxnId="{C8DEC97A-F9A0-4126-A743-312C2BDC9AD2}">
      <dgm:prSet/>
      <dgm:spPr/>
      <dgm:t>
        <a:bodyPr/>
        <a:lstStyle/>
        <a:p>
          <a:endParaRPr lang="pt-BR"/>
        </a:p>
      </dgm:t>
    </dgm:pt>
    <dgm:pt modelId="{D2770A9A-E12A-4AC1-A7CA-BB84DE2D78E2}">
      <dgm:prSet phldrT="[Texto]"/>
      <dgm:spPr/>
      <dgm:t>
        <a:bodyPr/>
        <a:lstStyle/>
        <a:p>
          <a:r>
            <a:rPr lang="pt-BR" dirty="0" smtClean="0"/>
            <a:t>A empresa não tem processos documentados</a:t>
          </a:r>
          <a:endParaRPr lang="pt-BR" dirty="0"/>
        </a:p>
      </dgm:t>
    </dgm:pt>
    <dgm:pt modelId="{73AEAD76-2E1A-4536-9A3C-5683C5AB5582}" type="parTrans" cxnId="{E5B89F26-B745-4E19-B1BE-17628280E5B5}">
      <dgm:prSet/>
      <dgm:spPr/>
      <dgm:t>
        <a:bodyPr/>
        <a:lstStyle/>
        <a:p>
          <a:endParaRPr lang="pt-BR"/>
        </a:p>
      </dgm:t>
    </dgm:pt>
    <dgm:pt modelId="{C139236D-7A73-4425-8E6E-A2A6527A4FB7}" type="sibTrans" cxnId="{E5B89F26-B745-4E19-B1BE-17628280E5B5}">
      <dgm:prSet/>
      <dgm:spPr/>
      <dgm:t>
        <a:bodyPr/>
        <a:lstStyle/>
        <a:p>
          <a:endParaRPr lang="pt-BR"/>
        </a:p>
      </dgm:t>
    </dgm:pt>
    <dgm:pt modelId="{6DB1D2DE-AA0E-46EF-B3DD-DF0EC459BA0F}">
      <dgm:prSet phldrT="[Texto]"/>
      <dgm:spPr/>
      <dgm:t>
        <a:bodyPr/>
        <a:lstStyle/>
        <a:p>
          <a:r>
            <a:rPr lang="pt-BR" dirty="0" smtClean="0"/>
            <a:t>No máximo tem fluxos. Mas, sem referencial comum</a:t>
          </a:r>
          <a:endParaRPr lang="pt-BR" dirty="0"/>
        </a:p>
      </dgm:t>
    </dgm:pt>
    <dgm:pt modelId="{65FE2764-A9CC-4A40-A593-15FB20C8CFB2}" type="parTrans" cxnId="{7778D396-78EE-432E-B377-A7FEB769A04C}">
      <dgm:prSet/>
      <dgm:spPr/>
      <dgm:t>
        <a:bodyPr/>
        <a:lstStyle/>
        <a:p>
          <a:endParaRPr lang="pt-BR"/>
        </a:p>
      </dgm:t>
    </dgm:pt>
    <dgm:pt modelId="{D821DA98-A68F-44F4-BE6E-8816AF93707C}" type="sibTrans" cxnId="{7778D396-78EE-432E-B377-A7FEB769A04C}">
      <dgm:prSet/>
      <dgm:spPr/>
      <dgm:t>
        <a:bodyPr/>
        <a:lstStyle/>
        <a:p>
          <a:endParaRPr lang="pt-BR"/>
        </a:p>
      </dgm:t>
    </dgm:pt>
    <dgm:pt modelId="{D0DC0104-BF95-4C49-9415-73F122F9AAD4}" type="pres">
      <dgm:prSet presAssocID="{E07CBBEC-814C-4A95-8BD3-E4474AB869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6425814-85B7-40C1-A935-A04434EA9B0C}" type="pres">
      <dgm:prSet presAssocID="{18293588-3CF3-4CE5-812C-50491A90439A}" presName="linNode" presStyleCnt="0"/>
      <dgm:spPr/>
    </dgm:pt>
    <dgm:pt modelId="{951DEC36-5B9E-4F46-8A5E-F6533780F220}" type="pres">
      <dgm:prSet presAssocID="{18293588-3CF3-4CE5-812C-50491A90439A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B03488-EF16-4A41-93F9-E52344E2A4BF}" type="pres">
      <dgm:prSet presAssocID="{18293588-3CF3-4CE5-812C-50491A90439A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7A05D2E-AEE9-489E-9711-D288FECDC2AA}" type="pres">
      <dgm:prSet presAssocID="{D0F14794-8F6E-45E7-A574-F00912133A4A}" presName="sp" presStyleCnt="0"/>
      <dgm:spPr/>
    </dgm:pt>
    <dgm:pt modelId="{30F62B2A-A6C5-4952-8F88-1CD34239A39F}" type="pres">
      <dgm:prSet presAssocID="{85124158-8CBC-4B15-AEFB-930223D216D7}" presName="linNode" presStyleCnt="0"/>
      <dgm:spPr/>
    </dgm:pt>
    <dgm:pt modelId="{FDBF0EDF-4F21-4283-AD2C-8EA3BC8C0574}" type="pres">
      <dgm:prSet presAssocID="{85124158-8CBC-4B15-AEFB-930223D216D7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831986-BDDD-47BA-899B-304833528B91}" type="pres">
      <dgm:prSet presAssocID="{85124158-8CBC-4B15-AEFB-930223D216D7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0F3F589-48C5-45DC-9E73-0C4A99B9DAA0}" type="pres">
      <dgm:prSet presAssocID="{EB3A7EFD-7F35-4D75-B384-036C31869240}" presName="sp" presStyleCnt="0"/>
      <dgm:spPr/>
    </dgm:pt>
    <dgm:pt modelId="{B2BE439B-E386-4C1C-9EA5-408BE67EE322}" type="pres">
      <dgm:prSet presAssocID="{EA6EA833-A892-40A0-AB49-99FA11F8F2B7}" presName="linNode" presStyleCnt="0"/>
      <dgm:spPr/>
    </dgm:pt>
    <dgm:pt modelId="{60CC0955-3E9D-4E0D-994F-D701CD82B9E8}" type="pres">
      <dgm:prSet presAssocID="{EA6EA833-A892-40A0-AB49-99FA11F8F2B7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8196F7-89BF-46AF-BF05-2C3A4C7E1353}" type="pres">
      <dgm:prSet presAssocID="{EA6EA833-A892-40A0-AB49-99FA11F8F2B7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478540-EB6E-40FD-9911-B60A570734E6}" type="pres">
      <dgm:prSet presAssocID="{317BF43B-EC31-4418-A9EF-2059436FB71C}" presName="sp" presStyleCnt="0"/>
      <dgm:spPr/>
    </dgm:pt>
    <dgm:pt modelId="{7DE81CB3-7199-4CA7-93FB-A09D1341AF96}" type="pres">
      <dgm:prSet presAssocID="{2A47F9C3-12AF-4F49-BAB1-5087F6B19A54}" presName="linNode" presStyleCnt="0"/>
      <dgm:spPr/>
    </dgm:pt>
    <dgm:pt modelId="{47BB8C0A-68FA-42EA-897F-9D2F4D7133F9}" type="pres">
      <dgm:prSet presAssocID="{2A47F9C3-12AF-4F49-BAB1-5087F6B19A54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F4269A-BCA1-459F-8E94-479B5D0B0B3B}" type="pres">
      <dgm:prSet presAssocID="{2A47F9C3-12AF-4F49-BAB1-5087F6B19A54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CB80BA-524A-46CF-9A9B-EB0B8951B518}" type="pres">
      <dgm:prSet presAssocID="{BB484DD7-DF19-4A03-9643-5BEBC1BAD7D3}" presName="sp" presStyleCnt="0"/>
      <dgm:spPr/>
    </dgm:pt>
    <dgm:pt modelId="{66D281C0-0C4D-4C05-BB8C-6C835E371A5C}" type="pres">
      <dgm:prSet presAssocID="{C4D78417-7BBD-444B-91AC-D4C8445411C7}" presName="linNode" presStyleCnt="0"/>
      <dgm:spPr/>
    </dgm:pt>
    <dgm:pt modelId="{EE24358F-34F1-40D6-8681-439395AA8637}" type="pres">
      <dgm:prSet presAssocID="{C4D78417-7BBD-444B-91AC-D4C8445411C7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6766C6-3F12-4176-870C-E41C1D44B212}" type="pres">
      <dgm:prSet presAssocID="{C4D78417-7BBD-444B-91AC-D4C8445411C7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1037C4E-17B4-4387-AE78-39A1993B85C2}" type="pres">
      <dgm:prSet presAssocID="{DFF59F7D-DBEE-4955-AD3E-0CF5DAE6E7CE}" presName="sp" presStyleCnt="0"/>
      <dgm:spPr/>
    </dgm:pt>
    <dgm:pt modelId="{844F0CBE-586E-4CF9-BA90-F189FBC66BA1}" type="pres">
      <dgm:prSet presAssocID="{6C5A863F-E4F3-408E-B2E1-574C67075B06}" presName="linNode" presStyleCnt="0"/>
      <dgm:spPr/>
    </dgm:pt>
    <dgm:pt modelId="{E8510A59-3882-4C38-B7CE-22B263A641E4}" type="pres">
      <dgm:prSet presAssocID="{6C5A863F-E4F3-408E-B2E1-574C67075B06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A1582CA-6D91-47BC-AA29-F2A26DBB0AD2}" type="pres">
      <dgm:prSet presAssocID="{6C5A863F-E4F3-408E-B2E1-574C67075B06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6C9F633-F26B-4590-A98E-FA26D764CDBC}" type="presOf" srcId="{2A47F9C3-12AF-4F49-BAB1-5087F6B19A54}" destId="{47BB8C0A-68FA-42EA-897F-9D2F4D7133F9}" srcOrd="0" destOrd="0" presId="urn:microsoft.com/office/officeart/2005/8/layout/vList5"/>
    <dgm:cxn modelId="{F22B72FC-6270-487F-B8C3-28F13C5A65C8}" srcId="{2A47F9C3-12AF-4F49-BAB1-5087F6B19A54}" destId="{7F52D9F9-391F-4BFB-BFFF-9BD8482E29CA}" srcOrd="1" destOrd="0" parTransId="{49D38556-CAA2-4C76-B1C8-37F91283BEA4}" sibTransId="{2C45E6AC-64CE-42C8-9C78-7C061098B8CC}"/>
    <dgm:cxn modelId="{C3F0DA74-24A4-4680-B904-5E106704C687}" type="presOf" srcId="{76D0163A-8412-46FB-8625-F0B64531F792}" destId="{ECB03488-EF16-4A41-93F9-E52344E2A4BF}" srcOrd="0" destOrd="0" presId="urn:microsoft.com/office/officeart/2005/8/layout/vList5"/>
    <dgm:cxn modelId="{7778D396-78EE-432E-B377-A7FEB769A04C}" srcId="{6C5A863F-E4F3-408E-B2E1-574C67075B06}" destId="{6DB1D2DE-AA0E-46EF-B3DD-DF0EC459BA0F}" srcOrd="1" destOrd="0" parTransId="{65FE2764-A9CC-4A40-A593-15FB20C8CFB2}" sibTransId="{D821DA98-A68F-44F4-BE6E-8816AF93707C}"/>
    <dgm:cxn modelId="{C8DEC97A-F9A0-4126-A743-312C2BDC9AD2}" srcId="{E07CBBEC-814C-4A95-8BD3-E4474AB8697F}" destId="{6C5A863F-E4F3-408E-B2E1-574C67075B06}" srcOrd="5" destOrd="0" parTransId="{7205D4C1-C485-41B0-9C39-0BA1017B451B}" sibTransId="{0E782588-1087-4CE3-BA60-A1FB3EB1BB94}"/>
    <dgm:cxn modelId="{D7413D8B-FFBD-4B6C-A2FE-BCECDCFE3048}" type="presOf" srcId="{6C5A863F-E4F3-408E-B2E1-574C67075B06}" destId="{E8510A59-3882-4C38-B7CE-22B263A641E4}" srcOrd="0" destOrd="0" presId="urn:microsoft.com/office/officeart/2005/8/layout/vList5"/>
    <dgm:cxn modelId="{24B6B951-5D9F-4029-9C2E-AAA2C2F8D2E3}" type="presOf" srcId="{18293588-3CF3-4CE5-812C-50491A90439A}" destId="{951DEC36-5B9E-4F46-8A5E-F6533780F220}" srcOrd="0" destOrd="0" presId="urn:microsoft.com/office/officeart/2005/8/layout/vList5"/>
    <dgm:cxn modelId="{DF16720C-75F5-4AB6-818B-897A0C4E7579}" type="presOf" srcId="{04F60899-25AB-4BC0-807A-C7248791A129}" destId="{B58196F7-89BF-46AF-BF05-2C3A4C7E1353}" srcOrd="0" destOrd="0" presId="urn:microsoft.com/office/officeart/2005/8/layout/vList5"/>
    <dgm:cxn modelId="{66A5E634-6FC1-4B6C-A98A-E3EDB55825D2}" type="presOf" srcId="{39A66135-8F97-4A45-BF68-6BE737D83080}" destId="{096766C6-3F12-4176-870C-E41C1D44B212}" srcOrd="0" destOrd="1" presId="urn:microsoft.com/office/officeart/2005/8/layout/vList5"/>
    <dgm:cxn modelId="{2089F23D-0721-438D-9BF3-C95152AA95B5}" srcId="{EA6EA833-A892-40A0-AB49-99FA11F8F2B7}" destId="{FA1696FD-8329-4086-8ED3-0A7FACCBF440}" srcOrd="1" destOrd="0" parTransId="{047BE9E1-131E-4A57-821C-5B4A4FDB25B6}" sibTransId="{EF489077-8A69-4178-BB30-4FF4921883F2}"/>
    <dgm:cxn modelId="{E8941897-3B5A-450D-9E9E-2CB49C28CEC4}" type="presOf" srcId="{FA1696FD-8329-4086-8ED3-0A7FACCBF440}" destId="{B58196F7-89BF-46AF-BF05-2C3A4C7E1353}" srcOrd="0" destOrd="1" presId="urn:microsoft.com/office/officeart/2005/8/layout/vList5"/>
    <dgm:cxn modelId="{333CEFB5-7076-4F84-98ED-5ED536C50917}" srcId="{2A47F9C3-12AF-4F49-BAB1-5087F6B19A54}" destId="{8D41F72C-91D9-4E87-A39A-15BE4204D79C}" srcOrd="0" destOrd="0" parTransId="{CF7D653A-FC09-46F8-9A7A-006C1BA6946C}" sibTransId="{9AEC2027-0EAF-4D3C-989E-A7BE953F91B5}"/>
    <dgm:cxn modelId="{1EF8FBF8-0B6E-499F-8D3A-DA5D9CB5B874}" srcId="{E07CBBEC-814C-4A95-8BD3-E4474AB8697F}" destId="{2A47F9C3-12AF-4F49-BAB1-5087F6B19A54}" srcOrd="3" destOrd="0" parTransId="{53BAA552-9C13-4FDE-A348-325FF9DF9A40}" sibTransId="{BB484DD7-DF19-4A03-9643-5BEBC1BAD7D3}"/>
    <dgm:cxn modelId="{6897A865-8C25-42EF-AE7C-2AB17CDD096F}" srcId="{E07CBBEC-814C-4A95-8BD3-E4474AB8697F}" destId="{85124158-8CBC-4B15-AEFB-930223D216D7}" srcOrd="1" destOrd="0" parTransId="{9DCA84F8-160F-4A3C-AA66-504A62471E0E}" sibTransId="{EB3A7EFD-7F35-4D75-B384-036C31869240}"/>
    <dgm:cxn modelId="{3FD68F65-89F9-439D-8824-2A7FAD3D2FFB}" type="presOf" srcId="{7DCF3D04-2F39-4476-82C3-73B7FF263CAC}" destId="{096766C6-3F12-4176-870C-E41C1D44B212}" srcOrd="0" destOrd="0" presId="urn:microsoft.com/office/officeart/2005/8/layout/vList5"/>
    <dgm:cxn modelId="{4F6B93FC-92D9-4782-ADAF-C05B7F569878}" type="presOf" srcId="{E07CBBEC-814C-4A95-8BD3-E4474AB8697F}" destId="{D0DC0104-BF95-4C49-9415-73F122F9AAD4}" srcOrd="0" destOrd="0" presId="urn:microsoft.com/office/officeart/2005/8/layout/vList5"/>
    <dgm:cxn modelId="{2A1BDC8A-BDAB-41AC-9AC0-4D04EFCF2EE8}" type="presOf" srcId="{85124158-8CBC-4B15-AEFB-930223D216D7}" destId="{FDBF0EDF-4F21-4283-AD2C-8EA3BC8C0574}" srcOrd="0" destOrd="0" presId="urn:microsoft.com/office/officeart/2005/8/layout/vList5"/>
    <dgm:cxn modelId="{CD6D3C58-E63C-4E33-95E2-A52C8BEE1555}" srcId="{EA6EA833-A892-40A0-AB49-99FA11F8F2B7}" destId="{04F60899-25AB-4BC0-807A-C7248791A129}" srcOrd="0" destOrd="0" parTransId="{04DB806D-1A8C-4040-9BA1-9B7612CCE08A}" sibTransId="{FBC09A60-A6D9-4B3D-811A-D6CFF6E4DFE4}"/>
    <dgm:cxn modelId="{4F4648FC-F4BF-45C8-9BBF-5D58C624A18D}" type="presOf" srcId="{D2770A9A-E12A-4AC1-A7CA-BB84DE2D78E2}" destId="{CA1582CA-6D91-47BC-AA29-F2A26DBB0AD2}" srcOrd="0" destOrd="0" presId="urn:microsoft.com/office/officeart/2005/8/layout/vList5"/>
    <dgm:cxn modelId="{E5B89F26-B745-4E19-B1BE-17628280E5B5}" srcId="{6C5A863F-E4F3-408E-B2E1-574C67075B06}" destId="{D2770A9A-E12A-4AC1-A7CA-BB84DE2D78E2}" srcOrd="0" destOrd="0" parTransId="{73AEAD76-2E1A-4536-9A3C-5683C5AB5582}" sibTransId="{C139236D-7A73-4425-8E6E-A2A6527A4FB7}"/>
    <dgm:cxn modelId="{DA9CCF31-41B9-4C38-918C-D71858FD8B1A}" srcId="{C4D78417-7BBD-444B-91AC-D4C8445411C7}" destId="{7DCF3D04-2F39-4476-82C3-73B7FF263CAC}" srcOrd="0" destOrd="0" parTransId="{B43134A4-71FA-446E-9CC1-68550D7C88DD}" sibTransId="{A2BAC7C4-DD17-4061-B2E0-99ED73EE018B}"/>
    <dgm:cxn modelId="{11647039-C419-4278-9A3F-D21F7B35A934}" srcId="{C4D78417-7BBD-444B-91AC-D4C8445411C7}" destId="{39A66135-8F97-4A45-BF68-6BE737D83080}" srcOrd="1" destOrd="0" parTransId="{3B92E018-066A-4610-B72F-3DAF0721C65B}" sibTransId="{C5816092-9F4F-422B-88DE-715DAA003111}"/>
    <dgm:cxn modelId="{B97F7D28-4111-4D0E-A5E2-A7C728F843E8}" srcId="{E07CBBEC-814C-4A95-8BD3-E4474AB8697F}" destId="{EA6EA833-A892-40A0-AB49-99FA11F8F2B7}" srcOrd="2" destOrd="0" parTransId="{314F70A6-9904-4360-8C5E-AFA778C3DB07}" sibTransId="{317BF43B-EC31-4418-A9EF-2059436FB71C}"/>
    <dgm:cxn modelId="{2BDE1E97-EB6B-448E-9C5D-B26E0FEE3C2A}" type="presOf" srcId="{7F52D9F9-391F-4BFB-BFFF-9BD8482E29CA}" destId="{5EF4269A-BCA1-459F-8E94-479B5D0B0B3B}" srcOrd="0" destOrd="1" presId="urn:microsoft.com/office/officeart/2005/8/layout/vList5"/>
    <dgm:cxn modelId="{1052DECB-4ABB-407C-AF7F-6F3B068EDDAA}" type="presOf" srcId="{5C2C8B69-4178-4C97-95A6-E66AC7FE8BBF}" destId="{DB831986-BDDD-47BA-899B-304833528B91}" srcOrd="0" destOrd="0" presId="urn:microsoft.com/office/officeart/2005/8/layout/vList5"/>
    <dgm:cxn modelId="{3F59CBBF-278D-4417-8FCA-505E5EA73AC9}" srcId="{E07CBBEC-814C-4A95-8BD3-E4474AB8697F}" destId="{18293588-3CF3-4CE5-812C-50491A90439A}" srcOrd="0" destOrd="0" parTransId="{7EEB4E0B-44E5-4772-8F6A-614811A68B7C}" sibTransId="{D0F14794-8F6E-45E7-A574-F00912133A4A}"/>
    <dgm:cxn modelId="{5D973FF2-7C25-4986-AF7A-5EAFE98C78ED}" type="presOf" srcId="{6DB1D2DE-AA0E-46EF-B3DD-DF0EC459BA0F}" destId="{CA1582CA-6D91-47BC-AA29-F2A26DBB0AD2}" srcOrd="0" destOrd="1" presId="urn:microsoft.com/office/officeart/2005/8/layout/vList5"/>
    <dgm:cxn modelId="{10CECCB9-7004-46B8-8857-2C14228E96CA}" type="presOf" srcId="{EA6EA833-A892-40A0-AB49-99FA11F8F2B7}" destId="{60CC0955-3E9D-4E0D-994F-D701CD82B9E8}" srcOrd="0" destOrd="0" presId="urn:microsoft.com/office/officeart/2005/8/layout/vList5"/>
    <dgm:cxn modelId="{44D1A839-72ED-4927-A188-F6287E9231AD}" srcId="{18293588-3CF3-4CE5-812C-50491A90439A}" destId="{76D0163A-8412-46FB-8625-F0B64531F792}" srcOrd="0" destOrd="0" parTransId="{02C0D692-D913-4D6A-8315-477947C38B77}" sibTransId="{0132ABC1-C940-46E4-92B8-0E97886C9148}"/>
    <dgm:cxn modelId="{3CCCAC51-7BE2-449A-B9AD-2B04F5C81501}" type="presOf" srcId="{8D41F72C-91D9-4E87-A39A-15BE4204D79C}" destId="{5EF4269A-BCA1-459F-8E94-479B5D0B0B3B}" srcOrd="0" destOrd="0" presId="urn:microsoft.com/office/officeart/2005/8/layout/vList5"/>
    <dgm:cxn modelId="{98C3CDF1-535D-4650-B478-E8A70ED66F80}" srcId="{85124158-8CBC-4B15-AEFB-930223D216D7}" destId="{5C2C8B69-4178-4C97-95A6-E66AC7FE8BBF}" srcOrd="0" destOrd="0" parTransId="{9D1C7250-4D21-4805-9633-EF77824AFD11}" sibTransId="{14633BA4-F0D7-4C4E-8EC1-2D0CF9EC4764}"/>
    <dgm:cxn modelId="{1744CA45-25B2-491E-8454-8590EBBCE20E}" srcId="{E07CBBEC-814C-4A95-8BD3-E4474AB8697F}" destId="{C4D78417-7BBD-444B-91AC-D4C8445411C7}" srcOrd="4" destOrd="0" parTransId="{4138D4BF-8484-4B16-B028-F79A048471F6}" sibTransId="{DFF59F7D-DBEE-4955-AD3E-0CF5DAE6E7CE}"/>
    <dgm:cxn modelId="{50E3D8E4-307A-4770-87F6-5466EB011F71}" type="presOf" srcId="{C4D78417-7BBD-444B-91AC-D4C8445411C7}" destId="{EE24358F-34F1-40D6-8681-439395AA8637}" srcOrd="0" destOrd="0" presId="urn:microsoft.com/office/officeart/2005/8/layout/vList5"/>
    <dgm:cxn modelId="{7CFF2A15-032A-48B5-9D65-8CBDDA9BB251}" type="presParOf" srcId="{D0DC0104-BF95-4C49-9415-73F122F9AAD4}" destId="{A6425814-85B7-40C1-A935-A04434EA9B0C}" srcOrd="0" destOrd="0" presId="urn:microsoft.com/office/officeart/2005/8/layout/vList5"/>
    <dgm:cxn modelId="{5B48B185-5976-4597-B2CF-DA3E002DFB21}" type="presParOf" srcId="{A6425814-85B7-40C1-A935-A04434EA9B0C}" destId="{951DEC36-5B9E-4F46-8A5E-F6533780F220}" srcOrd="0" destOrd="0" presId="urn:microsoft.com/office/officeart/2005/8/layout/vList5"/>
    <dgm:cxn modelId="{78DBA126-5908-47E5-8EDC-E3F6AEA54A7F}" type="presParOf" srcId="{A6425814-85B7-40C1-A935-A04434EA9B0C}" destId="{ECB03488-EF16-4A41-93F9-E52344E2A4BF}" srcOrd="1" destOrd="0" presId="urn:microsoft.com/office/officeart/2005/8/layout/vList5"/>
    <dgm:cxn modelId="{8D6F54B8-F80C-4194-98DB-AA156BC4656E}" type="presParOf" srcId="{D0DC0104-BF95-4C49-9415-73F122F9AAD4}" destId="{17A05D2E-AEE9-489E-9711-D288FECDC2AA}" srcOrd="1" destOrd="0" presId="urn:microsoft.com/office/officeart/2005/8/layout/vList5"/>
    <dgm:cxn modelId="{C7B8370B-8054-4300-B542-28D90913CED2}" type="presParOf" srcId="{D0DC0104-BF95-4C49-9415-73F122F9AAD4}" destId="{30F62B2A-A6C5-4952-8F88-1CD34239A39F}" srcOrd="2" destOrd="0" presId="urn:microsoft.com/office/officeart/2005/8/layout/vList5"/>
    <dgm:cxn modelId="{53208039-FF81-494F-AAA1-0C66FE8E2D90}" type="presParOf" srcId="{30F62B2A-A6C5-4952-8F88-1CD34239A39F}" destId="{FDBF0EDF-4F21-4283-AD2C-8EA3BC8C0574}" srcOrd="0" destOrd="0" presId="urn:microsoft.com/office/officeart/2005/8/layout/vList5"/>
    <dgm:cxn modelId="{E0C8AAEE-2B2E-466C-8BFB-514FDB39F299}" type="presParOf" srcId="{30F62B2A-A6C5-4952-8F88-1CD34239A39F}" destId="{DB831986-BDDD-47BA-899B-304833528B91}" srcOrd="1" destOrd="0" presId="urn:microsoft.com/office/officeart/2005/8/layout/vList5"/>
    <dgm:cxn modelId="{0C0CB042-1329-4687-A186-9594CDF9DE3A}" type="presParOf" srcId="{D0DC0104-BF95-4C49-9415-73F122F9AAD4}" destId="{F0F3F589-48C5-45DC-9E73-0C4A99B9DAA0}" srcOrd="3" destOrd="0" presId="urn:microsoft.com/office/officeart/2005/8/layout/vList5"/>
    <dgm:cxn modelId="{79B794B4-B404-406E-8564-DF7335F2F66D}" type="presParOf" srcId="{D0DC0104-BF95-4C49-9415-73F122F9AAD4}" destId="{B2BE439B-E386-4C1C-9EA5-408BE67EE322}" srcOrd="4" destOrd="0" presId="urn:microsoft.com/office/officeart/2005/8/layout/vList5"/>
    <dgm:cxn modelId="{F8E841FE-BD14-4F48-A38C-80CE2C5AB2ED}" type="presParOf" srcId="{B2BE439B-E386-4C1C-9EA5-408BE67EE322}" destId="{60CC0955-3E9D-4E0D-994F-D701CD82B9E8}" srcOrd="0" destOrd="0" presId="urn:microsoft.com/office/officeart/2005/8/layout/vList5"/>
    <dgm:cxn modelId="{F5AED170-15E6-4895-9179-3FA288B8CF8E}" type="presParOf" srcId="{B2BE439B-E386-4C1C-9EA5-408BE67EE322}" destId="{B58196F7-89BF-46AF-BF05-2C3A4C7E1353}" srcOrd="1" destOrd="0" presId="urn:microsoft.com/office/officeart/2005/8/layout/vList5"/>
    <dgm:cxn modelId="{AD4C2D94-3BFB-4FF0-929A-C0FD6F02EFF6}" type="presParOf" srcId="{D0DC0104-BF95-4C49-9415-73F122F9AAD4}" destId="{AF478540-EB6E-40FD-9911-B60A570734E6}" srcOrd="5" destOrd="0" presId="urn:microsoft.com/office/officeart/2005/8/layout/vList5"/>
    <dgm:cxn modelId="{EAA46AC5-E242-4CE8-9B34-34EE129CDD6A}" type="presParOf" srcId="{D0DC0104-BF95-4C49-9415-73F122F9AAD4}" destId="{7DE81CB3-7199-4CA7-93FB-A09D1341AF96}" srcOrd="6" destOrd="0" presId="urn:microsoft.com/office/officeart/2005/8/layout/vList5"/>
    <dgm:cxn modelId="{CE9B1860-16D9-4C03-BDCA-5108589A692F}" type="presParOf" srcId="{7DE81CB3-7199-4CA7-93FB-A09D1341AF96}" destId="{47BB8C0A-68FA-42EA-897F-9D2F4D7133F9}" srcOrd="0" destOrd="0" presId="urn:microsoft.com/office/officeart/2005/8/layout/vList5"/>
    <dgm:cxn modelId="{AAAAB39F-1078-4CC9-B08B-E2122BBFC8F7}" type="presParOf" srcId="{7DE81CB3-7199-4CA7-93FB-A09D1341AF96}" destId="{5EF4269A-BCA1-459F-8E94-479B5D0B0B3B}" srcOrd="1" destOrd="0" presId="urn:microsoft.com/office/officeart/2005/8/layout/vList5"/>
    <dgm:cxn modelId="{416BCED0-2D87-4962-A3CC-50DE470EBADB}" type="presParOf" srcId="{D0DC0104-BF95-4C49-9415-73F122F9AAD4}" destId="{C4CB80BA-524A-46CF-9A9B-EB0B8951B518}" srcOrd="7" destOrd="0" presId="urn:microsoft.com/office/officeart/2005/8/layout/vList5"/>
    <dgm:cxn modelId="{DD465631-E815-43EA-BEE7-CE7C57E94817}" type="presParOf" srcId="{D0DC0104-BF95-4C49-9415-73F122F9AAD4}" destId="{66D281C0-0C4D-4C05-BB8C-6C835E371A5C}" srcOrd="8" destOrd="0" presId="urn:microsoft.com/office/officeart/2005/8/layout/vList5"/>
    <dgm:cxn modelId="{82970E5D-100C-4574-AAB4-17E80F81E3F8}" type="presParOf" srcId="{66D281C0-0C4D-4C05-BB8C-6C835E371A5C}" destId="{EE24358F-34F1-40D6-8681-439395AA8637}" srcOrd="0" destOrd="0" presId="urn:microsoft.com/office/officeart/2005/8/layout/vList5"/>
    <dgm:cxn modelId="{C66D75D1-79B4-4797-9950-BDA6D32BB92E}" type="presParOf" srcId="{66D281C0-0C4D-4C05-BB8C-6C835E371A5C}" destId="{096766C6-3F12-4176-870C-E41C1D44B212}" srcOrd="1" destOrd="0" presId="urn:microsoft.com/office/officeart/2005/8/layout/vList5"/>
    <dgm:cxn modelId="{04695C47-6E9A-4198-ABC3-489F2C859F5C}" type="presParOf" srcId="{D0DC0104-BF95-4C49-9415-73F122F9AAD4}" destId="{B1037C4E-17B4-4387-AE78-39A1993B85C2}" srcOrd="9" destOrd="0" presId="urn:microsoft.com/office/officeart/2005/8/layout/vList5"/>
    <dgm:cxn modelId="{782A4E48-4F00-432B-9278-77A62F467501}" type="presParOf" srcId="{D0DC0104-BF95-4C49-9415-73F122F9AAD4}" destId="{844F0CBE-586E-4CF9-BA90-F189FBC66BA1}" srcOrd="10" destOrd="0" presId="urn:microsoft.com/office/officeart/2005/8/layout/vList5"/>
    <dgm:cxn modelId="{10DA030E-0A8A-4B72-B9B8-84212D113652}" type="presParOf" srcId="{844F0CBE-586E-4CF9-BA90-F189FBC66BA1}" destId="{E8510A59-3882-4C38-B7CE-22B263A641E4}" srcOrd="0" destOrd="0" presId="urn:microsoft.com/office/officeart/2005/8/layout/vList5"/>
    <dgm:cxn modelId="{E12FE26F-0931-4F48-A2A9-674984AD4D2E}" type="presParOf" srcId="{844F0CBE-586E-4CF9-BA90-F189FBC66BA1}" destId="{CA1582CA-6D91-47BC-AA29-F2A26DBB0AD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02BF6-6021-4516-9625-38E38E09BA24}">
      <dsp:nvSpPr>
        <dsp:cNvPr id="0" name=""/>
        <dsp:cNvSpPr/>
      </dsp:nvSpPr>
      <dsp:spPr>
        <a:xfrm>
          <a:off x="0" y="0"/>
          <a:ext cx="3398520" cy="93459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000" kern="1200" smtClean="0"/>
            <a:t>Pessoas</a:t>
          </a:r>
          <a:endParaRPr lang="pt-BR" sz="3000" kern="1200"/>
        </a:p>
      </dsp:txBody>
      <dsp:txXfrm>
        <a:off x="27373" y="27373"/>
        <a:ext cx="2311048" cy="879847"/>
      </dsp:txXfrm>
    </dsp:sp>
    <dsp:sp modelId="{F3C23ABB-894F-4565-8977-B2ABE70846B2}">
      <dsp:nvSpPr>
        <dsp:cNvPr id="0" name=""/>
        <dsp:cNvSpPr/>
      </dsp:nvSpPr>
      <dsp:spPr>
        <a:xfrm>
          <a:off x="284626" y="1104519"/>
          <a:ext cx="3398520" cy="9345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000" kern="1200" smtClean="0"/>
            <a:t>Aplicações</a:t>
          </a:r>
          <a:endParaRPr lang="pt-BR" sz="3000" kern="1200" dirty="0" smtClean="0"/>
        </a:p>
      </dsp:txBody>
      <dsp:txXfrm>
        <a:off x="311999" y="1131892"/>
        <a:ext cx="2451662" cy="879847"/>
      </dsp:txXfrm>
    </dsp:sp>
    <dsp:sp modelId="{8C8D57B5-1F31-49EB-8EBE-130893047D52}">
      <dsp:nvSpPr>
        <dsp:cNvPr id="0" name=""/>
        <dsp:cNvSpPr/>
      </dsp:nvSpPr>
      <dsp:spPr>
        <a:xfrm>
          <a:off x="565003" y="2209038"/>
          <a:ext cx="3398520" cy="93459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000" kern="1200" smtClean="0"/>
            <a:t>Informações</a:t>
          </a:r>
          <a:endParaRPr lang="pt-BR" sz="3000" kern="1200" dirty="0" smtClean="0"/>
        </a:p>
      </dsp:txBody>
      <dsp:txXfrm>
        <a:off x="592376" y="2236411"/>
        <a:ext cx="2455910" cy="879846"/>
      </dsp:txXfrm>
    </dsp:sp>
    <dsp:sp modelId="{95AFA82D-F2D6-44AD-84CC-85AD1E024931}">
      <dsp:nvSpPr>
        <dsp:cNvPr id="0" name=""/>
        <dsp:cNvSpPr/>
      </dsp:nvSpPr>
      <dsp:spPr>
        <a:xfrm>
          <a:off x="849629" y="3313557"/>
          <a:ext cx="3398520" cy="9345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000" kern="1200" smtClean="0"/>
            <a:t>Infraestrutura</a:t>
          </a:r>
          <a:endParaRPr lang="pt-BR" sz="3000" kern="1200" dirty="0" smtClean="0"/>
        </a:p>
      </dsp:txBody>
      <dsp:txXfrm>
        <a:off x="877002" y="3340930"/>
        <a:ext cx="2451662" cy="879846"/>
      </dsp:txXfrm>
    </dsp:sp>
    <dsp:sp modelId="{9C58B213-F4FB-4DCB-B8DE-1A5ADC93532C}">
      <dsp:nvSpPr>
        <dsp:cNvPr id="0" name=""/>
        <dsp:cNvSpPr/>
      </dsp:nvSpPr>
      <dsp:spPr>
        <a:xfrm>
          <a:off x="2791034" y="715813"/>
          <a:ext cx="607485" cy="607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2927718" y="715813"/>
        <a:ext cx="334117" cy="457132"/>
      </dsp:txXfrm>
    </dsp:sp>
    <dsp:sp modelId="{45A6AF0F-1919-4DED-BC5D-C63D911F4CC0}">
      <dsp:nvSpPr>
        <dsp:cNvPr id="0" name=""/>
        <dsp:cNvSpPr/>
      </dsp:nvSpPr>
      <dsp:spPr>
        <a:xfrm>
          <a:off x="3075660" y="1820332"/>
          <a:ext cx="607485" cy="607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3212344" y="1820332"/>
        <a:ext cx="334117" cy="457132"/>
      </dsp:txXfrm>
    </dsp:sp>
    <dsp:sp modelId="{9FAAD81A-8E2D-4371-B72E-D02C6AC264EA}">
      <dsp:nvSpPr>
        <dsp:cNvPr id="0" name=""/>
        <dsp:cNvSpPr/>
      </dsp:nvSpPr>
      <dsp:spPr>
        <a:xfrm>
          <a:off x="3356038" y="2924851"/>
          <a:ext cx="607485" cy="607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3492722" y="2924851"/>
        <a:ext cx="334117" cy="457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8DF40-1AEA-40A7-A666-A348FBF5FB5E}">
      <dsp:nvSpPr>
        <dsp:cNvPr id="0" name=""/>
        <dsp:cNvSpPr/>
      </dsp:nvSpPr>
      <dsp:spPr>
        <a:xfrm rot="5400000">
          <a:off x="-102055" y="102220"/>
          <a:ext cx="680367" cy="47625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 dirty="0"/>
        </a:p>
      </dsp:txBody>
      <dsp:txXfrm rot="-5400000">
        <a:off x="1" y="238294"/>
        <a:ext cx="476257" cy="204110"/>
      </dsp:txXfrm>
    </dsp:sp>
    <dsp:sp modelId="{610EC902-1F07-4562-B89A-33184A61CD5F}">
      <dsp:nvSpPr>
        <dsp:cNvPr id="0" name=""/>
        <dsp:cNvSpPr/>
      </dsp:nvSpPr>
      <dsp:spPr>
        <a:xfrm rot="5400000">
          <a:off x="2140290" y="-1663867"/>
          <a:ext cx="442239" cy="37703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Efetividade</a:t>
          </a:r>
          <a:endParaRPr lang="pt-BR" sz="2100" kern="1200" dirty="0"/>
        </a:p>
      </dsp:txBody>
      <dsp:txXfrm rot="-5400000">
        <a:off x="476257" y="21754"/>
        <a:ext cx="3748717" cy="399063"/>
      </dsp:txXfrm>
    </dsp:sp>
    <dsp:sp modelId="{7874463C-993F-483B-8FE6-BD36BE58478A}">
      <dsp:nvSpPr>
        <dsp:cNvPr id="0" name=""/>
        <dsp:cNvSpPr/>
      </dsp:nvSpPr>
      <dsp:spPr>
        <a:xfrm rot="5400000">
          <a:off x="-102055" y="696795"/>
          <a:ext cx="680367" cy="476257"/>
        </a:xfrm>
        <a:prstGeom prst="chevron">
          <a:avLst/>
        </a:prstGeom>
        <a:solidFill>
          <a:schemeClr val="accent2">
            <a:hueOff val="-2887636"/>
            <a:satOff val="2609"/>
            <a:lumOff val="295"/>
            <a:alphaOff val="0"/>
          </a:schemeClr>
        </a:solidFill>
        <a:ln w="6350" cap="rnd" cmpd="sng" algn="ctr">
          <a:solidFill>
            <a:schemeClr val="accent2">
              <a:hueOff val="-2887636"/>
              <a:satOff val="2609"/>
              <a:lumOff val="295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 dirty="0"/>
        </a:p>
      </dsp:txBody>
      <dsp:txXfrm rot="-5400000">
        <a:off x="1" y="832869"/>
        <a:ext cx="476257" cy="204110"/>
      </dsp:txXfrm>
    </dsp:sp>
    <dsp:sp modelId="{766607C7-65CC-42C6-96B1-737736A06D8D}">
      <dsp:nvSpPr>
        <dsp:cNvPr id="0" name=""/>
        <dsp:cNvSpPr/>
      </dsp:nvSpPr>
      <dsp:spPr>
        <a:xfrm rot="5400000">
          <a:off x="2140290" y="-1069292"/>
          <a:ext cx="442239" cy="37703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-2887636"/>
              <a:satOff val="2609"/>
              <a:lumOff val="295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Eficiência</a:t>
          </a:r>
          <a:endParaRPr lang="pt-BR" sz="2100" kern="1200" dirty="0"/>
        </a:p>
      </dsp:txBody>
      <dsp:txXfrm rot="-5400000">
        <a:off x="476257" y="616329"/>
        <a:ext cx="3748717" cy="399063"/>
      </dsp:txXfrm>
    </dsp:sp>
    <dsp:sp modelId="{7EB06CF9-B96F-4C67-A0C7-9C3614D8C276}">
      <dsp:nvSpPr>
        <dsp:cNvPr id="0" name=""/>
        <dsp:cNvSpPr/>
      </dsp:nvSpPr>
      <dsp:spPr>
        <a:xfrm rot="5400000">
          <a:off x="-102055" y="1291371"/>
          <a:ext cx="680367" cy="476257"/>
        </a:xfrm>
        <a:prstGeom prst="chevron">
          <a:avLst/>
        </a:prstGeom>
        <a:solidFill>
          <a:schemeClr val="accent2">
            <a:hueOff val="-5775273"/>
            <a:satOff val="5219"/>
            <a:lumOff val="589"/>
            <a:alphaOff val="0"/>
          </a:schemeClr>
        </a:solidFill>
        <a:ln w="6350" cap="rnd" cmpd="sng" algn="ctr">
          <a:solidFill>
            <a:schemeClr val="accent2">
              <a:hueOff val="-5775273"/>
              <a:satOff val="5219"/>
              <a:lumOff val="589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 dirty="0"/>
        </a:p>
      </dsp:txBody>
      <dsp:txXfrm rot="-5400000">
        <a:off x="1" y="1427445"/>
        <a:ext cx="476257" cy="204110"/>
      </dsp:txXfrm>
    </dsp:sp>
    <dsp:sp modelId="{3CF6B408-48D5-4225-876B-AA49E13D58F8}">
      <dsp:nvSpPr>
        <dsp:cNvPr id="0" name=""/>
        <dsp:cNvSpPr/>
      </dsp:nvSpPr>
      <dsp:spPr>
        <a:xfrm rot="5400000">
          <a:off x="2140290" y="-474717"/>
          <a:ext cx="442239" cy="37703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-5775273"/>
              <a:satOff val="5219"/>
              <a:lumOff val="589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Confidencialidade</a:t>
          </a:r>
          <a:endParaRPr lang="pt-BR" sz="2100" kern="1200" dirty="0"/>
        </a:p>
      </dsp:txBody>
      <dsp:txXfrm rot="-5400000">
        <a:off x="476257" y="1210904"/>
        <a:ext cx="3748717" cy="399063"/>
      </dsp:txXfrm>
    </dsp:sp>
    <dsp:sp modelId="{9986B491-51C5-4F0B-8AFE-63998D5A5B23}">
      <dsp:nvSpPr>
        <dsp:cNvPr id="0" name=""/>
        <dsp:cNvSpPr/>
      </dsp:nvSpPr>
      <dsp:spPr>
        <a:xfrm rot="5400000">
          <a:off x="-102055" y="1885946"/>
          <a:ext cx="680367" cy="476257"/>
        </a:xfrm>
        <a:prstGeom prst="chevron">
          <a:avLst/>
        </a:prstGeom>
        <a:solidFill>
          <a:schemeClr val="accent2">
            <a:hueOff val="-8662909"/>
            <a:satOff val="7828"/>
            <a:lumOff val="884"/>
            <a:alphaOff val="0"/>
          </a:schemeClr>
        </a:solidFill>
        <a:ln w="6350" cap="rnd" cmpd="sng" algn="ctr">
          <a:solidFill>
            <a:schemeClr val="accent2">
              <a:hueOff val="-8662909"/>
              <a:satOff val="7828"/>
              <a:lumOff val="884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 dirty="0"/>
        </a:p>
      </dsp:txBody>
      <dsp:txXfrm rot="-5400000">
        <a:off x="1" y="2022020"/>
        <a:ext cx="476257" cy="204110"/>
      </dsp:txXfrm>
    </dsp:sp>
    <dsp:sp modelId="{1519BFF9-B6AF-446E-A5C8-5D0D159A540F}">
      <dsp:nvSpPr>
        <dsp:cNvPr id="0" name=""/>
        <dsp:cNvSpPr/>
      </dsp:nvSpPr>
      <dsp:spPr>
        <a:xfrm rot="5400000">
          <a:off x="2140290" y="119857"/>
          <a:ext cx="442239" cy="37703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-8662909"/>
              <a:satOff val="7828"/>
              <a:lumOff val="884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Integridade</a:t>
          </a:r>
          <a:endParaRPr lang="pt-BR" sz="2100" kern="1200" dirty="0"/>
        </a:p>
      </dsp:txBody>
      <dsp:txXfrm rot="-5400000">
        <a:off x="476257" y="1805478"/>
        <a:ext cx="3748717" cy="399063"/>
      </dsp:txXfrm>
    </dsp:sp>
    <dsp:sp modelId="{828CFD13-39A1-4C6F-99A4-9612B2305BE6}">
      <dsp:nvSpPr>
        <dsp:cNvPr id="0" name=""/>
        <dsp:cNvSpPr/>
      </dsp:nvSpPr>
      <dsp:spPr>
        <a:xfrm rot="5400000">
          <a:off x="-102055" y="2480521"/>
          <a:ext cx="680367" cy="476257"/>
        </a:xfrm>
        <a:prstGeom prst="chevron">
          <a:avLst/>
        </a:prstGeom>
        <a:solidFill>
          <a:schemeClr val="accent2">
            <a:hueOff val="-11550546"/>
            <a:satOff val="10438"/>
            <a:lumOff val="1179"/>
            <a:alphaOff val="0"/>
          </a:schemeClr>
        </a:solidFill>
        <a:ln w="6350" cap="rnd" cmpd="sng" algn="ctr">
          <a:solidFill>
            <a:schemeClr val="accent2">
              <a:hueOff val="-11550546"/>
              <a:satOff val="10438"/>
              <a:lumOff val="1179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 dirty="0"/>
        </a:p>
      </dsp:txBody>
      <dsp:txXfrm rot="-5400000">
        <a:off x="1" y="2616595"/>
        <a:ext cx="476257" cy="204110"/>
      </dsp:txXfrm>
    </dsp:sp>
    <dsp:sp modelId="{2435B317-B06E-49D2-8BED-545CD26BE2DA}">
      <dsp:nvSpPr>
        <dsp:cNvPr id="0" name=""/>
        <dsp:cNvSpPr/>
      </dsp:nvSpPr>
      <dsp:spPr>
        <a:xfrm rot="5400000">
          <a:off x="2140290" y="714433"/>
          <a:ext cx="442239" cy="37703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-11550546"/>
              <a:satOff val="10438"/>
              <a:lumOff val="1179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Disponibilidade</a:t>
          </a:r>
          <a:endParaRPr lang="pt-BR" sz="2100" kern="1200" dirty="0"/>
        </a:p>
      </dsp:txBody>
      <dsp:txXfrm rot="-5400000">
        <a:off x="476257" y="2400054"/>
        <a:ext cx="3748717" cy="399063"/>
      </dsp:txXfrm>
    </dsp:sp>
    <dsp:sp modelId="{FDBCFD33-1A2C-4692-A530-37B3FC56E828}">
      <dsp:nvSpPr>
        <dsp:cNvPr id="0" name=""/>
        <dsp:cNvSpPr/>
      </dsp:nvSpPr>
      <dsp:spPr>
        <a:xfrm rot="5400000">
          <a:off x="-102055" y="3075096"/>
          <a:ext cx="680367" cy="476257"/>
        </a:xfrm>
        <a:prstGeom prst="chevron">
          <a:avLst/>
        </a:prstGeom>
        <a:solidFill>
          <a:schemeClr val="accent2">
            <a:hueOff val="-14438182"/>
            <a:satOff val="13047"/>
            <a:lumOff val="1473"/>
            <a:alphaOff val="0"/>
          </a:schemeClr>
        </a:solidFill>
        <a:ln w="6350" cap="rnd" cmpd="sng" algn="ctr">
          <a:solidFill>
            <a:schemeClr val="accent2">
              <a:hueOff val="-14438182"/>
              <a:satOff val="13047"/>
              <a:lumOff val="1473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 dirty="0"/>
        </a:p>
      </dsp:txBody>
      <dsp:txXfrm rot="-5400000">
        <a:off x="1" y="3211170"/>
        <a:ext cx="476257" cy="204110"/>
      </dsp:txXfrm>
    </dsp:sp>
    <dsp:sp modelId="{6F2756B1-F6E9-4878-A47A-8B57C9AA3562}">
      <dsp:nvSpPr>
        <dsp:cNvPr id="0" name=""/>
        <dsp:cNvSpPr/>
      </dsp:nvSpPr>
      <dsp:spPr>
        <a:xfrm rot="5400000">
          <a:off x="2140290" y="1309008"/>
          <a:ext cx="442239" cy="37703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-14438182"/>
              <a:satOff val="13047"/>
              <a:lumOff val="1473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Conformidade</a:t>
          </a:r>
          <a:endParaRPr lang="pt-BR" sz="2100" kern="1200" dirty="0"/>
        </a:p>
      </dsp:txBody>
      <dsp:txXfrm rot="-5400000">
        <a:off x="476257" y="2994629"/>
        <a:ext cx="3748717" cy="399063"/>
      </dsp:txXfrm>
    </dsp:sp>
    <dsp:sp modelId="{8257A0B8-60F2-41F7-8F27-02C2C0F88E9A}">
      <dsp:nvSpPr>
        <dsp:cNvPr id="0" name=""/>
        <dsp:cNvSpPr/>
      </dsp:nvSpPr>
      <dsp:spPr>
        <a:xfrm rot="5400000">
          <a:off x="-102055" y="3669672"/>
          <a:ext cx="680367" cy="476257"/>
        </a:xfrm>
        <a:prstGeom prst="chevron">
          <a:avLst/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 w="6350" cap="rnd" cmpd="sng" algn="ctr">
          <a:solidFill>
            <a:schemeClr val="accent2">
              <a:hueOff val="-17325818"/>
              <a:satOff val="15657"/>
              <a:lumOff val="1768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300" kern="1200" dirty="0"/>
        </a:p>
      </dsp:txBody>
      <dsp:txXfrm rot="-5400000">
        <a:off x="1" y="3805746"/>
        <a:ext cx="476257" cy="204110"/>
      </dsp:txXfrm>
    </dsp:sp>
    <dsp:sp modelId="{8BC1950A-BFBC-4BAA-89F4-48B746DE8ED7}">
      <dsp:nvSpPr>
        <dsp:cNvPr id="0" name=""/>
        <dsp:cNvSpPr/>
      </dsp:nvSpPr>
      <dsp:spPr>
        <a:xfrm rot="5400000">
          <a:off x="2140290" y="1903583"/>
          <a:ext cx="442239" cy="37703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-17325818"/>
              <a:satOff val="15657"/>
              <a:lumOff val="1768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100" kern="1200" dirty="0" smtClean="0"/>
            <a:t>Confiabilidade</a:t>
          </a:r>
          <a:endParaRPr lang="pt-BR" sz="2100" kern="1200" dirty="0"/>
        </a:p>
      </dsp:txBody>
      <dsp:txXfrm rot="-5400000">
        <a:off x="476257" y="3589204"/>
        <a:ext cx="3748717" cy="3990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B08E5-300F-4FFD-A8E0-8D63276E12EF}">
      <dsp:nvSpPr>
        <dsp:cNvPr id="0" name=""/>
        <dsp:cNvSpPr/>
      </dsp:nvSpPr>
      <dsp:spPr>
        <a:xfrm>
          <a:off x="2633852" y="2712280"/>
          <a:ext cx="1614297" cy="1045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200" kern="1200" dirty="0" smtClean="0"/>
            <a:t>Adquirir &amp; Implementar</a:t>
          </a:r>
          <a:endParaRPr lang="pt-BR" sz="1200" kern="1200" dirty="0"/>
        </a:p>
      </dsp:txBody>
      <dsp:txXfrm>
        <a:off x="3141113" y="2996675"/>
        <a:ext cx="1084065" cy="738331"/>
      </dsp:txXfrm>
    </dsp:sp>
    <dsp:sp modelId="{4855F2AD-334F-464E-8C55-FDE7502FF98A}">
      <dsp:nvSpPr>
        <dsp:cNvPr id="0" name=""/>
        <dsp:cNvSpPr/>
      </dsp:nvSpPr>
      <dsp:spPr>
        <a:xfrm>
          <a:off x="0" y="2712280"/>
          <a:ext cx="1614297" cy="1045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200" kern="1200" dirty="0" smtClean="0"/>
            <a:t>Entregar &amp; Suportar</a:t>
          </a:r>
          <a:endParaRPr lang="pt-BR" sz="1200" kern="1200" dirty="0"/>
        </a:p>
      </dsp:txBody>
      <dsp:txXfrm>
        <a:off x="22971" y="2996675"/>
        <a:ext cx="1084065" cy="738331"/>
      </dsp:txXfrm>
    </dsp:sp>
    <dsp:sp modelId="{4A69DEC6-73F3-4771-BF4D-039F38282D9A}">
      <dsp:nvSpPr>
        <dsp:cNvPr id="0" name=""/>
        <dsp:cNvSpPr/>
      </dsp:nvSpPr>
      <dsp:spPr>
        <a:xfrm>
          <a:off x="2633852" y="490171"/>
          <a:ext cx="1614297" cy="1045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200" kern="1200" dirty="0" smtClean="0"/>
            <a:t>Planejar &amp; Organizar</a:t>
          </a:r>
          <a:endParaRPr lang="pt-BR" sz="1200" kern="1200" dirty="0"/>
        </a:p>
      </dsp:txBody>
      <dsp:txXfrm>
        <a:off x="3141113" y="513142"/>
        <a:ext cx="1084065" cy="738331"/>
      </dsp:txXfrm>
    </dsp:sp>
    <dsp:sp modelId="{227748C7-285E-49E0-8182-606337E5F24B}">
      <dsp:nvSpPr>
        <dsp:cNvPr id="0" name=""/>
        <dsp:cNvSpPr/>
      </dsp:nvSpPr>
      <dsp:spPr>
        <a:xfrm>
          <a:off x="0" y="490171"/>
          <a:ext cx="1614297" cy="1045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200" kern="1200" dirty="0" smtClean="0"/>
            <a:t>Monitorar &amp; Avaliar</a:t>
          </a:r>
          <a:endParaRPr lang="pt-BR" sz="1200" kern="1200" dirty="0"/>
        </a:p>
      </dsp:txBody>
      <dsp:txXfrm>
        <a:off x="22971" y="513142"/>
        <a:ext cx="1084065" cy="738331"/>
      </dsp:txXfrm>
    </dsp:sp>
    <dsp:sp modelId="{95A66D25-3759-40D8-8474-08F1EC3BE3EA}">
      <dsp:nvSpPr>
        <dsp:cNvPr id="0" name=""/>
        <dsp:cNvSpPr/>
      </dsp:nvSpPr>
      <dsp:spPr>
        <a:xfrm>
          <a:off x="676436" y="676436"/>
          <a:ext cx="1414960" cy="1414960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dirty="0" smtClean="0"/>
            <a:t>ME</a:t>
          </a:r>
          <a:endParaRPr lang="pt-BR" sz="3100" kern="1200" dirty="0"/>
        </a:p>
      </dsp:txBody>
      <dsp:txXfrm>
        <a:off x="1090868" y="1090868"/>
        <a:ext cx="1000528" cy="1000528"/>
      </dsp:txXfrm>
    </dsp:sp>
    <dsp:sp modelId="{57D1D955-30F9-4CC1-B61E-55446F427A8D}">
      <dsp:nvSpPr>
        <dsp:cNvPr id="0" name=""/>
        <dsp:cNvSpPr/>
      </dsp:nvSpPr>
      <dsp:spPr>
        <a:xfrm rot="5400000">
          <a:off x="2156753" y="676436"/>
          <a:ext cx="1414960" cy="1414960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dirty="0" smtClean="0"/>
            <a:t>PO</a:t>
          </a:r>
          <a:endParaRPr lang="pt-BR" sz="3100" kern="1200" dirty="0"/>
        </a:p>
      </dsp:txBody>
      <dsp:txXfrm rot="-5400000">
        <a:off x="2156753" y="1090868"/>
        <a:ext cx="1000528" cy="1000528"/>
      </dsp:txXfrm>
    </dsp:sp>
    <dsp:sp modelId="{1A44D9D6-8F65-4C78-8CAA-2B021A535021}">
      <dsp:nvSpPr>
        <dsp:cNvPr id="0" name=""/>
        <dsp:cNvSpPr/>
      </dsp:nvSpPr>
      <dsp:spPr>
        <a:xfrm rot="10800000">
          <a:off x="2156753" y="2156753"/>
          <a:ext cx="1414960" cy="1414960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dirty="0" smtClean="0"/>
            <a:t>AI</a:t>
          </a:r>
          <a:endParaRPr lang="pt-BR" sz="3100" kern="1200" dirty="0"/>
        </a:p>
      </dsp:txBody>
      <dsp:txXfrm rot="10800000">
        <a:off x="2156753" y="2156753"/>
        <a:ext cx="1000528" cy="1000528"/>
      </dsp:txXfrm>
    </dsp:sp>
    <dsp:sp modelId="{AEAE5391-6632-445A-B007-26AD5CF73C15}">
      <dsp:nvSpPr>
        <dsp:cNvPr id="0" name=""/>
        <dsp:cNvSpPr/>
      </dsp:nvSpPr>
      <dsp:spPr>
        <a:xfrm rot="16200000">
          <a:off x="676436" y="2156753"/>
          <a:ext cx="1414960" cy="1414960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dirty="0" smtClean="0"/>
            <a:t>DS</a:t>
          </a:r>
          <a:endParaRPr lang="pt-BR" sz="3100" kern="1200" dirty="0"/>
        </a:p>
      </dsp:txBody>
      <dsp:txXfrm rot="5400000">
        <a:off x="1090868" y="2156753"/>
        <a:ext cx="1000528" cy="1000528"/>
      </dsp:txXfrm>
    </dsp:sp>
    <dsp:sp modelId="{7F6A0B82-0F77-4F6E-9222-F231AAAF6AC0}">
      <dsp:nvSpPr>
        <dsp:cNvPr id="0" name=""/>
        <dsp:cNvSpPr/>
      </dsp:nvSpPr>
      <dsp:spPr>
        <a:xfrm>
          <a:off x="1879806" y="1829972"/>
          <a:ext cx="488537" cy="42481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1159CE-680D-4A8E-92F3-8F7786911715}">
      <dsp:nvSpPr>
        <dsp:cNvPr id="0" name=""/>
        <dsp:cNvSpPr/>
      </dsp:nvSpPr>
      <dsp:spPr>
        <a:xfrm rot="10800000">
          <a:off x="1879806" y="1993362"/>
          <a:ext cx="488537" cy="42481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03488-EF16-4A41-93F9-E52344E2A4BF}">
      <dsp:nvSpPr>
        <dsp:cNvPr id="0" name=""/>
        <dsp:cNvSpPr/>
      </dsp:nvSpPr>
      <dsp:spPr>
        <a:xfrm rot="5400000">
          <a:off x="5554395" y="-2361164"/>
          <a:ext cx="644805" cy="553110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Os feedbacks quantitativos dos processos são utilizados para melhorar continuamente</a:t>
          </a:r>
          <a:endParaRPr lang="pt-BR" sz="1700" kern="1200" dirty="0"/>
        </a:p>
      </dsp:txBody>
      <dsp:txXfrm rot="-5400000">
        <a:off x="3111246" y="113462"/>
        <a:ext cx="5499627" cy="581851"/>
      </dsp:txXfrm>
    </dsp:sp>
    <dsp:sp modelId="{951DEC36-5B9E-4F46-8A5E-F6533780F220}">
      <dsp:nvSpPr>
        <dsp:cNvPr id="0" name=""/>
        <dsp:cNvSpPr/>
      </dsp:nvSpPr>
      <dsp:spPr>
        <a:xfrm>
          <a:off x="0" y="1384"/>
          <a:ext cx="3111246" cy="80600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5: Otimizado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(Controle do Processo)</a:t>
          </a:r>
          <a:endParaRPr lang="pt-BR" sz="1900" kern="1200" dirty="0"/>
        </a:p>
      </dsp:txBody>
      <dsp:txXfrm>
        <a:off x="39346" y="40730"/>
        <a:ext cx="3032554" cy="727315"/>
      </dsp:txXfrm>
    </dsp:sp>
    <dsp:sp modelId="{DB831986-BDDD-47BA-899B-304833528B91}">
      <dsp:nvSpPr>
        <dsp:cNvPr id="0" name=""/>
        <dsp:cNvSpPr/>
      </dsp:nvSpPr>
      <dsp:spPr>
        <a:xfrm rot="5400000">
          <a:off x="5554395" y="-1514856"/>
          <a:ext cx="644805" cy="5531104"/>
        </a:xfrm>
        <a:prstGeom prst="round2SameRect">
          <a:avLst/>
        </a:prstGeom>
        <a:solidFill>
          <a:schemeClr val="accent2">
            <a:tint val="40000"/>
            <a:alpha val="90000"/>
            <a:hueOff val="-3764312"/>
            <a:satOff val="5171"/>
            <a:lumOff val="292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-3764312"/>
              <a:satOff val="5171"/>
              <a:lumOff val="292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Os resultados são buscados através da medição e ajustes nos processos e produtos</a:t>
          </a:r>
          <a:endParaRPr lang="pt-BR" sz="1700" kern="1200" dirty="0"/>
        </a:p>
      </dsp:txBody>
      <dsp:txXfrm rot="-5400000">
        <a:off x="3111246" y="959770"/>
        <a:ext cx="5499627" cy="581851"/>
      </dsp:txXfrm>
    </dsp:sp>
    <dsp:sp modelId="{FDBF0EDF-4F21-4283-AD2C-8EA3BC8C0574}">
      <dsp:nvSpPr>
        <dsp:cNvPr id="0" name=""/>
        <dsp:cNvSpPr/>
      </dsp:nvSpPr>
      <dsp:spPr>
        <a:xfrm>
          <a:off x="0" y="847691"/>
          <a:ext cx="3111246" cy="806007"/>
        </a:xfrm>
        <a:prstGeom prst="roundRect">
          <a:avLst/>
        </a:prstGeom>
        <a:gradFill rotWithShape="0">
          <a:gsLst>
            <a:gs pos="0">
              <a:schemeClr val="accent2">
                <a:hueOff val="-3465164"/>
                <a:satOff val="3131"/>
                <a:lumOff val="354"/>
                <a:alphaOff val="0"/>
                <a:shade val="47500"/>
                <a:satMod val="137000"/>
              </a:schemeClr>
            </a:gs>
            <a:gs pos="55000">
              <a:schemeClr val="accent2">
                <a:hueOff val="-3465164"/>
                <a:satOff val="3131"/>
                <a:lumOff val="354"/>
                <a:alphaOff val="0"/>
                <a:shade val="69000"/>
                <a:satMod val="137000"/>
              </a:schemeClr>
            </a:gs>
            <a:gs pos="100000">
              <a:schemeClr val="accent2">
                <a:hueOff val="-3465164"/>
                <a:satOff val="3131"/>
                <a:lumOff val="354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4: Gerenciado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(Gestão por Processos)</a:t>
          </a:r>
          <a:endParaRPr lang="pt-BR" sz="1900" kern="1200" dirty="0"/>
        </a:p>
      </dsp:txBody>
      <dsp:txXfrm>
        <a:off x="39346" y="887037"/>
        <a:ext cx="3032554" cy="727315"/>
      </dsp:txXfrm>
    </dsp:sp>
    <dsp:sp modelId="{B58196F7-89BF-46AF-BF05-2C3A4C7E1353}">
      <dsp:nvSpPr>
        <dsp:cNvPr id="0" name=""/>
        <dsp:cNvSpPr/>
      </dsp:nvSpPr>
      <dsp:spPr>
        <a:xfrm rot="5400000">
          <a:off x="5554395" y="-668549"/>
          <a:ext cx="644805" cy="5531104"/>
        </a:xfrm>
        <a:prstGeom prst="round2SameRect">
          <a:avLst/>
        </a:prstGeom>
        <a:solidFill>
          <a:schemeClr val="accent2">
            <a:tint val="40000"/>
            <a:alpha val="90000"/>
            <a:hueOff val="-7528623"/>
            <a:satOff val="10343"/>
            <a:lumOff val="584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-7528623"/>
              <a:satOff val="10343"/>
              <a:lumOff val="584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Processos definidos, implementados e aplicados</a:t>
          </a:r>
          <a:endParaRPr lang="pt-B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Os resultados são sempre os esperados</a:t>
          </a:r>
          <a:endParaRPr lang="pt-BR" sz="1700" kern="1200" dirty="0"/>
        </a:p>
      </dsp:txBody>
      <dsp:txXfrm rot="-5400000">
        <a:off x="3111246" y="1806077"/>
        <a:ext cx="5499627" cy="581851"/>
      </dsp:txXfrm>
    </dsp:sp>
    <dsp:sp modelId="{60CC0955-3E9D-4E0D-994F-D701CD82B9E8}">
      <dsp:nvSpPr>
        <dsp:cNvPr id="0" name=""/>
        <dsp:cNvSpPr/>
      </dsp:nvSpPr>
      <dsp:spPr>
        <a:xfrm>
          <a:off x="0" y="1693999"/>
          <a:ext cx="3111246" cy="806007"/>
        </a:xfrm>
        <a:prstGeom prst="roundRect">
          <a:avLst/>
        </a:prstGeom>
        <a:gradFill rotWithShape="0">
          <a:gsLst>
            <a:gs pos="0">
              <a:schemeClr val="accent2">
                <a:hueOff val="-6930327"/>
                <a:satOff val="6263"/>
                <a:lumOff val="707"/>
                <a:alphaOff val="0"/>
                <a:shade val="47500"/>
                <a:satMod val="137000"/>
              </a:schemeClr>
            </a:gs>
            <a:gs pos="55000">
              <a:schemeClr val="accent2">
                <a:hueOff val="-6930327"/>
                <a:satOff val="6263"/>
                <a:lumOff val="707"/>
                <a:alphaOff val="0"/>
                <a:shade val="69000"/>
                <a:satMod val="137000"/>
              </a:schemeClr>
            </a:gs>
            <a:gs pos="100000">
              <a:schemeClr val="accent2">
                <a:hueOff val="-6930327"/>
                <a:satOff val="6263"/>
                <a:lumOff val="707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3: Definido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(Processo Estabelecido)</a:t>
          </a:r>
          <a:endParaRPr lang="pt-BR" sz="1900" kern="1200" dirty="0"/>
        </a:p>
      </dsp:txBody>
      <dsp:txXfrm>
        <a:off x="39346" y="1733345"/>
        <a:ext cx="3032554" cy="727315"/>
      </dsp:txXfrm>
    </dsp:sp>
    <dsp:sp modelId="{5EF4269A-BCA1-459F-8E94-479B5D0B0B3B}">
      <dsp:nvSpPr>
        <dsp:cNvPr id="0" name=""/>
        <dsp:cNvSpPr/>
      </dsp:nvSpPr>
      <dsp:spPr>
        <a:xfrm rot="5400000">
          <a:off x="5554395" y="177758"/>
          <a:ext cx="644805" cy="5531104"/>
        </a:xfrm>
        <a:prstGeom prst="round2SameRect">
          <a:avLst/>
        </a:prstGeom>
        <a:solidFill>
          <a:schemeClr val="accent2">
            <a:tint val="40000"/>
            <a:alpha val="90000"/>
            <a:hueOff val="-11292935"/>
            <a:satOff val="15514"/>
            <a:lumOff val="877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-11292935"/>
              <a:satOff val="15514"/>
              <a:lumOff val="877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Processos já estão descritos e são conhecidos</a:t>
          </a:r>
          <a:endParaRPr lang="pt-B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A aplicação permite a repetição do resultado</a:t>
          </a:r>
          <a:endParaRPr lang="pt-BR" sz="1700" kern="1200" dirty="0"/>
        </a:p>
      </dsp:txBody>
      <dsp:txXfrm rot="-5400000">
        <a:off x="3111246" y="2652385"/>
        <a:ext cx="5499627" cy="581851"/>
      </dsp:txXfrm>
    </dsp:sp>
    <dsp:sp modelId="{47BB8C0A-68FA-42EA-897F-9D2F4D7133F9}">
      <dsp:nvSpPr>
        <dsp:cNvPr id="0" name=""/>
        <dsp:cNvSpPr/>
      </dsp:nvSpPr>
      <dsp:spPr>
        <a:xfrm>
          <a:off x="0" y="2540306"/>
          <a:ext cx="3111246" cy="806007"/>
        </a:xfrm>
        <a:prstGeom prst="roundRect">
          <a:avLst/>
        </a:prstGeom>
        <a:gradFill rotWithShape="0">
          <a:gsLst>
            <a:gs pos="0">
              <a:schemeClr val="accent2">
                <a:hueOff val="-10395492"/>
                <a:satOff val="9394"/>
                <a:lumOff val="1061"/>
                <a:alphaOff val="0"/>
                <a:shade val="47500"/>
                <a:satMod val="137000"/>
              </a:schemeClr>
            </a:gs>
            <a:gs pos="55000">
              <a:schemeClr val="accent2">
                <a:hueOff val="-10395492"/>
                <a:satOff val="9394"/>
                <a:lumOff val="1061"/>
                <a:alphaOff val="0"/>
                <a:shade val="69000"/>
                <a:satMod val="137000"/>
              </a:schemeClr>
            </a:gs>
            <a:gs pos="100000">
              <a:schemeClr val="accent2">
                <a:hueOff val="-10395492"/>
                <a:satOff val="9394"/>
                <a:lumOff val="1061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2: Repetível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(Controle Básico)</a:t>
          </a:r>
          <a:endParaRPr lang="pt-BR" sz="1900" kern="1200" dirty="0"/>
        </a:p>
      </dsp:txBody>
      <dsp:txXfrm>
        <a:off x="39346" y="2579652"/>
        <a:ext cx="3032554" cy="727315"/>
      </dsp:txXfrm>
    </dsp:sp>
    <dsp:sp modelId="{096766C6-3F12-4176-870C-E41C1D44B212}">
      <dsp:nvSpPr>
        <dsp:cNvPr id="0" name=""/>
        <dsp:cNvSpPr/>
      </dsp:nvSpPr>
      <dsp:spPr>
        <a:xfrm rot="5400000">
          <a:off x="5554395" y="1024065"/>
          <a:ext cx="644805" cy="5531104"/>
        </a:xfrm>
        <a:prstGeom prst="round2SameRect">
          <a:avLst/>
        </a:prstGeom>
        <a:solidFill>
          <a:schemeClr val="accent2">
            <a:tint val="40000"/>
            <a:alpha val="90000"/>
            <a:hueOff val="-15057246"/>
            <a:satOff val="20686"/>
            <a:lumOff val="1169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-15057246"/>
              <a:satOff val="20686"/>
              <a:lumOff val="1169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Processos informais aplicados aleatoriamente</a:t>
          </a:r>
          <a:endParaRPr lang="pt-B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O sucesso depende das pessoas</a:t>
          </a:r>
          <a:endParaRPr lang="pt-BR" sz="1700" kern="1200" dirty="0"/>
        </a:p>
      </dsp:txBody>
      <dsp:txXfrm rot="-5400000">
        <a:off x="3111246" y="3498692"/>
        <a:ext cx="5499627" cy="581851"/>
      </dsp:txXfrm>
    </dsp:sp>
    <dsp:sp modelId="{EE24358F-34F1-40D6-8681-439395AA8637}">
      <dsp:nvSpPr>
        <dsp:cNvPr id="0" name=""/>
        <dsp:cNvSpPr/>
      </dsp:nvSpPr>
      <dsp:spPr>
        <a:xfrm>
          <a:off x="0" y="3386614"/>
          <a:ext cx="3111246" cy="806007"/>
        </a:xfrm>
        <a:prstGeom prst="roundRect">
          <a:avLst/>
        </a:prstGeom>
        <a:gradFill rotWithShape="0">
          <a:gsLst>
            <a:gs pos="0">
              <a:schemeClr val="accent2">
                <a:hueOff val="-13860655"/>
                <a:satOff val="12526"/>
                <a:lumOff val="1414"/>
                <a:alphaOff val="0"/>
                <a:shade val="47500"/>
                <a:satMod val="137000"/>
              </a:schemeClr>
            </a:gs>
            <a:gs pos="55000">
              <a:schemeClr val="accent2">
                <a:hueOff val="-13860655"/>
                <a:satOff val="12526"/>
                <a:lumOff val="1414"/>
                <a:alphaOff val="0"/>
                <a:shade val="69000"/>
                <a:satMod val="137000"/>
              </a:schemeClr>
            </a:gs>
            <a:gs pos="100000">
              <a:schemeClr val="accent2">
                <a:hueOff val="-13860655"/>
                <a:satOff val="12526"/>
                <a:lumOff val="1414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1: Inicial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(Linguagem Comum)</a:t>
          </a:r>
          <a:endParaRPr lang="pt-BR" sz="1900" kern="1200" dirty="0"/>
        </a:p>
      </dsp:txBody>
      <dsp:txXfrm>
        <a:off x="39346" y="3425960"/>
        <a:ext cx="3032554" cy="727315"/>
      </dsp:txXfrm>
    </dsp:sp>
    <dsp:sp modelId="{CA1582CA-6D91-47BC-AA29-F2A26DBB0AD2}">
      <dsp:nvSpPr>
        <dsp:cNvPr id="0" name=""/>
        <dsp:cNvSpPr/>
      </dsp:nvSpPr>
      <dsp:spPr>
        <a:xfrm rot="5400000">
          <a:off x="5554395" y="1870373"/>
          <a:ext cx="644805" cy="5531104"/>
        </a:xfrm>
        <a:prstGeom prst="round2SameRect">
          <a:avLst/>
        </a:prstGeom>
        <a:solidFill>
          <a:schemeClr val="accent2">
            <a:tint val="40000"/>
            <a:alpha val="90000"/>
            <a:hueOff val="-18821558"/>
            <a:satOff val="25857"/>
            <a:lumOff val="1461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-18821558"/>
              <a:satOff val="25857"/>
              <a:lumOff val="1461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A empresa não tem processos documentados</a:t>
          </a:r>
          <a:endParaRPr lang="pt-B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No máximo tem fluxos. Mas, sem referencial comum</a:t>
          </a:r>
          <a:endParaRPr lang="pt-BR" sz="1700" kern="1200" dirty="0"/>
        </a:p>
      </dsp:txBody>
      <dsp:txXfrm rot="-5400000">
        <a:off x="3111246" y="4345000"/>
        <a:ext cx="5499627" cy="581851"/>
      </dsp:txXfrm>
    </dsp:sp>
    <dsp:sp modelId="{E8510A59-3882-4C38-B7CE-22B263A641E4}">
      <dsp:nvSpPr>
        <dsp:cNvPr id="0" name=""/>
        <dsp:cNvSpPr/>
      </dsp:nvSpPr>
      <dsp:spPr>
        <a:xfrm>
          <a:off x="0" y="4232921"/>
          <a:ext cx="3111246" cy="806007"/>
        </a:xfrm>
        <a:prstGeom prst="roundRect">
          <a:avLst/>
        </a:prstGeom>
        <a:gradFill rotWithShape="0">
          <a:gsLst>
            <a:gs pos="0">
              <a:schemeClr val="accent2">
                <a:hueOff val="-17325818"/>
                <a:satOff val="15657"/>
                <a:lumOff val="1768"/>
                <a:alphaOff val="0"/>
                <a:shade val="47500"/>
                <a:satMod val="137000"/>
              </a:schemeClr>
            </a:gs>
            <a:gs pos="55000">
              <a:schemeClr val="accent2">
                <a:hueOff val="-17325818"/>
                <a:satOff val="15657"/>
                <a:lumOff val="1768"/>
                <a:alphaOff val="0"/>
                <a:shade val="69000"/>
                <a:satMod val="137000"/>
              </a:schemeClr>
            </a:gs>
            <a:gs pos="100000">
              <a:schemeClr val="accent2">
                <a:hueOff val="-17325818"/>
                <a:satOff val="15657"/>
                <a:lumOff val="1768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0: Caótico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(Inexistentes)</a:t>
          </a:r>
          <a:endParaRPr lang="pt-BR" sz="1900" kern="1200" dirty="0"/>
        </a:p>
      </dsp:txBody>
      <dsp:txXfrm>
        <a:off x="39346" y="4272267"/>
        <a:ext cx="3032554" cy="727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11/06/2013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F22FF-BD1A-4B24-A401-416FDF22181F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9852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11/06/2013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118836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9262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7"/>
            <a:ext cx="2603962" cy="494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1185320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607208" cy="50131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iara.santos.silva01@gmail.com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.lopesgazzani.com.br/docentes/marcio/gov/index.htm" TargetMode="External"/><Relationship Id="rId2" Type="http://schemas.openxmlformats.org/officeDocument/2006/relationships/hyperlink" Target="http://www.si.lopesgazzani.com.br/docentes/marcio/ITIL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i.lopesgazzani.com.br/docentes/marcio/pgp/index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iara.santos.silva01@gmail.com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10" Type="http://schemas.openxmlformats.org/officeDocument/2006/relationships/hyperlink" Target="http://si.lopesgazzani.com.br/docentes/marcio/" TargetMode="External"/><Relationship Id="rId4" Type="http://schemas.openxmlformats.org/officeDocument/2006/relationships/image" Target="../media/image2.gi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573016"/>
            <a:ext cx="8280920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/>
              <a:t>Aplicabilidade dos frameworks ITIL e COBIT através de um Estudo de Caso</a:t>
            </a:r>
            <a:endParaRPr lang="en-US" sz="3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268760"/>
            <a:ext cx="8312197" cy="2071702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smtClean="0"/>
              <a:t>Iara Agostinho dos S. Silva	</a:t>
            </a:r>
            <a:r>
              <a:rPr lang="pt-BR" sz="2400" dirty="0" smtClean="0">
                <a:hlinkClick r:id="rId3"/>
              </a:rPr>
              <a:t>iara.santos.silva01@gmail.com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10º CONTECSI  - 12 a 14 de Junho de 2013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2340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361" y="5905391"/>
            <a:ext cx="952633" cy="95263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7" y="5233189"/>
            <a:ext cx="2903220" cy="158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832" y="5263604"/>
            <a:ext cx="1372618" cy="154977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366" y="5191456"/>
            <a:ext cx="1394138" cy="162192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351" y="5229200"/>
            <a:ext cx="2530059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Critérios &amp; Domínios do COBIT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Critérios de negócio</a:t>
            </a:r>
            <a:endParaRPr lang="pt-BR" dirty="0"/>
          </a:p>
        </p:txBody>
      </p:sp>
      <p:graphicFrame>
        <p:nvGraphicFramePr>
          <p:cNvPr id="15" name="Espaço Reservado para Conteúd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66829104"/>
              </p:ext>
            </p:extLst>
          </p:nvPr>
        </p:nvGraphicFramePr>
        <p:xfrm>
          <a:off x="250825" y="2420938"/>
          <a:ext cx="4246563" cy="4248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Espaço Reservado para Texto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Domínios</a:t>
            </a:r>
            <a:endParaRPr lang="pt-BR" dirty="0"/>
          </a:p>
        </p:txBody>
      </p:sp>
      <p:graphicFrame>
        <p:nvGraphicFramePr>
          <p:cNvPr id="17" name="Espaço Reservado para Conteúdo 1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636338242"/>
              </p:ext>
            </p:extLst>
          </p:nvPr>
        </p:nvGraphicFramePr>
        <p:xfrm>
          <a:off x="4645025" y="2420938"/>
          <a:ext cx="4248150" cy="4248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418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Maturidade em Processos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389734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tângulo de cantos arredondados 8"/>
          <p:cNvSpPr/>
          <p:nvPr/>
        </p:nvSpPr>
        <p:spPr>
          <a:xfrm>
            <a:off x="3428992" y="3356992"/>
            <a:ext cx="5500726" cy="3240360"/>
          </a:xfrm>
          <a:prstGeom prst="roundRect">
            <a:avLst/>
          </a:prstGeom>
          <a:solidFill>
            <a:srgbClr val="000000">
              <a:alpha val="30196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Centrados em Tecnologia</a:t>
            </a:r>
            <a:endParaRPr lang="pt-B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3428992" y="1700808"/>
            <a:ext cx="5500726" cy="1512168"/>
          </a:xfrm>
          <a:prstGeom prst="roundRect">
            <a:avLst/>
          </a:prstGeom>
          <a:solidFill>
            <a:srgbClr val="000000">
              <a:alpha val="30196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Centrados em Negócios</a:t>
            </a:r>
            <a:endParaRPr lang="pt-B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972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Estudo de Caso: Áreas &amp; Receitas</a:t>
            </a:r>
          </a:p>
        </p:txBody>
      </p:sp>
      <p:graphicFrame>
        <p:nvGraphicFramePr>
          <p:cNvPr id="12" name="Espaço Reservado para Conteúdo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564555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630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Principais Problemas da Empresa</a:t>
            </a:r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Alto volume de Incidentes</a:t>
            </a:r>
            <a:endParaRPr lang="pt-BR" dirty="0"/>
          </a:p>
          <a:p>
            <a:r>
              <a:rPr lang="pt-BR" dirty="0"/>
              <a:t>Inexistência de metodologia para o tratamento de </a:t>
            </a:r>
            <a:r>
              <a:rPr lang="pt-BR" dirty="0" smtClean="0"/>
              <a:t>Incidentes</a:t>
            </a:r>
            <a:endParaRPr lang="pt-BR" dirty="0"/>
          </a:p>
          <a:p>
            <a:r>
              <a:rPr lang="pt-BR" dirty="0" smtClean="0"/>
              <a:t>Insatisfação dos clientes</a:t>
            </a:r>
          </a:p>
          <a:p>
            <a:r>
              <a:rPr lang="pt-BR" dirty="0" smtClean="0"/>
              <a:t>Aumento de custos</a:t>
            </a:r>
          </a:p>
          <a:p>
            <a:r>
              <a:rPr lang="pt-BR" dirty="0" smtClean="0"/>
              <a:t>Os projetos não são entregues dentro do prazo</a:t>
            </a:r>
          </a:p>
          <a:p>
            <a:r>
              <a:rPr lang="pt-BR" dirty="0" smtClean="0"/>
              <a:t>Não existe um levantamento de custos</a:t>
            </a:r>
          </a:p>
          <a:p>
            <a:r>
              <a:rPr lang="pt-BR" dirty="0" smtClean="0"/>
              <a:t>Criação de várias variações de uma mesma versão do produto</a:t>
            </a:r>
          </a:p>
        </p:txBody>
      </p:sp>
    </p:spTree>
    <p:extLst>
      <p:ext uri="{BB962C8B-B14F-4D97-AF65-F5344CB8AC3E}">
        <p14:creationId xmlns:p14="http://schemas.microsoft.com/office/powerpoint/2010/main" val="287596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Estratégia &amp; Processos ITIL Recomendados</a:t>
            </a: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pt-BR" smtClean="0"/>
              <a:t>Estratégia sugerida (a. swot)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32532" y="2488158"/>
            <a:ext cx="4164774" cy="3745593"/>
          </a:xfrm>
        </p:spPr>
      </p:pic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pt-BR" smtClean="0"/>
              <a:t>Processos itil recomendados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1. </a:t>
            </a:r>
            <a:r>
              <a:rPr lang="pt-BR" dirty="0"/>
              <a:t>Área de Outsourcing:</a:t>
            </a:r>
          </a:p>
          <a:p>
            <a:pPr lvl="1"/>
            <a:r>
              <a:rPr lang="pt-BR" dirty="0"/>
              <a:t>Gestão de Incidentes </a:t>
            </a:r>
          </a:p>
          <a:p>
            <a:pPr lvl="1"/>
            <a:r>
              <a:rPr lang="pt-BR" dirty="0"/>
              <a:t>Gestão de Problemas </a:t>
            </a:r>
          </a:p>
          <a:p>
            <a:pPr lvl="1"/>
            <a:r>
              <a:rPr lang="pt-BR" dirty="0"/>
              <a:t>Gestão de Requisições de Serviços </a:t>
            </a:r>
          </a:p>
          <a:p>
            <a:r>
              <a:rPr lang="pt-BR" dirty="0" smtClean="0"/>
              <a:t>2. Área </a:t>
            </a:r>
            <a:r>
              <a:rPr lang="pt-BR" dirty="0"/>
              <a:t>de Projetos:</a:t>
            </a:r>
          </a:p>
          <a:p>
            <a:pPr lvl="1"/>
            <a:r>
              <a:rPr lang="pt-BR" dirty="0"/>
              <a:t>Gestão do Nível de Serviço</a:t>
            </a:r>
          </a:p>
          <a:p>
            <a:pPr lvl="1"/>
            <a:r>
              <a:rPr lang="pt-BR" dirty="0"/>
              <a:t>Gestão de Mudanças</a:t>
            </a:r>
          </a:p>
          <a:p>
            <a:pPr lvl="1"/>
            <a:r>
              <a:rPr lang="pt-BR" dirty="0"/>
              <a:t>Gestão de </a:t>
            </a:r>
            <a:r>
              <a:rPr lang="pt-BR" dirty="0" smtClean="0"/>
              <a:t>Releases </a:t>
            </a:r>
            <a:r>
              <a:rPr lang="pt-BR" dirty="0"/>
              <a:t>e </a:t>
            </a:r>
            <a:r>
              <a:rPr lang="pt-BR" dirty="0" smtClean="0"/>
              <a:t>Implantação</a:t>
            </a:r>
            <a:endParaRPr lang="pt-BR" dirty="0"/>
          </a:p>
          <a:p>
            <a:r>
              <a:rPr lang="pt-BR" dirty="0" smtClean="0"/>
              <a:t>3. Área de Produtos:</a:t>
            </a:r>
          </a:p>
          <a:p>
            <a:pPr lvl="1"/>
            <a:r>
              <a:rPr lang="pt-BR" dirty="0" smtClean="0"/>
              <a:t>Gestão do Portfólio de Serviços</a:t>
            </a:r>
          </a:p>
          <a:p>
            <a:pPr lvl="1"/>
            <a:r>
              <a:rPr lang="pt-BR" dirty="0" smtClean="0"/>
              <a:t>Gestão Financeira</a:t>
            </a:r>
          </a:p>
        </p:txBody>
      </p:sp>
    </p:spTree>
    <p:extLst>
      <p:ext uri="{BB962C8B-B14F-4D97-AF65-F5344CB8AC3E}">
        <p14:creationId xmlns:p14="http://schemas.microsoft.com/office/powerpoint/2010/main" val="346461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Maturidade dos </a:t>
            </a:r>
            <a:r>
              <a:rPr lang="pt-BR" dirty="0"/>
              <a:t>P</a:t>
            </a:r>
            <a:r>
              <a:rPr lang="pt-BR" dirty="0" smtClean="0"/>
              <a:t>rocessos ITIL</a:t>
            </a:r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619752"/>
            <a:ext cx="8749019" cy="512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8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Processos COBIT Recomendados</a:t>
            </a:r>
          </a:p>
        </p:txBody>
      </p:sp>
      <p:sp>
        <p:nvSpPr>
          <p:cNvPr id="1843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Área de Suporte:</a:t>
            </a:r>
          </a:p>
          <a:p>
            <a:pPr lvl="1"/>
            <a:r>
              <a:rPr lang="pt-BR" smtClean="0"/>
              <a:t>DS8: Gerenciar Central de Serviços e Incidentes</a:t>
            </a:r>
          </a:p>
          <a:p>
            <a:pPr lvl="1"/>
            <a:r>
              <a:rPr lang="pt-BR" smtClean="0"/>
              <a:t>AI4: Habilitar Operação e Uso</a:t>
            </a:r>
          </a:p>
          <a:p>
            <a:r>
              <a:rPr lang="pt-BR" smtClean="0"/>
              <a:t>Área de Projetos:</a:t>
            </a:r>
          </a:p>
          <a:p>
            <a:pPr lvl="1"/>
            <a:r>
              <a:rPr lang="pt-BR" smtClean="0"/>
              <a:t>PO4: Definir Processos, Organização e os Relacionamentos de TI</a:t>
            </a:r>
          </a:p>
          <a:p>
            <a:pPr lvl="1"/>
            <a:r>
              <a:rPr lang="pt-BR" smtClean="0"/>
              <a:t>PO10: Gerenciar Projetos</a:t>
            </a:r>
          </a:p>
          <a:p>
            <a:r>
              <a:rPr lang="pt-BR" smtClean="0"/>
              <a:t>Área de Produtos:</a:t>
            </a:r>
          </a:p>
          <a:p>
            <a:pPr lvl="1"/>
            <a:r>
              <a:rPr lang="pt-BR" smtClean="0"/>
              <a:t>DS6: Identificar e Alocar Custos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973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É preciso identificar os maiores problemas da empresa com assertividade</a:t>
            </a:r>
          </a:p>
          <a:p>
            <a:r>
              <a:rPr lang="pt-BR" dirty="0"/>
              <a:t>O uso de frameworks </a:t>
            </a:r>
            <a:r>
              <a:rPr lang="pt-BR" dirty="0" smtClean="0"/>
              <a:t>pode acelerar o </a:t>
            </a:r>
            <a:r>
              <a:rPr lang="pt-BR" dirty="0"/>
              <a:t>entendimento dos problemas e dos caminhos para resolve-los</a:t>
            </a:r>
          </a:p>
          <a:p>
            <a:r>
              <a:rPr lang="pt-BR" dirty="0" smtClean="0"/>
              <a:t>É preciso identificar os processos dos frameworks que podem resolver os problemas</a:t>
            </a:r>
          </a:p>
          <a:p>
            <a:r>
              <a:rPr lang="pt-BR" dirty="0" smtClean="0"/>
              <a:t>A adequação e implantação dos processos devem melhorar os resultados da empresa</a:t>
            </a:r>
          </a:p>
        </p:txBody>
      </p:sp>
    </p:spTree>
    <p:extLst>
      <p:ext uri="{BB962C8B-B14F-4D97-AF65-F5344CB8AC3E}">
        <p14:creationId xmlns:p14="http://schemas.microsoft.com/office/powerpoint/2010/main" val="37152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FERNANDES, Aguinaldo; ABREU, Vladimir. </a:t>
            </a:r>
            <a:r>
              <a:rPr lang="pt-BR" b="1" i="1" dirty="0"/>
              <a:t>Implantando a Governança de TI: Da estratégia à gestão dos processos e serviços</a:t>
            </a:r>
            <a:r>
              <a:rPr lang="pt-BR" dirty="0"/>
              <a:t>. 2ª Edição. Rio de Janeiro: </a:t>
            </a:r>
            <a:r>
              <a:rPr lang="pt-BR" dirty="0" err="1"/>
              <a:t>Brasport</a:t>
            </a:r>
            <a:r>
              <a:rPr lang="pt-BR" dirty="0"/>
              <a:t>. 2008</a:t>
            </a:r>
            <a:r>
              <a:rPr lang="pt-BR" dirty="0" smtClean="0"/>
              <a:t>.</a:t>
            </a:r>
            <a:endParaRPr lang="pt-BR" dirty="0"/>
          </a:p>
          <a:p>
            <a:r>
              <a:rPr lang="pt-BR" dirty="0"/>
              <a:t>GASPAR, Marcelo; GOMEZ, Thierry; MIRANDA, </a:t>
            </a:r>
            <a:r>
              <a:rPr lang="pt-BR" dirty="0" err="1"/>
              <a:t>Zailton</a:t>
            </a:r>
            <a:r>
              <a:rPr lang="pt-BR" dirty="0"/>
              <a:t>. </a:t>
            </a:r>
            <a:r>
              <a:rPr lang="pt-BR" b="1" i="1" dirty="0"/>
              <a:t>TI: Mudar e Inovar: Resolvendo conflitos com ITIL® V3 - Aplicado a um estudo de caso</a:t>
            </a:r>
            <a:r>
              <a:rPr lang="pt-BR" dirty="0"/>
              <a:t>. </a:t>
            </a:r>
            <a:r>
              <a:rPr lang="en-US" dirty="0"/>
              <a:t>Brasília: SENAC. 2010</a:t>
            </a:r>
            <a:r>
              <a:rPr lang="en-US" dirty="0" smtClean="0"/>
              <a:t>.</a:t>
            </a:r>
            <a:endParaRPr lang="pt-BR" dirty="0"/>
          </a:p>
          <a:p>
            <a:r>
              <a:rPr lang="en-US" dirty="0"/>
              <a:t>IT Governance Institute. </a:t>
            </a:r>
            <a:r>
              <a:rPr lang="en-US" b="1" i="1" dirty="0"/>
              <a:t>COBIT 4.1 Control Objectives, Management Guidelines and Maturity Models</a:t>
            </a:r>
            <a:r>
              <a:rPr lang="en-US" dirty="0"/>
              <a:t>. </a:t>
            </a:r>
            <a:r>
              <a:rPr lang="pt-BR" dirty="0"/>
              <a:t>2007. USA: ISACA</a:t>
            </a:r>
            <a:r>
              <a:rPr lang="pt-BR" dirty="0" smtClean="0"/>
              <a:t>.</a:t>
            </a:r>
            <a:endParaRPr lang="pt-BR" dirty="0"/>
          </a:p>
          <a:p>
            <a:r>
              <a:rPr lang="pt-BR" dirty="0"/>
              <a:t>MANSUR, Ricardo. </a:t>
            </a:r>
            <a:r>
              <a:rPr lang="pt-BR" b="1" i="1" dirty="0"/>
              <a:t>Governança de TI: Metodologia, frameworks e melhores práticas</a:t>
            </a:r>
            <a:r>
              <a:rPr lang="pt-BR" dirty="0"/>
              <a:t>. Rio de Janeiro: </a:t>
            </a:r>
            <a:r>
              <a:rPr lang="pt-BR" dirty="0" err="1"/>
              <a:t>Brasport</a:t>
            </a:r>
            <a:r>
              <a:rPr lang="pt-BR" dirty="0"/>
              <a:t>, </a:t>
            </a:r>
            <a:r>
              <a:rPr lang="pt-BR" dirty="0" smtClean="0"/>
              <a:t>2007</a:t>
            </a:r>
            <a:endParaRPr lang="pt-BR" dirty="0"/>
          </a:p>
          <a:p>
            <a:r>
              <a:rPr lang="pt-BR" dirty="0"/>
              <a:t>MOREIRA, M., &amp; MENDES, R. </a:t>
            </a:r>
            <a:r>
              <a:rPr lang="pt-BR" b="1" i="1" dirty="0"/>
              <a:t>ITIL na Gestão da Segurança da Informação</a:t>
            </a:r>
            <a:r>
              <a:rPr lang="pt-BR" dirty="0"/>
              <a:t>. 2008. 5º CONTECSI Congresso Internacional de Gestão de Tecnologia e Sistemas de Informação (pp. 3009-3029). São Paulo: TECSI EAC FEA USP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895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/>
              <a:t>MOREIRA, M., OLIVEIRA, G., SILVA, K. &amp; et al. </a:t>
            </a:r>
            <a:r>
              <a:rPr lang="pt-BR" b="1" i="1" dirty="0"/>
              <a:t>Complementariedade </a:t>
            </a:r>
            <a:r>
              <a:rPr lang="pt-BR" b="1" i="1" dirty="0" err="1"/>
              <a:t>eTOM</a:t>
            </a:r>
            <a:r>
              <a:rPr lang="pt-BR" b="1" i="1" dirty="0"/>
              <a:t> e ITIL Através de Um Estudo de Caso</a:t>
            </a:r>
            <a:r>
              <a:rPr lang="pt-BR" dirty="0"/>
              <a:t>. 2010. 7º CONTECSI Congresso Internacional de Gestão de Tecnologia e Sistemas de Informação (pp. 1977-1994). São Paulo. TECSI EAC FEA USP</a:t>
            </a:r>
            <a:r>
              <a:rPr lang="pt-BR" dirty="0" smtClean="0"/>
              <a:t>.</a:t>
            </a:r>
            <a:endParaRPr lang="pt-BR" dirty="0"/>
          </a:p>
          <a:p>
            <a:r>
              <a:rPr lang="pt-BR" dirty="0"/>
              <a:t>MOREIRA, Márcio. </a:t>
            </a:r>
            <a:r>
              <a:rPr lang="pt-BR" b="1" i="1" dirty="0"/>
              <a:t>Gestão de Serviços de TI com ITIL 3</a:t>
            </a:r>
            <a:r>
              <a:rPr lang="pt-BR" dirty="0"/>
              <a:t>. Pitágoras. 2010. Disponível em: &lt; </a:t>
            </a:r>
            <a:r>
              <a:rPr lang="pt-BR" u="sng" dirty="0">
                <a:hlinkClick r:id="rId2"/>
              </a:rPr>
              <a:t>http://www.si.lopesgazzani.com.br/docentes/marcio/ITIL/index.htm</a:t>
            </a:r>
            <a:r>
              <a:rPr lang="pt-BR" dirty="0"/>
              <a:t> &gt;. Acesso em: 15 Jun. 2012</a:t>
            </a:r>
            <a:r>
              <a:rPr lang="pt-BR" dirty="0" smtClean="0"/>
              <a:t>.</a:t>
            </a:r>
            <a:endParaRPr lang="pt-BR" dirty="0"/>
          </a:p>
          <a:p>
            <a:r>
              <a:rPr lang="pt-BR" dirty="0"/>
              <a:t>MOREIRA, Márcio. </a:t>
            </a:r>
            <a:r>
              <a:rPr lang="pt-BR" b="1" i="1" dirty="0"/>
              <a:t>Governança e Qualidade em Serviços de TI</a:t>
            </a:r>
            <a:r>
              <a:rPr lang="pt-BR" dirty="0"/>
              <a:t>. Pitágoras. 2012. Disponível em: &lt; </a:t>
            </a:r>
            <a:r>
              <a:rPr lang="pt-BR" u="sng" dirty="0">
                <a:hlinkClick r:id="rId3"/>
              </a:rPr>
              <a:t>http://www.si.lopesgazzani.com.br/docentes/marcio/gov/index.htm</a:t>
            </a:r>
            <a:r>
              <a:rPr lang="pt-BR" dirty="0"/>
              <a:t> &gt;. Acesso em: 15 Jun. 2012</a:t>
            </a:r>
            <a:r>
              <a:rPr lang="pt-BR" dirty="0" smtClean="0"/>
              <a:t>.</a:t>
            </a:r>
            <a:endParaRPr lang="pt-BR" dirty="0"/>
          </a:p>
          <a:p>
            <a:r>
              <a:rPr lang="pt-BR" dirty="0"/>
              <a:t>MOREIRA, Márcio. </a:t>
            </a:r>
            <a:r>
              <a:rPr lang="pt-BR" b="1" i="1" dirty="0"/>
              <a:t>Planejamento Estratégico &amp; Gestão de Performance</a:t>
            </a:r>
            <a:r>
              <a:rPr lang="pt-BR" dirty="0"/>
              <a:t>. Pitágoras. 2011. Disponível em: &lt; </a:t>
            </a:r>
            <a:r>
              <a:rPr lang="pt-BR" u="sng" dirty="0">
                <a:hlinkClick r:id="rId4"/>
              </a:rPr>
              <a:t>http://www.si.lopesgazzani.com.br/docentes/marcio/pgp/index.htm</a:t>
            </a:r>
            <a:r>
              <a:rPr lang="pt-BR" dirty="0"/>
              <a:t>  &gt;. Acesso em: 16 Jun. 2012</a:t>
            </a:r>
            <a:r>
              <a:rPr lang="pt-BR" dirty="0" smtClean="0"/>
              <a:t>.</a:t>
            </a:r>
            <a:endParaRPr lang="pt-BR" dirty="0"/>
          </a:p>
          <a:p>
            <a:r>
              <a:rPr lang="en-US" dirty="0"/>
              <a:t>OGC - Office of Government Service. </a:t>
            </a:r>
            <a:r>
              <a:rPr lang="en-US" b="1" i="1" dirty="0"/>
              <a:t>Official Introduction to the ITIL Service Lifecycle</a:t>
            </a:r>
            <a:r>
              <a:rPr lang="en-US" dirty="0"/>
              <a:t>. </a:t>
            </a:r>
            <a:r>
              <a:rPr lang="pt-BR" dirty="0"/>
              <a:t>Londres: TSO, 2007</a:t>
            </a:r>
            <a:r>
              <a:rPr lang="pt-BR" dirty="0" smtClean="0"/>
              <a:t>.</a:t>
            </a:r>
            <a:endParaRPr lang="pt-BR" dirty="0"/>
          </a:p>
          <a:p>
            <a:r>
              <a:rPr lang="pt-BR" dirty="0"/>
              <a:t>WEILL, Peter; ROSS Jeanne. </a:t>
            </a:r>
            <a:r>
              <a:rPr lang="pt-BR" b="1" i="1" dirty="0"/>
              <a:t>Governança de Tecnologia da Informação</a:t>
            </a:r>
            <a:r>
              <a:rPr lang="pt-BR" dirty="0"/>
              <a:t>. São Paulo: M. Books. 2006.</a:t>
            </a:r>
          </a:p>
        </p:txBody>
      </p:sp>
    </p:spTree>
    <p:extLst>
      <p:ext uri="{BB962C8B-B14F-4D97-AF65-F5344CB8AC3E}">
        <p14:creationId xmlns:p14="http://schemas.microsoft.com/office/powerpoint/2010/main" val="31637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Introdução</a:t>
            </a:r>
          </a:p>
          <a:p>
            <a:r>
              <a:rPr lang="pt-BR" dirty="0" smtClean="0">
                <a:sym typeface="Wingdings" pitchFamily="2" charset="2"/>
              </a:rPr>
              <a:t>Metodologias: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ITIL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COBIT</a:t>
            </a:r>
          </a:p>
          <a:p>
            <a:r>
              <a:rPr lang="pt-BR" dirty="0"/>
              <a:t>Maturidade nos </a:t>
            </a:r>
            <a:r>
              <a:rPr lang="pt-BR" dirty="0" smtClean="0"/>
              <a:t>Processos</a:t>
            </a:r>
            <a:endParaRPr lang="pt-BR" dirty="0"/>
          </a:p>
          <a:p>
            <a:r>
              <a:rPr lang="pt-BR" dirty="0" smtClean="0"/>
              <a:t>Estudo de Caso:</a:t>
            </a:r>
          </a:p>
          <a:p>
            <a:pPr lvl="1"/>
            <a:r>
              <a:rPr lang="pt-BR" dirty="0" smtClean="0"/>
              <a:t>Áreas &amp; Fontes de Receitas</a:t>
            </a:r>
          </a:p>
          <a:p>
            <a:pPr lvl="1"/>
            <a:r>
              <a:rPr lang="pt-BR" dirty="0" smtClean="0"/>
              <a:t>Problemas da Empresa</a:t>
            </a:r>
          </a:p>
          <a:p>
            <a:pPr lvl="1"/>
            <a:r>
              <a:rPr lang="pt-BR" dirty="0" smtClean="0"/>
              <a:t>Estratégia &amp; Processos ITIL Recomendados</a:t>
            </a:r>
          </a:p>
          <a:p>
            <a:pPr lvl="1"/>
            <a:r>
              <a:rPr lang="pt-BR" dirty="0" smtClean="0"/>
              <a:t>Avaliação de Maturidade em Processos ITIL</a:t>
            </a:r>
          </a:p>
          <a:p>
            <a:pPr lvl="1"/>
            <a:r>
              <a:rPr lang="pt-BR" dirty="0" smtClean="0"/>
              <a:t>Processos COBIT Recomendados</a:t>
            </a:r>
          </a:p>
          <a:p>
            <a:r>
              <a:rPr lang="pt-BR" dirty="0" smtClean="0">
                <a:sym typeface="Wingdings" pitchFamily="2" charset="2"/>
              </a:rPr>
              <a:t>Conclusão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573016"/>
            <a:ext cx="8280920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/>
              <a:t>Aplicabilidade dos frameworks ITIL e COBIT através de um Estudo de Caso</a:t>
            </a:r>
            <a:endParaRPr lang="en-US" sz="3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268760"/>
            <a:ext cx="8312197" cy="2071702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smtClean="0"/>
              <a:t>Iara Agostinho dos S. Silva	</a:t>
            </a:r>
            <a:r>
              <a:rPr lang="pt-BR" sz="2400" dirty="0" smtClean="0">
                <a:hlinkClick r:id="rId3"/>
              </a:rPr>
              <a:t>iara.santos.silva01@gmail.com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10º CONTECSI  - 12 a 14 de Junho de 2013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2340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361" y="5905391"/>
            <a:ext cx="952633" cy="95263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7" y="5233189"/>
            <a:ext cx="2903220" cy="158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832" y="5263604"/>
            <a:ext cx="1372618" cy="154977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366" y="5191456"/>
            <a:ext cx="1394138" cy="162192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351" y="5229200"/>
            <a:ext cx="2530059" cy="1585097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513600" y="241586"/>
            <a:ext cx="8234864" cy="1027174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15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10"/>
              </a:rPr>
              <a:t>http://si.lopesgazzani.com.br/docentes/marcio</a:t>
            </a:r>
            <a:r>
              <a:rPr lang="pt-BR" sz="2600" dirty="0" smtClean="0">
                <a:hlinkClick r:id="rId10"/>
              </a:rPr>
              <a:t>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7895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Introdução</a:t>
            </a:r>
          </a:p>
        </p:txBody>
      </p:sp>
      <p:sp>
        <p:nvSpPr>
          <p:cNvPr id="3075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Desafios comuns da TI:</a:t>
            </a:r>
          </a:p>
          <a:p>
            <a:pPr lvl="1"/>
            <a:r>
              <a:rPr lang="pt-BR" dirty="0" smtClean="0"/>
              <a:t>Aumentar a produtividade e maximizar os resultados</a:t>
            </a:r>
          </a:p>
          <a:p>
            <a:pPr lvl="1"/>
            <a:r>
              <a:rPr lang="pt-BR" dirty="0"/>
              <a:t>Alinhar TI ao </a:t>
            </a:r>
            <a:r>
              <a:rPr lang="pt-BR" dirty="0" smtClean="0"/>
              <a:t>negócio</a:t>
            </a:r>
            <a:endParaRPr lang="pt-BR" dirty="0"/>
          </a:p>
          <a:p>
            <a:pPr lvl="1"/>
            <a:r>
              <a:rPr lang="pt-BR" dirty="0"/>
              <a:t>Entregar </a:t>
            </a:r>
            <a:r>
              <a:rPr lang="pt-BR" dirty="0" smtClean="0"/>
              <a:t>valor aos clientes</a:t>
            </a:r>
            <a:endParaRPr lang="pt-BR" dirty="0"/>
          </a:p>
          <a:p>
            <a:pPr lvl="1"/>
            <a:r>
              <a:rPr lang="pt-BR" dirty="0"/>
              <a:t>Demonstrar o </a:t>
            </a:r>
            <a:r>
              <a:rPr lang="pt-BR" dirty="0" smtClean="0"/>
              <a:t>ROI ou VOI (Retorno ou Valor do Investimento)</a:t>
            </a:r>
            <a:endParaRPr lang="pt-BR" dirty="0"/>
          </a:p>
          <a:p>
            <a:pPr lvl="1"/>
            <a:r>
              <a:rPr lang="pt-BR" dirty="0"/>
              <a:t>Reduzir </a:t>
            </a:r>
            <a:r>
              <a:rPr lang="pt-BR" dirty="0" smtClean="0"/>
              <a:t>custos</a:t>
            </a:r>
            <a:endParaRPr lang="pt-BR" dirty="0"/>
          </a:p>
          <a:p>
            <a:pPr lvl="1"/>
            <a:r>
              <a:rPr lang="pt-BR" dirty="0"/>
              <a:t>Garantir a entrega </a:t>
            </a:r>
            <a:r>
              <a:rPr lang="pt-BR" dirty="0" smtClean="0"/>
              <a:t>de projetos no </a:t>
            </a:r>
            <a:r>
              <a:rPr lang="pt-BR" dirty="0"/>
              <a:t>prazo, </a:t>
            </a:r>
            <a:r>
              <a:rPr lang="pt-BR" dirty="0" smtClean="0"/>
              <a:t>no </a:t>
            </a:r>
            <a:r>
              <a:rPr lang="pt-BR" dirty="0"/>
              <a:t>custo, </a:t>
            </a:r>
            <a:r>
              <a:rPr lang="pt-BR" dirty="0" smtClean="0"/>
              <a:t>na </a:t>
            </a:r>
            <a:r>
              <a:rPr lang="pt-BR" dirty="0"/>
              <a:t>qualidade e </a:t>
            </a:r>
            <a:r>
              <a:rPr lang="pt-BR" dirty="0" smtClean="0"/>
              <a:t>no escopo combinados</a:t>
            </a:r>
            <a:endParaRPr lang="pt-BR" dirty="0"/>
          </a:p>
          <a:p>
            <a:pPr lvl="1"/>
            <a:r>
              <a:rPr lang="pt-BR" dirty="0"/>
              <a:t>Executar mudanças com maior agilidade</a:t>
            </a:r>
            <a:endParaRPr lang="pt-BR" dirty="0" smtClean="0"/>
          </a:p>
        </p:txBody>
      </p:sp>
      <p:pic>
        <p:nvPicPr>
          <p:cNvPr id="7" name="Picture 33" descr="C:\Users\marciorm\AppData\Local\Microsoft\Windows\Temporary Internet Files\Content.IE5\K3R0JY9O\MC900370196[1].wm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067"/>
            <a:ext cx="2016224" cy="1442061"/>
          </a:xfrm>
          <a:prstGeom prst="rect">
            <a:avLst/>
          </a:prstGeom>
          <a:noFill/>
        </p:spPr>
      </p:pic>
      <p:pic>
        <p:nvPicPr>
          <p:cNvPr id="8" name="Picture 31" descr="C:\Users\marciorm\AppData\Local\Microsoft\Windows\Temporary Internet Files\Content.IE5\6MCQ48LC\MC900412606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3845" y="3067"/>
            <a:ext cx="1208315" cy="1442061"/>
          </a:xfrm>
          <a:prstGeom prst="rect">
            <a:avLst/>
          </a:prstGeom>
          <a:noFill/>
        </p:spPr>
      </p:pic>
      <p:sp>
        <p:nvSpPr>
          <p:cNvPr id="9" name="Seta para a direita 8"/>
          <p:cNvSpPr/>
          <p:nvPr/>
        </p:nvSpPr>
        <p:spPr>
          <a:xfrm>
            <a:off x="6156176" y="476672"/>
            <a:ext cx="576064" cy="50405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06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ITIL</a:t>
            </a:r>
          </a:p>
        </p:txBody>
      </p:sp>
      <p:sp>
        <p:nvSpPr>
          <p:cNvPr id="819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b="1" dirty="0" err="1" smtClean="0"/>
              <a:t>I</a:t>
            </a:r>
            <a:r>
              <a:rPr lang="pt-BR" dirty="0" err="1" smtClean="0"/>
              <a:t>nformation</a:t>
            </a:r>
            <a:r>
              <a:rPr lang="pt-BR" dirty="0" smtClean="0"/>
              <a:t> </a:t>
            </a:r>
            <a:r>
              <a:rPr lang="pt-BR" b="1" dirty="0"/>
              <a:t>T</a:t>
            </a:r>
            <a:r>
              <a:rPr lang="pt-BR" dirty="0"/>
              <a:t>echnology </a:t>
            </a:r>
            <a:r>
              <a:rPr lang="pt-BR" b="1" dirty="0" err="1"/>
              <a:t>I</a:t>
            </a:r>
            <a:r>
              <a:rPr lang="pt-BR" dirty="0" err="1"/>
              <a:t>nfrastructure</a:t>
            </a:r>
            <a:r>
              <a:rPr lang="pt-BR" dirty="0"/>
              <a:t> </a:t>
            </a:r>
            <a:r>
              <a:rPr lang="pt-BR" b="1" dirty="0" smtClean="0"/>
              <a:t>L</a:t>
            </a:r>
            <a:r>
              <a:rPr lang="pt-BR" dirty="0" smtClean="0"/>
              <a:t>ibrary</a:t>
            </a:r>
          </a:p>
          <a:p>
            <a:r>
              <a:rPr lang="pt-BR" dirty="0" smtClean="0"/>
              <a:t>Criado </a:t>
            </a:r>
            <a:r>
              <a:rPr lang="pt-BR" dirty="0"/>
              <a:t>pela CCTA (Central Communications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Telecommunications</a:t>
            </a:r>
            <a:r>
              <a:rPr lang="pt-BR" dirty="0"/>
              <a:t> </a:t>
            </a:r>
            <a:r>
              <a:rPr lang="pt-BR" dirty="0" err="1" smtClean="0"/>
              <a:t>Agency</a:t>
            </a:r>
            <a:r>
              <a:rPr lang="pt-BR" dirty="0" smtClean="0"/>
              <a:t>), </a:t>
            </a:r>
            <a:r>
              <a:rPr lang="pt-BR" dirty="0"/>
              <a:t>atual OGC (Office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Government</a:t>
            </a:r>
            <a:r>
              <a:rPr lang="pt-BR" dirty="0"/>
              <a:t> </a:t>
            </a:r>
            <a:r>
              <a:rPr lang="pt-BR" dirty="0" err="1" smtClean="0"/>
              <a:t>Commerce</a:t>
            </a:r>
            <a:r>
              <a:rPr lang="pt-BR" dirty="0" smtClean="0"/>
              <a:t>), mantido pelo </a:t>
            </a:r>
            <a:r>
              <a:rPr lang="pt-BR" dirty="0" err="1" smtClean="0"/>
              <a:t>itSMF</a:t>
            </a:r>
            <a:r>
              <a:rPr lang="pt-BR" dirty="0"/>
              <a:t> (IT Service Management </a:t>
            </a:r>
            <a:r>
              <a:rPr lang="pt-BR" dirty="0" err="1"/>
              <a:t>Forum</a:t>
            </a:r>
            <a:r>
              <a:rPr lang="pt-BR" dirty="0"/>
              <a:t>)</a:t>
            </a:r>
            <a:endParaRPr lang="pt-BR" dirty="0" smtClean="0"/>
          </a:p>
          <a:p>
            <a:endParaRPr lang="pt-BR" dirty="0"/>
          </a:p>
          <a:p>
            <a:r>
              <a:rPr lang="pt-BR" dirty="0" smtClean="0"/>
              <a:t>Framework </a:t>
            </a:r>
            <a:r>
              <a:rPr lang="pt-BR" dirty="0"/>
              <a:t>de processos de gestão de </a:t>
            </a:r>
            <a:r>
              <a:rPr lang="pt-BR" dirty="0" smtClean="0"/>
              <a:t>TI:</a:t>
            </a:r>
            <a:endParaRPr lang="pt-BR" dirty="0"/>
          </a:p>
          <a:p>
            <a:pPr lvl="1"/>
            <a:r>
              <a:rPr lang="pt-BR" dirty="0" smtClean="0"/>
              <a:t>Focado nas boas práticas de gestão</a:t>
            </a:r>
          </a:p>
          <a:p>
            <a:pPr lvl="1"/>
            <a:r>
              <a:rPr lang="pt-BR" dirty="0" smtClean="0"/>
              <a:t>Descreve os processos de gestão</a:t>
            </a:r>
          </a:p>
          <a:p>
            <a:pPr lvl="1"/>
            <a:r>
              <a:rPr lang="pt-BR" dirty="0" smtClean="0"/>
              <a:t>Sugere indicadores para obter o nível de serviço combinado com o cliente com eficiência e eficácia</a:t>
            </a:r>
          </a:p>
        </p:txBody>
      </p:sp>
      <p:pic>
        <p:nvPicPr>
          <p:cNvPr id="6" name="Imagem 5" descr="f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491" y="3570812"/>
            <a:ext cx="1162212" cy="485843"/>
          </a:xfrm>
          <a:prstGeom prst="rect">
            <a:avLst/>
          </a:prstGeom>
        </p:spPr>
      </p:pic>
      <p:pic>
        <p:nvPicPr>
          <p:cNvPr id="7" name="Imagem 6" descr="f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7756" y="5013176"/>
            <a:ext cx="1629268" cy="68848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38199"/>
            <a:ext cx="2592288" cy="116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54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Ciclo de Vida dos Serviços de TI</a:t>
            </a:r>
            <a:endParaRPr lang="pt-BR" dirty="0" smtClean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Modelo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Ciclo de vida do serviço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Estratégia </a:t>
            </a:r>
            <a:r>
              <a:rPr lang="pt-BR" dirty="0"/>
              <a:t>de </a:t>
            </a:r>
            <a:r>
              <a:rPr lang="pt-BR" dirty="0" smtClean="0"/>
              <a:t>Serviço</a:t>
            </a:r>
          </a:p>
          <a:p>
            <a:endParaRPr lang="pt-BR" dirty="0" smtClean="0"/>
          </a:p>
          <a:p>
            <a:r>
              <a:rPr lang="pt-BR" dirty="0" smtClean="0"/>
              <a:t>Desenho </a:t>
            </a:r>
            <a:r>
              <a:rPr lang="pt-BR" dirty="0"/>
              <a:t>de </a:t>
            </a:r>
            <a:r>
              <a:rPr lang="pt-BR" dirty="0" smtClean="0"/>
              <a:t>Serviço</a:t>
            </a:r>
          </a:p>
          <a:p>
            <a:endParaRPr lang="pt-BR" dirty="0" smtClean="0"/>
          </a:p>
          <a:p>
            <a:r>
              <a:rPr lang="pt-BR" dirty="0" smtClean="0"/>
              <a:t>Transição </a:t>
            </a:r>
            <a:r>
              <a:rPr lang="pt-BR" dirty="0"/>
              <a:t>de </a:t>
            </a:r>
            <a:r>
              <a:rPr lang="pt-BR" dirty="0" smtClean="0"/>
              <a:t>Serviço</a:t>
            </a:r>
          </a:p>
          <a:p>
            <a:endParaRPr lang="pt-BR" dirty="0" smtClean="0"/>
          </a:p>
          <a:p>
            <a:r>
              <a:rPr lang="pt-BR" dirty="0" smtClean="0"/>
              <a:t>Operação </a:t>
            </a:r>
            <a:r>
              <a:rPr lang="pt-BR" dirty="0"/>
              <a:t>de </a:t>
            </a:r>
            <a:r>
              <a:rPr lang="pt-BR" dirty="0" smtClean="0"/>
              <a:t>Serviço</a:t>
            </a:r>
          </a:p>
          <a:p>
            <a:endParaRPr lang="pt-BR" dirty="0" smtClean="0"/>
          </a:p>
          <a:p>
            <a:r>
              <a:rPr lang="pt-BR" dirty="0" smtClean="0"/>
              <a:t>Melhoria </a:t>
            </a:r>
            <a:r>
              <a:rPr lang="pt-BR" dirty="0"/>
              <a:t>Contínua de </a:t>
            </a:r>
            <a:r>
              <a:rPr lang="pt-BR" dirty="0" smtClean="0"/>
              <a:t>Serviço</a:t>
            </a:r>
            <a:endParaRPr lang="pt-BR" dirty="0"/>
          </a:p>
        </p:txBody>
      </p:sp>
      <p:pic>
        <p:nvPicPr>
          <p:cNvPr id="14" name="Espaço Reservado para Conteúdo 1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2433813"/>
            <a:ext cx="4246563" cy="42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8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Processos ITIL V3</a:t>
            </a:r>
            <a:endParaRPr lang="pt-BR" dirty="0" smtClean="0"/>
          </a:p>
        </p:txBody>
      </p:sp>
      <p:pic>
        <p:nvPicPr>
          <p:cNvPr id="10243" name="Espaço Reservado para Conteú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684437"/>
            <a:ext cx="8642350" cy="4928988"/>
          </a:xfrm>
        </p:spPr>
      </p:pic>
    </p:spTree>
    <p:extLst>
      <p:ext uri="{BB962C8B-B14F-4D97-AF65-F5344CB8AC3E}">
        <p14:creationId xmlns:p14="http://schemas.microsoft.com/office/powerpoint/2010/main" val="417330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COBIT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C</a:t>
            </a:r>
            <a:r>
              <a:rPr lang="en-US" dirty="0"/>
              <a:t>ontrol </a:t>
            </a:r>
            <a:r>
              <a:rPr lang="en-US" b="1" dirty="0"/>
              <a:t>Ob</a:t>
            </a:r>
            <a:r>
              <a:rPr lang="en-US" dirty="0"/>
              <a:t>jectives for </a:t>
            </a:r>
            <a:r>
              <a:rPr lang="en-US" b="1" dirty="0"/>
              <a:t>I</a:t>
            </a:r>
            <a:r>
              <a:rPr lang="en-US" dirty="0"/>
              <a:t>nformation and related </a:t>
            </a:r>
            <a:r>
              <a:rPr lang="en-US" b="1" dirty="0" smtClean="0"/>
              <a:t>T</a:t>
            </a:r>
            <a:r>
              <a:rPr lang="en-US" dirty="0" smtClean="0"/>
              <a:t>echnology</a:t>
            </a:r>
          </a:p>
          <a:p>
            <a:r>
              <a:rPr lang="pt-BR" dirty="0" smtClean="0"/>
              <a:t>Desenvolvido </a:t>
            </a:r>
            <a:r>
              <a:rPr lang="pt-BR" dirty="0"/>
              <a:t>pela ISACA </a:t>
            </a:r>
            <a:r>
              <a:rPr lang="pt-BR" dirty="0" smtClean="0"/>
              <a:t>(</a:t>
            </a:r>
            <a:r>
              <a:rPr lang="en-US" dirty="0"/>
              <a:t>Information Systems Audit and Control Association</a:t>
            </a:r>
            <a:r>
              <a:rPr lang="pt-BR" dirty="0" smtClean="0"/>
              <a:t>) e mantido pelo </a:t>
            </a:r>
            <a:r>
              <a:rPr lang="pt-BR" dirty="0"/>
              <a:t>ITGI (IT </a:t>
            </a:r>
            <a:r>
              <a:rPr lang="pt-BR" dirty="0" err="1"/>
              <a:t>Governance</a:t>
            </a:r>
            <a:r>
              <a:rPr lang="pt-BR" dirty="0"/>
              <a:t> </a:t>
            </a:r>
            <a:r>
              <a:rPr lang="pt-BR" dirty="0" err="1" smtClean="0"/>
              <a:t>Institute</a:t>
            </a:r>
            <a:r>
              <a:rPr lang="pt-BR" dirty="0" smtClean="0"/>
              <a:t>)</a:t>
            </a:r>
          </a:p>
          <a:p>
            <a:endParaRPr lang="pt-BR" dirty="0" smtClean="0"/>
          </a:p>
          <a:p>
            <a:r>
              <a:rPr lang="pt-BR" dirty="0" smtClean="0"/>
              <a:t>Framework de auditoria:</a:t>
            </a:r>
          </a:p>
          <a:p>
            <a:pPr lvl="1"/>
            <a:r>
              <a:rPr lang="pt-BR" dirty="0" smtClean="0"/>
              <a:t>Focado no negócio</a:t>
            </a:r>
          </a:p>
          <a:p>
            <a:pPr lvl="1"/>
            <a:r>
              <a:rPr lang="pt-BR" dirty="0" smtClean="0"/>
              <a:t>Baseado em controles</a:t>
            </a:r>
          </a:p>
          <a:p>
            <a:pPr lvl="1"/>
            <a:r>
              <a:rPr lang="pt-BR" dirty="0" smtClean="0"/>
              <a:t>Orientado a processos</a:t>
            </a:r>
          </a:p>
          <a:p>
            <a:pPr lvl="1"/>
            <a:r>
              <a:rPr lang="pt-BR" dirty="0" smtClean="0"/>
              <a:t>Orientado por métricas</a:t>
            </a:r>
          </a:p>
          <a:p>
            <a:endParaRPr lang="pt-BR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487638"/>
            <a:ext cx="2220591" cy="77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://www.qualified-audit-partners.be/user_images/Logos/ITGI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9955" y="3370683"/>
            <a:ext cx="1152525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104970"/>
            <a:ext cx="3596952" cy="1188823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305644"/>
            <a:ext cx="3563126" cy="236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705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Componentes do COBIT</a:t>
            </a:r>
          </a:p>
        </p:txBody>
      </p:sp>
      <p:pic>
        <p:nvPicPr>
          <p:cNvPr id="6147" name="Espaço Reservado para Conteúdo 3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268760"/>
            <a:ext cx="8640960" cy="5688632"/>
          </a:xfrm>
        </p:spPr>
      </p:pic>
    </p:spTree>
    <p:extLst>
      <p:ext uri="{BB962C8B-B14F-4D97-AF65-F5344CB8AC3E}">
        <p14:creationId xmlns:p14="http://schemas.microsoft.com/office/powerpoint/2010/main" val="405824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Modelo &amp; Recursos do COBIT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Resumo do Modelo</a:t>
            </a:r>
            <a:endParaRPr lang="pt-BR" dirty="0"/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Recursos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3308772"/>
              </p:ext>
            </p:extLst>
          </p:nvPr>
        </p:nvGraphicFramePr>
        <p:xfrm>
          <a:off x="4645025" y="2420938"/>
          <a:ext cx="4248150" cy="4248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Espaço Reservado para Conteúdo 4"/>
          <p:cNvPicPr>
            <a:picLocks noGrp="1" noChangeAspect="1"/>
          </p:cNvPicPr>
          <p:nvPr>
            <p:ph sz="half" idx="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2430780"/>
            <a:ext cx="4246563" cy="422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4286</TotalTime>
  <Words>1033</Words>
  <Application>Microsoft Office PowerPoint</Application>
  <PresentationFormat>Apresentação na tela (4:3)</PresentationFormat>
  <Paragraphs>168</Paragraphs>
  <Slides>20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</vt:lpstr>
      <vt:lpstr>Wingdings</vt:lpstr>
      <vt:lpstr>Wingdings 2</vt:lpstr>
      <vt:lpstr>Wingdings 3</vt:lpstr>
      <vt:lpstr>Módulo</vt:lpstr>
      <vt:lpstr>Aplicabilidade dos frameworks ITIL e COBIT através de um Estudo de Caso</vt:lpstr>
      <vt:lpstr>Agenda</vt:lpstr>
      <vt:lpstr>Introdução</vt:lpstr>
      <vt:lpstr>ITIL</vt:lpstr>
      <vt:lpstr>Ciclo de Vida dos Serviços de TI</vt:lpstr>
      <vt:lpstr>Processos ITIL V3</vt:lpstr>
      <vt:lpstr>COBIT</vt:lpstr>
      <vt:lpstr>Componentes do COBIT</vt:lpstr>
      <vt:lpstr>Modelo &amp; Recursos do COBIT</vt:lpstr>
      <vt:lpstr>Critérios &amp; Domínios do COBIT</vt:lpstr>
      <vt:lpstr>Maturidade em Processos</vt:lpstr>
      <vt:lpstr>Estudo de Caso: Áreas &amp; Receitas</vt:lpstr>
      <vt:lpstr>Principais Problemas da Empresa</vt:lpstr>
      <vt:lpstr>Estratégia &amp; Processos ITIL Recomendados</vt:lpstr>
      <vt:lpstr>Maturidade dos Processos ITIL</vt:lpstr>
      <vt:lpstr>Processos COBIT Recomendados</vt:lpstr>
      <vt:lpstr>Conclusões</vt:lpstr>
      <vt:lpstr>Referências</vt:lpstr>
      <vt:lpstr>Referências</vt:lpstr>
      <vt:lpstr>Aplicabilidade dos frameworks ITIL e COBIT através de um Estudo de Caso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</cp:lastModifiedBy>
  <cp:revision>340</cp:revision>
  <dcterms:created xsi:type="dcterms:W3CDTF">2008-05-19T15:53:37Z</dcterms:created>
  <dcterms:modified xsi:type="dcterms:W3CDTF">2013-06-11T03:17:25Z</dcterms:modified>
</cp:coreProperties>
</file>