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95" r:id="rId4"/>
    <p:sldId id="296" r:id="rId5"/>
    <p:sldId id="297" r:id="rId6"/>
    <p:sldId id="308" r:id="rId7"/>
    <p:sldId id="301" r:id="rId8"/>
    <p:sldId id="306" r:id="rId9"/>
    <p:sldId id="302" r:id="rId10"/>
    <p:sldId id="303" r:id="rId11"/>
    <p:sldId id="304" r:id="rId12"/>
    <p:sldId id="305" r:id="rId13"/>
    <p:sldId id="283" r:id="rId14"/>
    <p:sldId id="259" r:id="rId15"/>
    <p:sldId id="284" r:id="rId16"/>
    <p:sldId id="285" r:id="rId17"/>
    <p:sldId id="309" r:id="rId18"/>
    <p:sldId id="310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99FF"/>
    <a:srgbClr val="0000CC"/>
    <a:srgbClr val="FF0066"/>
    <a:srgbClr val="FFCCFF"/>
    <a:srgbClr val="FF9933"/>
    <a:srgbClr val="FF6600"/>
    <a:srgbClr val="FF6699"/>
    <a:srgbClr val="FF3300"/>
    <a:srgbClr val="FFF0C9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D93EB4-9514-475C-AC40-1B6CDC4F4461}" type="doc">
      <dgm:prSet loTypeId="urn:microsoft.com/office/officeart/2005/8/layout/radial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567D775-8CCC-4FCA-AC52-4F47B6F58BF8}">
      <dgm:prSet phldrT="[Texto]"/>
      <dgm:spPr/>
      <dgm:t>
        <a:bodyPr/>
        <a:lstStyle/>
        <a:p>
          <a:endParaRPr lang="pt-BR" smtClean="0"/>
        </a:p>
        <a:p>
          <a:r>
            <a:rPr lang="pt-BR" smtClean="0"/>
            <a:t>TI</a:t>
          </a:r>
          <a:endParaRPr lang="pt-BR" dirty="0"/>
        </a:p>
      </dgm:t>
    </dgm:pt>
    <dgm:pt modelId="{2D8C216E-BB11-405E-8251-B715F239ABB3}" type="parTrans" cxnId="{0D4A4B12-3750-48EA-8FBD-C322E41D12F4}">
      <dgm:prSet/>
      <dgm:spPr/>
      <dgm:t>
        <a:bodyPr/>
        <a:lstStyle/>
        <a:p>
          <a:endParaRPr lang="pt-BR"/>
        </a:p>
      </dgm:t>
    </dgm:pt>
    <dgm:pt modelId="{EB6414A1-56AE-4D2D-9347-17489735D064}" type="sibTrans" cxnId="{0D4A4B12-3750-48EA-8FBD-C322E41D12F4}">
      <dgm:prSet/>
      <dgm:spPr/>
      <dgm:t>
        <a:bodyPr/>
        <a:lstStyle/>
        <a:p>
          <a:endParaRPr lang="pt-BR"/>
        </a:p>
      </dgm:t>
    </dgm:pt>
    <dgm:pt modelId="{82B2F6DA-8684-49B8-AF3B-A85B00FA3E2E}">
      <dgm:prSet phldrT="[Texto]"/>
      <dgm:spPr/>
      <dgm:t>
        <a:bodyPr/>
        <a:lstStyle/>
        <a:p>
          <a:r>
            <a:rPr lang="pt-BR" b="1" dirty="0" smtClean="0"/>
            <a:t>Portal</a:t>
          </a:r>
          <a:endParaRPr lang="pt-BR" b="1" dirty="0"/>
        </a:p>
      </dgm:t>
    </dgm:pt>
    <dgm:pt modelId="{52993051-3931-4004-9D77-0FF24CE2852C}" type="parTrans" cxnId="{E91112D2-5E98-4754-A362-33965A2B300C}">
      <dgm:prSet/>
      <dgm:spPr/>
      <dgm:t>
        <a:bodyPr/>
        <a:lstStyle/>
        <a:p>
          <a:endParaRPr lang="pt-BR"/>
        </a:p>
      </dgm:t>
    </dgm:pt>
    <dgm:pt modelId="{81B774C6-8936-4CF8-81AE-3C09DE678DE7}" type="sibTrans" cxnId="{E91112D2-5E98-4754-A362-33965A2B300C}">
      <dgm:prSet/>
      <dgm:spPr/>
      <dgm:t>
        <a:bodyPr/>
        <a:lstStyle/>
        <a:p>
          <a:endParaRPr lang="pt-BR"/>
        </a:p>
      </dgm:t>
    </dgm:pt>
    <dgm:pt modelId="{8CBFC1B9-9E56-43FD-BB34-5BAFD2E74A7B}">
      <dgm:prSet phldrT="[Texto]"/>
      <dgm:spPr/>
      <dgm:t>
        <a:bodyPr/>
        <a:lstStyle/>
        <a:p>
          <a:r>
            <a:rPr lang="pt-BR" b="1" smtClean="0"/>
            <a:t>Siebel</a:t>
          </a:r>
          <a:endParaRPr lang="pt-BR" b="1" dirty="0"/>
        </a:p>
      </dgm:t>
    </dgm:pt>
    <dgm:pt modelId="{FCF53456-2F0A-4B7F-9622-E15FCF6CFBAC}" type="parTrans" cxnId="{B2079A41-E917-41A2-95F0-AD9DE118CBE0}">
      <dgm:prSet/>
      <dgm:spPr/>
      <dgm:t>
        <a:bodyPr/>
        <a:lstStyle/>
        <a:p>
          <a:endParaRPr lang="pt-BR"/>
        </a:p>
      </dgm:t>
    </dgm:pt>
    <dgm:pt modelId="{E77A74E3-D94A-475C-B361-A90C6172CF3F}" type="sibTrans" cxnId="{B2079A41-E917-41A2-95F0-AD9DE118CBE0}">
      <dgm:prSet/>
      <dgm:spPr/>
      <dgm:t>
        <a:bodyPr/>
        <a:lstStyle/>
        <a:p>
          <a:endParaRPr lang="pt-BR"/>
        </a:p>
      </dgm:t>
    </dgm:pt>
    <dgm:pt modelId="{C584A907-73E3-45F7-BCB4-31265D7BD2E9}">
      <dgm:prSet phldrT="[Texto]"/>
      <dgm:spPr/>
      <dgm:t>
        <a:bodyPr/>
        <a:lstStyle/>
        <a:p>
          <a:r>
            <a:rPr lang="pt-BR" b="1" smtClean="0"/>
            <a:t>MetaSolv</a:t>
          </a:r>
          <a:endParaRPr lang="pt-BR" b="1" dirty="0"/>
        </a:p>
      </dgm:t>
    </dgm:pt>
    <dgm:pt modelId="{6E62B7A9-E55D-4110-85D0-D05F32A24881}" type="parTrans" cxnId="{68FF190F-47FB-4D65-BF2D-30928A067B7A}">
      <dgm:prSet/>
      <dgm:spPr/>
      <dgm:t>
        <a:bodyPr/>
        <a:lstStyle/>
        <a:p>
          <a:endParaRPr lang="pt-BR"/>
        </a:p>
      </dgm:t>
    </dgm:pt>
    <dgm:pt modelId="{A5655475-FCEF-4B2E-BB2A-27F606F44AA8}" type="sibTrans" cxnId="{68FF190F-47FB-4D65-BF2D-30928A067B7A}">
      <dgm:prSet/>
      <dgm:spPr/>
      <dgm:t>
        <a:bodyPr/>
        <a:lstStyle/>
        <a:p>
          <a:endParaRPr lang="pt-BR"/>
        </a:p>
      </dgm:t>
    </dgm:pt>
    <dgm:pt modelId="{7C1708BB-EECB-4E19-9C0F-4324A22B7B64}">
      <dgm:prSet phldrT="[Texto]"/>
      <dgm:spPr/>
      <dgm:t>
        <a:bodyPr/>
        <a:lstStyle/>
        <a:p>
          <a:r>
            <a:rPr lang="pt-BR" b="1" dirty="0" smtClean="0"/>
            <a:t>SOA</a:t>
          </a:r>
          <a:endParaRPr lang="pt-BR" b="1" dirty="0"/>
        </a:p>
      </dgm:t>
    </dgm:pt>
    <dgm:pt modelId="{5A8C265A-7D6D-4CE2-BC52-2A17D1FA8837}" type="parTrans" cxnId="{572B5E9A-5E37-429A-86FD-E1845ADA763C}">
      <dgm:prSet/>
      <dgm:spPr/>
      <dgm:t>
        <a:bodyPr/>
        <a:lstStyle/>
        <a:p>
          <a:endParaRPr lang="pt-BR"/>
        </a:p>
      </dgm:t>
    </dgm:pt>
    <dgm:pt modelId="{F112F5CA-2C4D-4FCA-8125-D06C0E95DE46}" type="sibTrans" cxnId="{572B5E9A-5E37-429A-86FD-E1845ADA763C}">
      <dgm:prSet/>
      <dgm:spPr/>
      <dgm:t>
        <a:bodyPr/>
        <a:lstStyle/>
        <a:p>
          <a:endParaRPr lang="pt-BR"/>
        </a:p>
      </dgm:t>
    </dgm:pt>
    <dgm:pt modelId="{9DAAC12C-3691-4201-B2B8-360AABD4F5BD}">
      <dgm:prSet phldrT="[Texto]"/>
      <dgm:spPr/>
      <dgm:t>
        <a:bodyPr/>
        <a:lstStyle/>
        <a:p>
          <a:r>
            <a:rPr lang="pt-BR" b="1" dirty="0" err="1" smtClean="0"/>
            <a:t>Billing</a:t>
          </a:r>
          <a:endParaRPr lang="pt-BR" b="1" dirty="0" smtClean="0"/>
        </a:p>
      </dgm:t>
    </dgm:pt>
    <dgm:pt modelId="{DCDCAD84-AEA6-498D-9B9C-A12078FB3744}" type="parTrans" cxnId="{67AB4A20-D70F-48FF-A00E-B3D49CEB5462}">
      <dgm:prSet/>
      <dgm:spPr/>
      <dgm:t>
        <a:bodyPr/>
        <a:lstStyle/>
        <a:p>
          <a:endParaRPr lang="pt-BR"/>
        </a:p>
      </dgm:t>
    </dgm:pt>
    <dgm:pt modelId="{AFA25F9A-3F0E-4361-B24C-1A8AEBCB80F5}" type="sibTrans" cxnId="{67AB4A20-D70F-48FF-A00E-B3D49CEB5462}">
      <dgm:prSet/>
      <dgm:spPr/>
      <dgm:t>
        <a:bodyPr/>
        <a:lstStyle/>
        <a:p>
          <a:endParaRPr lang="pt-BR"/>
        </a:p>
      </dgm:t>
    </dgm:pt>
    <dgm:pt modelId="{1DA5FAB4-1F6C-43BD-BCD6-E74DFBA31B1A}" type="pres">
      <dgm:prSet presAssocID="{63D93EB4-9514-475C-AC40-1B6CDC4F446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1C80526-719F-48B0-B0C3-B74C633BA5FA}" type="pres">
      <dgm:prSet presAssocID="{0567D775-8CCC-4FCA-AC52-4F47B6F58BF8}" presName="centerShape" presStyleLbl="node0" presStyleIdx="0" presStyleCnt="1"/>
      <dgm:spPr/>
      <dgm:t>
        <a:bodyPr/>
        <a:lstStyle/>
        <a:p>
          <a:endParaRPr lang="pt-BR"/>
        </a:p>
      </dgm:t>
    </dgm:pt>
    <dgm:pt modelId="{262C7A06-CEA3-4A52-A01F-31A05B6673BD}" type="pres">
      <dgm:prSet presAssocID="{52993051-3931-4004-9D77-0FF24CE2852C}" presName="Name9" presStyleLbl="parChTrans1D2" presStyleIdx="0" presStyleCnt="5"/>
      <dgm:spPr/>
    </dgm:pt>
    <dgm:pt modelId="{03667FAA-5549-4AF6-A017-40C959A6885B}" type="pres">
      <dgm:prSet presAssocID="{52993051-3931-4004-9D77-0FF24CE2852C}" presName="connTx" presStyleLbl="parChTrans1D2" presStyleIdx="0" presStyleCnt="5"/>
      <dgm:spPr/>
    </dgm:pt>
    <dgm:pt modelId="{99857FC4-B7C6-4B6D-A54B-8071C42F04F6}" type="pres">
      <dgm:prSet presAssocID="{82B2F6DA-8684-49B8-AF3B-A85B00FA3E2E}" presName="node" presStyleLbl="node1" presStyleIdx="0" presStyleCnt="5">
        <dgm:presLayoutVars>
          <dgm:bulletEnabled val="1"/>
        </dgm:presLayoutVars>
      </dgm:prSet>
      <dgm:spPr/>
    </dgm:pt>
    <dgm:pt modelId="{293C0AA2-6D80-43DE-A009-FBF43F3C89AA}" type="pres">
      <dgm:prSet presAssocID="{FCF53456-2F0A-4B7F-9622-E15FCF6CFBAC}" presName="Name9" presStyleLbl="parChTrans1D2" presStyleIdx="1" presStyleCnt="5"/>
      <dgm:spPr/>
    </dgm:pt>
    <dgm:pt modelId="{7FF44E49-9F57-40B8-9033-8C9D5231BA5D}" type="pres">
      <dgm:prSet presAssocID="{FCF53456-2F0A-4B7F-9622-E15FCF6CFBAC}" presName="connTx" presStyleLbl="parChTrans1D2" presStyleIdx="1" presStyleCnt="5"/>
      <dgm:spPr/>
    </dgm:pt>
    <dgm:pt modelId="{052A1A31-1138-4CCD-BE3C-CAF63F1E1E90}" type="pres">
      <dgm:prSet presAssocID="{8CBFC1B9-9E56-43FD-BB34-5BAFD2E74A7B}" presName="node" presStyleLbl="node1" presStyleIdx="1" presStyleCnt="5">
        <dgm:presLayoutVars>
          <dgm:bulletEnabled val="1"/>
        </dgm:presLayoutVars>
      </dgm:prSet>
      <dgm:spPr/>
    </dgm:pt>
    <dgm:pt modelId="{69B52A51-CEA8-4A53-A668-978AB4BD4955}" type="pres">
      <dgm:prSet presAssocID="{6E62B7A9-E55D-4110-85D0-D05F32A24881}" presName="Name9" presStyleLbl="parChTrans1D2" presStyleIdx="2" presStyleCnt="5"/>
      <dgm:spPr/>
    </dgm:pt>
    <dgm:pt modelId="{DFE4FE89-372D-446B-8A36-116ABF379B93}" type="pres">
      <dgm:prSet presAssocID="{6E62B7A9-E55D-4110-85D0-D05F32A24881}" presName="connTx" presStyleLbl="parChTrans1D2" presStyleIdx="2" presStyleCnt="5"/>
      <dgm:spPr/>
    </dgm:pt>
    <dgm:pt modelId="{DA52F10C-00AE-47EC-BC97-AA5E9BE270DF}" type="pres">
      <dgm:prSet presAssocID="{C584A907-73E3-45F7-BCB4-31265D7BD2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1AC4ED-FD94-47C6-B5F9-44411A50C6E6}" type="pres">
      <dgm:prSet presAssocID="{5A8C265A-7D6D-4CE2-BC52-2A17D1FA8837}" presName="Name9" presStyleLbl="parChTrans1D2" presStyleIdx="3" presStyleCnt="5"/>
      <dgm:spPr/>
    </dgm:pt>
    <dgm:pt modelId="{940D8AE7-4C09-42B3-9BF3-AD32CECA30AB}" type="pres">
      <dgm:prSet presAssocID="{5A8C265A-7D6D-4CE2-BC52-2A17D1FA8837}" presName="connTx" presStyleLbl="parChTrans1D2" presStyleIdx="3" presStyleCnt="5"/>
      <dgm:spPr/>
    </dgm:pt>
    <dgm:pt modelId="{262ADA2A-7AAD-4EC1-82D9-4911C6DB9914}" type="pres">
      <dgm:prSet presAssocID="{7C1708BB-EECB-4E19-9C0F-4324A22B7B64}" presName="node" presStyleLbl="node1" presStyleIdx="3" presStyleCnt="5">
        <dgm:presLayoutVars>
          <dgm:bulletEnabled val="1"/>
        </dgm:presLayoutVars>
      </dgm:prSet>
      <dgm:spPr/>
    </dgm:pt>
    <dgm:pt modelId="{7C8BACFF-8AAC-4234-9DEC-874A0383F8DD}" type="pres">
      <dgm:prSet presAssocID="{DCDCAD84-AEA6-498D-9B9C-A12078FB3744}" presName="Name9" presStyleLbl="parChTrans1D2" presStyleIdx="4" presStyleCnt="5"/>
      <dgm:spPr/>
    </dgm:pt>
    <dgm:pt modelId="{E306F306-BC89-403B-9C7C-1D4758E990A5}" type="pres">
      <dgm:prSet presAssocID="{DCDCAD84-AEA6-498D-9B9C-A12078FB3744}" presName="connTx" presStyleLbl="parChTrans1D2" presStyleIdx="4" presStyleCnt="5"/>
      <dgm:spPr/>
    </dgm:pt>
    <dgm:pt modelId="{A0AFC209-07F1-4F74-A20B-7F50220DB039}" type="pres">
      <dgm:prSet presAssocID="{9DAAC12C-3691-4201-B2B8-360AABD4F5B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2079A41-E917-41A2-95F0-AD9DE118CBE0}" srcId="{0567D775-8CCC-4FCA-AC52-4F47B6F58BF8}" destId="{8CBFC1B9-9E56-43FD-BB34-5BAFD2E74A7B}" srcOrd="1" destOrd="0" parTransId="{FCF53456-2F0A-4B7F-9622-E15FCF6CFBAC}" sibTransId="{E77A74E3-D94A-475C-B361-A90C6172CF3F}"/>
    <dgm:cxn modelId="{7D318550-C4EB-4B43-91B7-E7E1F6E5330A}" type="presOf" srcId="{6E62B7A9-E55D-4110-85D0-D05F32A24881}" destId="{DFE4FE89-372D-446B-8A36-116ABF379B93}" srcOrd="1" destOrd="0" presId="urn:microsoft.com/office/officeart/2005/8/layout/radial1"/>
    <dgm:cxn modelId="{30913326-B100-4568-B2C6-C4E148EC6D48}" type="presOf" srcId="{DCDCAD84-AEA6-498D-9B9C-A12078FB3744}" destId="{7C8BACFF-8AAC-4234-9DEC-874A0383F8DD}" srcOrd="0" destOrd="0" presId="urn:microsoft.com/office/officeart/2005/8/layout/radial1"/>
    <dgm:cxn modelId="{3E82CE81-72BC-4C2F-94F8-F0E81031CB16}" type="presOf" srcId="{5A8C265A-7D6D-4CE2-BC52-2A17D1FA8837}" destId="{940D8AE7-4C09-42B3-9BF3-AD32CECA30AB}" srcOrd="1" destOrd="0" presId="urn:microsoft.com/office/officeart/2005/8/layout/radial1"/>
    <dgm:cxn modelId="{D599922F-FBF7-44EC-89C0-40F789F7EB4D}" type="presOf" srcId="{DCDCAD84-AEA6-498D-9B9C-A12078FB3744}" destId="{E306F306-BC89-403B-9C7C-1D4758E990A5}" srcOrd="1" destOrd="0" presId="urn:microsoft.com/office/officeart/2005/8/layout/radial1"/>
    <dgm:cxn modelId="{FC6C9704-B072-4485-A4B8-741C2C9B42E6}" type="presOf" srcId="{C584A907-73E3-45F7-BCB4-31265D7BD2E9}" destId="{DA52F10C-00AE-47EC-BC97-AA5E9BE270DF}" srcOrd="0" destOrd="0" presId="urn:microsoft.com/office/officeart/2005/8/layout/radial1"/>
    <dgm:cxn modelId="{E304D01F-2832-4F09-911B-C04BF959EC81}" type="presOf" srcId="{52993051-3931-4004-9D77-0FF24CE2852C}" destId="{262C7A06-CEA3-4A52-A01F-31A05B6673BD}" srcOrd="0" destOrd="0" presId="urn:microsoft.com/office/officeart/2005/8/layout/radial1"/>
    <dgm:cxn modelId="{67AB4A20-D70F-48FF-A00E-B3D49CEB5462}" srcId="{0567D775-8CCC-4FCA-AC52-4F47B6F58BF8}" destId="{9DAAC12C-3691-4201-B2B8-360AABD4F5BD}" srcOrd="4" destOrd="0" parTransId="{DCDCAD84-AEA6-498D-9B9C-A12078FB3744}" sibTransId="{AFA25F9A-3F0E-4361-B24C-1A8AEBCB80F5}"/>
    <dgm:cxn modelId="{E91112D2-5E98-4754-A362-33965A2B300C}" srcId="{0567D775-8CCC-4FCA-AC52-4F47B6F58BF8}" destId="{82B2F6DA-8684-49B8-AF3B-A85B00FA3E2E}" srcOrd="0" destOrd="0" parTransId="{52993051-3931-4004-9D77-0FF24CE2852C}" sibTransId="{81B774C6-8936-4CF8-81AE-3C09DE678DE7}"/>
    <dgm:cxn modelId="{71276BE0-A1C6-4E18-8302-DB3782F3A9C3}" type="presOf" srcId="{0567D775-8CCC-4FCA-AC52-4F47B6F58BF8}" destId="{01C80526-719F-48B0-B0C3-B74C633BA5FA}" srcOrd="0" destOrd="0" presId="urn:microsoft.com/office/officeart/2005/8/layout/radial1"/>
    <dgm:cxn modelId="{68FF190F-47FB-4D65-BF2D-30928A067B7A}" srcId="{0567D775-8CCC-4FCA-AC52-4F47B6F58BF8}" destId="{C584A907-73E3-45F7-BCB4-31265D7BD2E9}" srcOrd="2" destOrd="0" parTransId="{6E62B7A9-E55D-4110-85D0-D05F32A24881}" sibTransId="{A5655475-FCEF-4B2E-BB2A-27F606F44AA8}"/>
    <dgm:cxn modelId="{B0697649-0E9E-4522-B32A-24FEECD467E2}" type="presOf" srcId="{9DAAC12C-3691-4201-B2B8-360AABD4F5BD}" destId="{A0AFC209-07F1-4F74-A20B-7F50220DB039}" srcOrd="0" destOrd="0" presId="urn:microsoft.com/office/officeart/2005/8/layout/radial1"/>
    <dgm:cxn modelId="{572B5E9A-5E37-429A-86FD-E1845ADA763C}" srcId="{0567D775-8CCC-4FCA-AC52-4F47B6F58BF8}" destId="{7C1708BB-EECB-4E19-9C0F-4324A22B7B64}" srcOrd="3" destOrd="0" parTransId="{5A8C265A-7D6D-4CE2-BC52-2A17D1FA8837}" sibTransId="{F112F5CA-2C4D-4FCA-8125-D06C0E95DE46}"/>
    <dgm:cxn modelId="{D0BCB0B4-83BB-46FA-9C7F-0E8DB12C4F1A}" type="presOf" srcId="{52993051-3931-4004-9D77-0FF24CE2852C}" destId="{03667FAA-5549-4AF6-A017-40C959A6885B}" srcOrd="1" destOrd="0" presId="urn:microsoft.com/office/officeart/2005/8/layout/radial1"/>
    <dgm:cxn modelId="{311C1BB1-4F2F-413B-BF9B-455484F93A8C}" type="presOf" srcId="{5A8C265A-7D6D-4CE2-BC52-2A17D1FA8837}" destId="{5E1AC4ED-FD94-47C6-B5F9-44411A50C6E6}" srcOrd="0" destOrd="0" presId="urn:microsoft.com/office/officeart/2005/8/layout/radial1"/>
    <dgm:cxn modelId="{B77E89AD-FDEE-4548-A2C6-94F3FC3CC695}" type="presOf" srcId="{63D93EB4-9514-475C-AC40-1B6CDC4F4461}" destId="{1DA5FAB4-1F6C-43BD-BCD6-E74DFBA31B1A}" srcOrd="0" destOrd="0" presId="urn:microsoft.com/office/officeart/2005/8/layout/radial1"/>
    <dgm:cxn modelId="{29BEE1D1-7E01-4BBC-9490-1E17BD53A8F9}" type="presOf" srcId="{FCF53456-2F0A-4B7F-9622-E15FCF6CFBAC}" destId="{293C0AA2-6D80-43DE-A009-FBF43F3C89AA}" srcOrd="0" destOrd="0" presId="urn:microsoft.com/office/officeart/2005/8/layout/radial1"/>
    <dgm:cxn modelId="{867F01AD-4582-4732-9286-4C39A843BD7C}" type="presOf" srcId="{7C1708BB-EECB-4E19-9C0F-4324A22B7B64}" destId="{262ADA2A-7AAD-4EC1-82D9-4911C6DB9914}" srcOrd="0" destOrd="0" presId="urn:microsoft.com/office/officeart/2005/8/layout/radial1"/>
    <dgm:cxn modelId="{6E408659-3015-4A3D-98E3-880F3DB231B6}" type="presOf" srcId="{FCF53456-2F0A-4B7F-9622-E15FCF6CFBAC}" destId="{7FF44E49-9F57-40B8-9033-8C9D5231BA5D}" srcOrd="1" destOrd="0" presId="urn:microsoft.com/office/officeart/2005/8/layout/radial1"/>
    <dgm:cxn modelId="{1278D36B-ABFD-4169-B7DD-3E0D786EE41A}" type="presOf" srcId="{6E62B7A9-E55D-4110-85D0-D05F32A24881}" destId="{69B52A51-CEA8-4A53-A668-978AB4BD4955}" srcOrd="0" destOrd="0" presId="urn:microsoft.com/office/officeart/2005/8/layout/radial1"/>
    <dgm:cxn modelId="{319C2D7B-7B70-4F55-8B94-A21E69E86AF9}" type="presOf" srcId="{8CBFC1B9-9E56-43FD-BB34-5BAFD2E74A7B}" destId="{052A1A31-1138-4CCD-BE3C-CAF63F1E1E90}" srcOrd="0" destOrd="0" presId="urn:microsoft.com/office/officeart/2005/8/layout/radial1"/>
    <dgm:cxn modelId="{9B36D040-9116-457C-A06B-D301BEC5EA76}" type="presOf" srcId="{82B2F6DA-8684-49B8-AF3B-A85B00FA3E2E}" destId="{99857FC4-B7C6-4B6D-A54B-8071C42F04F6}" srcOrd="0" destOrd="0" presId="urn:microsoft.com/office/officeart/2005/8/layout/radial1"/>
    <dgm:cxn modelId="{0D4A4B12-3750-48EA-8FBD-C322E41D12F4}" srcId="{63D93EB4-9514-475C-AC40-1B6CDC4F4461}" destId="{0567D775-8CCC-4FCA-AC52-4F47B6F58BF8}" srcOrd="0" destOrd="0" parTransId="{2D8C216E-BB11-405E-8251-B715F239ABB3}" sibTransId="{EB6414A1-56AE-4D2D-9347-17489735D064}"/>
    <dgm:cxn modelId="{19615096-57B9-4DED-ADF9-BC99CA5367B1}" type="presParOf" srcId="{1DA5FAB4-1F6C-43BD-BCD6-E74DFBA31B1A}" destId="{01C80526-719F-48B0-B0C3-B74C633BA5FA}" srcOrd="0" destOrd="0" presId="urn:microsoft.com/office/officeart/2005/8/layout/radial1"/>
    <dgm:cxn modelId="{D566BE29-4557-44A5-A3DD-20067A453385}" type="presParOf" srcId="{1DA5FAB4-1F6C-43BD-BCD6-E74DFBA31B1A}" destId="{262C7A06-CEA3-4A52-A01F-31A05B6673BD}" srcOrd="1" destOrd="0" presId="urn:microsoft.com/office/officeart/2005/8/layout/radial1"/>
    <dgm:cxn modelId="{230176B4-8BA9-4115-8499-B21E458D6A51}" type="presParOf" srcId="{262C7A06-CEA3-4A52-A01F-31A05B6673BD}" destId="{03667FAA-5549-4AF6-A017-40C959A6885B}" srcOrd="0" destOrd="0" presId="urn:microsoft.com/office/officeart/2005/8/layout/radial1"/>
    <dgm:cxn modelId="{97BFF2ED-9556-4297-9422-029FFD3FD30A}" type="presParOf" srcId="{1DA5FAB4-1F6C-43BD-BCD6-E74DFBA31B1A}" destId="{99857FC4-B7C6-4B6D-A54B-8071C42F04F6}" srcOrd="2" destOrd="0" presId="urn:microsoft.com/office/officeart/2005/8/layout/radial1"/>
    <dgm:cxn modelId="{6873EFA9-3F6A-42EB-B574-3187AEC163B9}" type="presParOf" srcId="{1DA5FAB4-1F6C-43BD-BCD6-E74DFBA31B1A}" destId="{293C0AA2-6D80-43DE-A009-FBF43F3C89AA}" srcOrd="3" destOrd="0" presId="urn:microsoft.com/office/officeart/2005/8/layout/radial1"/>
    <dgm:cxn modelId="{344B816F-F6C6-4446-90B1-F93D7C30EA3E}" type="presParOf" srcId="{293C0AA2-6D80-43DE-A009-FBF43F3C89AA}" destId="{7FF44E49-9F57-40B8-9033-8C9D5231BA5D}" srcOrd="0" destOrd="0" presId="urn:microsoft.com/office/officeart/2005/8/layout/radial1"/>
    <dgm:cxn modelId="{BD24C396-8010-49CB-8F2C-B76CC09076B8}" type="presParOf" srcId="{1DA5FAB4-1F6C-43BD-BCD6-E74DFBA31B1A}" destId="{052A1A31-1138-4CCD-BE3C-CAF63F1E1E90}" srcOrd="4" destOrd="0" presId="urn:microsoft.com/office/officeart/2005/8/layout/radial1"/>
    <dgm:cxn modelId="{14F8E462-E14E-4F0B-B55A-4DE45DC49A24}" type="presParOf" srcId="{1DA5FAB4-1F6C-43BD-BCD6-E74DFBA31B1A}" destId="{69B52A51-CEA8-4A53-A668-978AB4BD4955}" srcOrd="5" destOrd="0" presId="urn:microsoft.com/office/officeart/2005/8/layout/radial1"/>
    <dgm:cxn modelId="{3190081E-95C4-4CED-8426-A2A3ACC2C140}" type="presParOf" srcId="{69B52A51-CEA8-4A53-A668-978AB4BD4955}" destId="{DFE4FE89-372D-446B-8A36-116ABF379B93}" srcOrd="0" destOrd="0" presId="urn:microsoft.com/office/officeart/2005/8/layout/radial1"/>
    <dgm:cxn modelId="{749D4793-28DC-4200-B4DC-1E539540A6EA}" type="presParOf" srcId="{1DA5FAB4-1F6C-43BD-BCD6-E74DFBA31B1A}" destId="{DA52F10C-00AE-47EC-BC97-AA5E9BE270DF}" srcOrd="6" destOrd="0" presId="urn:microsoft.com/office/officeart/2005/8/layout/radial1"/>
    <dgm:cxn modelId="{368DFBAE-46A7-40C0-B45F-F43BB9205E45}" type="presParOf" srcId="{1DA5FAB4-1F6C-43BD-BCD6-E74DFBA31B1A}" destId="{5E1AC4ED-FD94-47C6-B5F9-44411A50C6E6}" srcOrd="7" destOrd="0" presId="urn:microsoft.com/office/officeart/2005/8/layout/radial1"/>
    <dgm:cxn modelId="{27313ADD-D8C3-457A-BAF4-F22EBFA9A336}" type="presParOf" srcId="{5E1AC4ED-FD94-47C6-B5F9-44411A50C6E6}" destId="{940D8AE7-4C09-42B3-9BF3-AD32CECA30AB}" srcOrd="0" destOrd="0" presId="urn:microsoft.com/office/officeart/2005/8/layout/radial1"/>
    <dgm:cxn modelId="{0A6A1632-002F-498E-B5EC-C0993B01A099}" type="presParOf" srcId="{1DA5FAB4-1F6C-43BD-BCD6-E74DFBA31B1A}" destId="{262ADA2A-7AAD-4EC1-82D9-4911C6DB9914}" srcOrd="8" destOrd="0" presId="urn:microsoft.com/office/officeart/2005/8/layout/radial1"/>
    <dgm:cxn modelId="{83915746-6E87-448A-BD1B-783156298E4B}" type="presParOf" srcId="{1DA5FAB4-1F6C-43BD-BCD6-E74DFBA31B1A}" destId="{7C8BACFF-8AAC-4234-9DEC-874A0383F8DD}" srcOrd="9" destOrd="0" presId="urn:microsoft.com/office/officeart/2005/8/layout/radial1"/>
    <dgm:cxn modelId="{07797A67-C031-479E-983A-A9B345EF34F3}" type="presParOf" srcId="{7C8BACFF-8AAC-4234-9DEC-874A0383F8DD}" destId="{E306F306-BC89-403B-9C7C-1D4758E990A5}" srcOrd="0" destOrd="0" presId="urn:microsoft.com/office/officeart/2005/8/layout/radial1"/>
    <dgm:cxn modelId="{F569CD9D-D4BC-4D80-80A2-A2B0D10BD450}" type="presParOf" srcId="{1DA5FAB4-1F6C-43BD-BCD6-E74DFBA31B1A}" destId="{A0AFC209-07F1-4F74-A20B-7F50220DB039}" srcOrd="1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9135BD-D773-4ABE-8406-472646867722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44D4F9E-5C85-483B-B6E4-FDC1C8ED7875}">
      <dgm:prSet phldrT="[Texto]" custT="1"/>
      <dgm:spPr/>
      <dgm:t>
        <a:bodyPr/>
        <a:lstStyle/>
        <a:p>
          <a:r>
            <a:rPr lang="pt-BR" sz="1600" dirty="0" smtClean="0">
              <a:latin typeface="Verdana" pitchFamily="34" charset="0"/>
            </a:rPr>
            <a:t>Diretor</a:t>
          </a:r>
          <a:endParaRPr lang="pt-BR" sz="1600" dirty="0">
            <a:latin typeface="Verdana" pitchFamily="34" charset="0"/>
          </a:endParaRPr>
        </a:p>
      </dgm:t>
    </dgm:pt>
    <dgm:pt modelId="{6FCCC22D-E935-41CB-98A7-D393B8F69300}" type="par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30E2BD22-21FC-4AA0-BB6A-65BFAE679EAE}" type="sib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22FAE461-EA9C-4311-8CCF-42F0633DC586}">
      <dgm:prSet phldrT="[Texto]" custT="1"/>
      <dgm:spPr/>
      <dgm:t>
        <a:bodyPr/>
        <a:lstStyle/>
        <a:p>
          <a:r>
            <a:rPr lang="pt-BR" sz="1600" dirty="0" smtClean="0">
              <a:latin typeface="Verdana" pitchFamily="34" charset="0"/>
            </a:rPr>
            <a:t>Gerente Programa Sistemas</a:t>
          </a:r>
          <a:endParaRPr lang="pt-BR" sz="1600" dirty="0">
            <a:latin typeface="Verdana" pitchFamily="34" charset="0"/>
          </a:endParaRPr>
        </a:p>
      </dgm:t>
    </dgm:pt>
    <dgm:pt modelId="{D2C2273C-83A4-4E69-88A0-1F2A6536C0A7}" type="parTrans" cxnId="{851DBC84-B092-4FA5-9CA1-F6B697604911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A5250DE8-8A6D-4872-9A74-74187CDCD138}" type="sibTrans" cxnId="{851DBC84-B092-4FA5-9CA1-F6B697604911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758789E9-976E-44B5-B5BC-E4FAEED5E44F}" type="asst">
      <dgm:prSet phldrT="[Texto]"/>
      <dgm:spPr>
        <a:solidFill>
          <a:srgbClr val="00B050"/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Fabricantes</a:t>
          </a:r>
          <a:endParaRPr lang="pt-BR" dirty="0"/>
        </a:p>
      </dgm:t>
    </dgm:pt>
    <dgm:pt modelId="{AD2322C5-0482-41D4-A678-38C72D6E011F}" type="parTrans" cxnId="{75C9854E-0575-4749-B3D4-2BA3E4604B7F}">
      <dgm:prSet/>
      <dgm:spPr/>
      <dgm:t>
        <a:bodyPr/>
        <a:lstStyle/>
        <a:p>
          <a:endParaRPr lang="pt-BR"/>
        </a:p>
      </dgm:t>
    </dgm:pt>
    <dgm:pt modelId="{5686292D-BFE2-4030-A5E5-4ED041EC0312}" type="sibTrans" cxnId="{75C9854E-0575-4749-B3D4-2BA3E4604B7F}">
      <dgm:prSet/>
      <dgm:spPr/>
      <dgm:t>
        <a:bodyPr/>
        <a:lstStyle/>
        <a:p>
          <a:endParaRPr lang="pt-BR"/>
        </a:p>
      </dgm:t>
    </dgm:pt>
    <dgm:pt modelId="{CE8C252F-3A28-42F9-9F44-26A1A0B494E7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Gerente da Base</a:t>
          </a:r>
          <a:endParaRPr lang="pt-BR" dirty="0">
            <a:latin typeface="Verdana" pitchFamily="34" charset="0"/>
          </a:endParaRPr>
        </a:p>
      </dgm:t>
    </dgm:pt>
    <dgm:pt modelId="{BC06A028-C140-40F3-8BDC-963EB6FC91BA}" type="parTrans" cxnId="{8C2871BF-26A1-4B9E-8325-D759665E0AC6}">
      <dgm:prSet/>
      <dgm:spPr/>
      <dgm:t>
        <a:bodyPr/>
        <a:lstStyle/>
        <a:p>
          <a:endParaRPr lang="pt-BR"/>
        </a:p>
      </dgm:t>
    </dgm:pt>
    <dgm:pt modelId="{80F1CF59-4FD6-4A41-95D4-79FDC82D74EB}" type="sibTrans" cxnId="{8C2871BF-26A1-4B9E-8325-D759665E0AC6}">
      <dgm:prSet/>
      <dgm:spPr/>
      <dgm:t>
        <a:bodyPr/>
        <a:lstStyle/>
        <a:p>
          <a:endParaRPr lang="pt-BR"/>
        </a:p>
      </dgm:t>
    </dgm:pt>
    <dgm:pt modelId="{E08A9AB5-E0D3-4898-B9AF-C710567BD087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Gerente Projeto </a:t>
          </a:r>
          <a:r>
            <a:rPr lang="pt-BR" dirty="0" smtClean="0">
              <a:latin typeface="Verdana" pitchFamily="34" charset="0"/>
            </a:rPr>
            <a:t>Siebel</a:t>
          </a:r>
          <a:endParaRPr lang="pt-BR" dirty="0">
            <a:latin typeface="Verdana" pitchFamily="34" charset="0"/>
          </a:endParaRPr>
        </a:p>
      </dgm:t>
    </dgm:pt>
    <dgm:pt modelId="{46D900E3-6BDC-4763-B21B-D03B6C843924}" type="parTrans" cxnId="{CCA9D0B4-2B31-472C-A18B-0C370A1858BE}">
      <dgm:prSet/>
      <dgm:spPr/>
      <dgm:t>
        <a:bodyPr/>
        <a:lstStyle/>
        <a:p>
          <a:endParaRPr lang="pt-BR"/>
        </a:p>
      </dgm:t>
    </dgm:pt>
    <dgm:pt modelId="{3CD3F8B3-7274-4265-8E4F-0F2CDC66E7EC}" type="sibTrans" cxnId="{CCA9D0B4-2B31-472C-A18B-0C370A1858BE}">
      <dgm:prSet/>
      <dgm:spPr/>
      <dgm:t>
        <a:bodyPr/>
        <a:lstStyle/>
        <a:p>
          <a:endParaRPr lang="pt-BR"/>
        </a:p>
      </dgm:t>
    </dgm:pt>
    <dgm:pt modelId="{1AF0F9C7-7BC0-4C15-B096-1CDDD25B9BF7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Gerente Projeto </a:t>
          </a:r>
          <a:r>
            <a:rPr lang="pt-BR" dirty="0" err="1" smtClean="0">
              <a:latin typeface="Verdana" pitchFamily="34" charset="0"/>
            </a:rPr>
            <a:t>MetaSolv</a:t>
          </a:r>
          <a:endParaRPr lang="pt-BR" dirty="0">
            <a:latin typeface="Verdana" pitchFamily="34" charset="0"/>
          </a:endParaRPr>
        </a:p>
      </dgm:t>
    </dgm:pt>
    <dgm:pt modelId="{751F42D1-AC1E-4C13-A966-7C2FDC1CD0A4}" type="parTrans" cxnId="{9811FB3A-AECE-4693-ABB8-AD761C572DA9}">
      <dgm:prSet/>
      <dgm:spPr/>
      <dgm:t>
        <a:bodyPr/>
        <a:lstStyle/>
        <a:p>
          <a:endParaRPr lang="pt-BR"/>
        </a:p>
      </dgm:t>
    </dgm:pt>
    <dgm:pt modelId="{73A8BCD5-DFFC-41FC-9499-7FF20878A9EE}" type="sibTrans" cxnId="{9811FB3A-AECE-4693-ABB8-AD761C572DA9}">
      <dgm:prSet/>
      <dgm:spPr/>
      <dgm:t>
        <a:bodyPr/>
        <a:lstStyle/>
        <a:p>
          <a:endParaRPr lang="pt-BR"/>
        </a:p>
      </dgm:t>
    </dgm:pt>
    <dgm:pt modelId="{AE562B79-4074-4C0F-9AFB-04D29F06454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Gerente Projeto  Desenvolvimento de Serviços</a:t>
          </a:r>
          <a:endParaRPr lang="pt-BR" dirty="0">
            <a:latin typeface="Verdana" pitchFamily="34" charset="0"/>
          </a:endParaRPr>
        </a:p>
      </dgm:t>
    </dgm:pt>
    <dgm:pt modelId="{163EA8FC-928D-458E-BCD2-6E4F98597BC6}" type="parTrans" cxnId="{5543ED46-FF1E-4571-8A77-C3573B992932}">
      <dgm:prSet/>
      <dgm:spPr/>
      <dgm:t>
        <a:bodyPr/>
        <a:lstStyle/>
        <a:p>
          <a:endParaRPr lang="pt-BR"/>
        </a:p>
      </dgm:t>
    </dgm:pt>
    <dgm:pt modelId="{ADE83E6E-039D-4CB7-8FC9-24A890BD8CFB}" type="sibTrans" cxnId="{5543ED46-FF1E-4571-8A77-C3573B992932}">
      <dgm:prSet/>
      <dgm:spPr/>
      <dgm:t>
        <a:bodyPr/>
        <a:lstStyle/>
        <a:p>
          <a:endParaRPr lang="pt-BR"/>
        </a:p>
      </dgm:t>
    </dgm:pt>
    <dgm:pt modelId="{F3A26658-B9A1-40EF-BCAF-FB7630F2D24F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Gerente Projeto </a:t>
          </a:r>
          <a:r>
            <a:rPr lang="pt-BR" dirty="0" smtClean="0">
              <a:latin typeface="Verdana" pitchFamily="34" charset="0"/>
            </a:rPr>
            <a:t>SOA</a:t>
          </a:r>
          <a:endParaRPr lang="pt-BR" dirty="0">
            <a:latin typeface="Verdana" pitchFamily="34" charset="0"/>
          </a:endParaRPr>
        </a:p>
      </dgm:t>
    </dgm:pt>
    <dgm:pt modelId="{FE12FD9F-C555-4AB7-A43C-7482F13A9DA3}" type="parTrans" cxnId="{1711BB04-DDCA-4DC5-9F55-423DF6F25FF4}">
      <dgm:prSet/>
      <dgm:spPr/>
      <dgm:t>
        <a:bodyPr/>
        <a:lstStyle/>
        <a:p>
          <a:endParaRPr lang="pt-BR"/>
        </a:p>
      </dgm:t>
    </dgm:pt>
    <dgm:pt modelId="{D3C13DD3-6F76-4446-8322-C4E31F879D27}" type="sibTrans" cxnId="{1711BB04-DDCA-4DC5-9F55-423DF6F25FF4}">
      <dgm:prSet/>
      <dgm:spPr/>
      <dgm:t>
        <a:bodyPr/>
        <a:lstStyle/>
        <a:p>
          <a:endParaRPr lang="pt-BR"/>
        </a:p>
      </dgm:t>
    </dgm:pt>
    <dgm:pt modelId="{4FE7F038-7D89-41FE-95D3-E6196DA3418E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Gerente Projeto </a:t>
          </a:r>
          <a:r>
            <a:rPr lang="pt-BR" dirty="0" err="1" smtClean="0">
              <a:latin typeface="Verdana" pitchFamily="34" charset="0"/>
            </a:rPr>
            <a:t>Billing</a:t>
          </a:r>
          <a:endParaRPr lang="pt-BR" dirty="0">
            <a:latin typeface="Verdana" pitchFamily="34" charset="0"/>
          </a:endParaRPr>
        </a:p>
      </dgm:t>
    </dgm:pt>
    <dgm:pt modelId="{F44477E5-1C22-43AF-A67F-DC475493E786}" type="parTrans" cxnId="{D4B1211D-F4EE-4FA1-B424-B457B175D7DB}">
      <dgm:prSet/>
      <dgm:spPr/>
      <dgm:t>
        <a:bodyPr/>
        <a:lstStyle/>
        <a:p>
          <a:endParaRPr lang="pt-BR"/>
        </a:p>
      </dgm:t>
    </dgm:pt>
    <dgm:pt modelId="{D87CD2A1-3CE6-4CDE-9D18-A9547E156D24}" type="sibTrans" cxnId="{D4B1211D-F4EE-4FA1-B424-B457B175D7DB}">
      <dgm:prSet/>
      <dgm:spPr/>
      <dgm:t>
        <a:bodyPr/>
        <a:lstStyle/>
        <a:p>
          <a:endParaRPr lang="pt-BR"/>
        </a:p>
      </dgm:t>
    </dgm:pt>
    <dgm:pt modelId="{80EE7071-9CCF-4C4B-9213-F6201FD07A59}" type="asst">
      <dgm:prSet phldrT="[Texto]"/>
      <dgm:spPr>
        <a:solidFill>
          <a:srgbClr val="00B050"/>
        </a:solidFill>
      </dgm:spPr>
      <dgm:t>
        <a:bodyPr/>
        <a:lstStyle/>
        <a:p>
          <a:r>
            <a:rPr lang="pt-BR" dirty="0" smtClean="0">
              <a:latin typeface="Verdana" pitchFamily="34" charset="0"/>
            </a:rPr>
            <a:t>Integradores</a:t>
          </a:r>
          <a:endParaRPr lang="pt-BR" dirty="0">
            <a:latin typeface="Verdana" pitchFamily="34" charset="0"/>
          </a:endParaRPr>
        </a:p>
      </dgm:t>
    </dgm:pt>
    <dgm:pt modelId="{6A34BA5D-6AD5-47E0-BF87-45440CDB063A}" type="parTrans" cxnId="{5D25D187-CE75-44D8-89A7-95C035DA0178}">
      <dgm:prSet/>
      <dgm:spPr/>
      <dgm:t>
        <a:bodyPr/>
        <a:lstStyle/>
        <a:p>
          <a:endParaRPr lang="pt-BR"/>
        </a:p>
      </dgm:t>
    </dgm:pt>
    <dgm:pt modelId="{1AFD0867-7938-4377-852F-D6AD1840EF18}" type="sibTrans" cxnId="{5D25D187-CE75-44D8-89A7-95C035DA0178}">
      <dgm:prSet/>
      <dgm:spPr/>
      <dgm:t>
        <a:bodyPr/>
        <a:lstStyle/>
        <a:p>
          <a:endParaRPr lang="pt-BR"/>
        </a:p>
      </dgm:t>
    </dgm:pt>
    <dgm:pt modelId="{F3E8E314-62FF-404F-AF76-9098132AEB6D}" type="pres">
      <dgm:prSet presAssocID="{E59135BD-D773-4ABE-8406-4726468677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3B9ED66-E071-4DDD-AD41-25E254431BDB}" type="pres">
      <dgm:prSet presAssocID="{F44D4F9E-5C85-483B-B6E4-FDC1C8ED7875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616F3AA7-B183-4E7B-805D-53029786B8E6}" type="pres">
      <dgm:prSet presAssocID="{F44D4F9E-5C85-483B-B6E4-FDC1C8ED7875}" presName="rootComposite1" presStyleCnt="0"/>
      <dgm:spPr/>
      <dgm:t>
        <a:bodyPr/>
        <a:lstStyle/>
        <a:p>
          <a:endParaRPr lang="pt-BR"/>
        </a:p>
      </dgm:t>
    </dgm:pt>
    <dgm:pt modelId="{F2B4E2D6-75D0-430F-A014-852644541B82}" type="pres">
      <dgm:prSet presAssocID="{F44D4F9E-5C85-483B-B6E4-FDC1C8ED7875}" presName="rootText1" presStyleLbl="node0" presStyleIdx="0" presStyleCnt="1" custScaleX="16010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8F409B7-4CD4-4486-8A99-D525A6F171CA}" type="pres">
      <dgm:prSet presAssocID="{F44D4F9E-5C85-483B-B6E4-FDC1C8ED7875}" presName="rootConnector1" presStyleLbl="node1" presStyleIdx="0" presStyleCnt="0"/>
      <dgm:spPr/>
      <dgm:t>
        <a:bodyPr/>
        <a:lstStyle/>
        <a:p>
          <a:endParaRPr lang="pt-BR"/>
        </a:p>
      </dgm:t>
    </dgm:pt>
    <dgm:pt modelId="{DD227122-FD7D-4FC5-83B8-D935E86B617A}" type="pres">
      <dgm:prSet presAssocID="{F44D4F9E-5C85-483B-B6E4-FDC1C8ED7875}" presName="hierChild2" presStyleCnt="0"/>
      <dgm:spPr/>
      <dgm:t>
        <a:bodyPr/>
        <a:lstStyle/>
        <a:p>
          <a:endParaRPr lang="pt-BR"/>
        </a:p>
      </dgm:t>
    </dgm:pt>
    <dgm:pt modelId="{FEBC658A-E673-4AB2-8669-969BD52CCB56}" type="pres">
      <dgm:prSet presAssocID="{D2C2273C-83A4-4E69-88A0-1F2A6536C0A7}" presName="Name37" presStyleLbl="parChTrans1D2" presStyleIdx="0" presStyleCnt="1"/>
      <dgm:spPr/>
      <dgm:t>
        <a:bodyPr/>
        <a:lstStyle/>
        <a:p>
          <a:endParaRPr lang="pt-BR"/>
        </a:p>
      </dgm:t>
    </dgm:pt>
    <dgm:pt modelId="{B0050EA4-281A-4955-AAFB-BCA8081E324F}" type="pres">
      <dgm:prSet presAssocID="{22FAE461-EA9C-4311-8CCF-42F0633DC586}" presName="hierRoot2" presStyleCnt="0">
        <dgm:presLayoutVars>
          <dgm:hierBranch/>
        </dgm:presLayoutVars>
      </dgm:prSet>
      <dgm:spPr/>
      <dgm:t>
        <a:bodyPr/>
        <a:lstStyle/>
        <a:p>
          <a:endParaRPr lang="pt-BR"/>
        </a:p>
      </dgm:t>
    </dgm:pt>
    <dgm:pt modelId="{21A8FE12-7DEF-402B-84A4-934F0D5269BE}" type="pres">
      <dgm:prSet presAssocID="{22FAE461-EA9C-4311-8CCF-42F0633DC586}" presName="rootComposite" presStyleCnt="0"/>
      <dgm:spPr/>
      <dgm:t>
        <a:bodyPr/>
        <a:lstStyle/>
        <a:p>
          <a:endParaRPr lang="pt-BR"/>
        </a:p>
      </dgm:t>
    </dgm:pt>
    <dgm:pt modelId="{5A97A069-482E-4215-A45C-AAAEE9773E62}" type="pres">
      <dgm:prSet presAssocID="{22FAE461-EA9C-4311-8CCF-42F0633DC586}" presName="rootText" presStyleLbl="node2" presStyleIdx="0" presStyleCnt="1" custScaleX="160108" custLinFactNeighborY="190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60066D6-73E0-4A8D-BD36-48843E08E148}" type="pres">
      <dgm:prSet presAssocID="{22FAE461-EA9C-4311-8CCF-42F0633DC586}" presName="rootConnector" presStyleLbl="node2" presStyleIdx="0" presStyleCnt="1"/>
      <dgm:spPr/>
      <dgm:t>
        <a:bodyPr/>
        <a:lstStyle/>
        <a:p>
          <a:endParaRPr lang="pt-BR"/>
        </a:p>
      </dgm:t>
    </dgm:pt>
    <dgm:pt modelId="{3A0D8A3C-0AC1-4C53-8E51-8E5B1AABCB08}" type="pres">
      <dgm:prSet presAssocID="{22FAE461-EA9C-4311-8CCF-42F0633DC586}" presName="hierChild4" presStyleCnt="0"/>
      <dgm:spPr/>
      <dgm:t>
        <a:bodyPr/>
        <a:lstStyle/>
        <a:p>
          <a:endParaRPr lang="pt-BR"/>
        </a:p>
      </dgm:t>
    </dgm:pt>
    <dgm:pt modelId="{12691CB3-A12F-40ED-B89A-B9808450A997}" type="pres">
      <dgm:prSet presAssocID="{BC06A028-C140-40F3-8BDC-963EB6FC91BA}" presName="Name35" presStyleLbl="parChTrans1D3" presStyleIdx="0" presStyleCnt="8"/>
      <dgm:spPr/>
      <dgm:t>
        <a:bodyPr/>
        <a:lstStyle/>
        <a:p>
          <a:endParaRPr lang="pt-BR"/>
        </a:p>
      </dgm:t>
    </dgm:pt>
    <dgm:pt modelId="{7F932910-EBAD-4F05-A8B2-6FAD7C9CB90E}" type="pres">
      <dgm:prSet presAssocID="{CE8C252F-3A28-42F9-9F44-26A1A0B494E7}" presName="hierRoot2" presStyleCnt="0">
        <dgm:presLayoutVars>
          <dgm:hierBranch val="init"/>
        </dgm:presLayoutVars>
      </dgm:prSet>
      <dgm:spPr/>
    </dgm:pt>
    <dgm:pt modelId="{DBC0952A-A168-463E-ABE2-667D8BBBAB2A}" type="pres">
      <dgm:prSet presAssocID="{CE8C252F-3A28-42F9-9F44-26A1A0B494E7}" presName="rootComposite" presStyleCnt="0"/>
      <dgm:spPr/>
    </dgm:pt>
    <dgm:pt modelId="{48390B19-71FD-4C11-A7A7-9A058FF6E308}" type="pres">
      <dgm:prSet presAssocID="{CE8C252F-3A28-42F9-9F44-26A1A0B494E7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18C4D83-F23E-49F6-B944-1588FC807F55}" type="pres">
      <dgm:prSet presAssocID="{CE8C252F-3A28-42F9-9F44-26A1A0B494E7}" presName="rootConnector" presStyleLbl="node3" presStyleIdx="0" presStyleCnt="6"/>
      <dgm:spPr/>
      <dgm:t>
        <a:bodyPr/>
        <a:lstStyle/>
        <a:p>
          <a:endParaRPr lang="pt-BR"/>
        </a:p>
      </dgm:t>
    </dgm:pt>
    <dgm:pt modelId="{F127DBC3-EFAA-40FB-A6FB-990C2FE4EE80}" type="pres">
      <dgm:prSet presAssocID="{CE8C252F-3A28-42F9-9F44-26A1A0B494E7}" presName="hierChild4" presStyleCnt="0"/>
      <dgm:spPr/>
    </dgm:pt>
    <dgm:pt modelId="{2ED4C78A-F289-40B5-A440-A63A3D884C22}" type="pres">
      <dgm:prSet presAssocID="{CE8C252F-3A28-42F9-9F44-26A1A0B494E7}" presName="hierChild5" presStyleCnt="0"/>
      <dgm:spPr/>
    </dgm:pt>
    <dgm:pt modelId="{0BE9AE66-C625-4748-BD51-2B1B15E579FC}" type="pres">
      <dgm:prSet presAssocID="{46D900E3-6BDC-4763-B21B-D03B6C843924}" presName="Name35" presStyleLbl="parChTrans1D3" presStyleIdx="1" presStyleCnt="8"/>
      <dgm:spPr/>
      <dgm:t>
        <a:bodyPr/>
        <a:lstStyle/>
        <a:p>
          <a:endParaRPr lang="pt-BR"/>
        </a:p>
      </dgm:t>
    </dgm:pt>
    <dgm:pt modelId="{5E141EC5-C839-4058-952C-0F0B97C5689F}" type="pres">
      <dgm:prSet presAssocID="{E08A9AB5-E0D3-4898-B9AF-C710567BD087}" presName="hierRoot2" presStyleCnt="0">
        <dgm:presLayoutVars>
          <dgm:hierBranch val="init"/>
        </dgm:presLayoutVars>
      </dgm:prSet>
      <dgm:spPr/>
    </dgm:pt>
    <dgm:pt modelId="{88B9AC33-9177-4917-A823-2A44A528CBF1}" type="pres">
      <dgm:prSet presAssocID="{E08A9AB5-E0D3-4898-B9AF-C710567BD087}" presName="rootComposite" presStyleCnt="0"/>
      <dgm:spPr/>
    </dgm:pt>
    <dgm:pt modelId="{E8BE47E6-EC91-4C40-8BF3-5EB8C6986DFF}" type="pres">
      <dgm:prSet presAssocID="{E08A9AB5-E0D3-4898-B9AF-C710567BD087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4D16502-F56A-4656-AD86-63BCA4EBD8D5}" type="pres">
      <dgm:prSet presAssocID="{E08A9AB5-E0D3-4898-B9AF-C710567BD087}" presName="rootConnector" presStyleLbl="node3" presStyleIdx="1" presStyleCnt="6"/>
      <dgm:spPr/>
      <dgm:t>
        <a:bodyPr/>
        <a:lstStyle/>
        <a:p>
          <a:endParaRPr lang="pt-BR"/>
        </a:p>
      </dgm:t>
    </dgm:pt>
    <dgm:pt modelId="{FF69B4EB-C908-4562-8C2C-08C84C155AA7}" type="pres">
      <dgm:prSet presAssocID="{E08A9AB5-E0D3-4898-B9AF-C710567BD087}" presName="hierChild4" presStyleCnt="0"/>
      <dgm:spPr/>
    </dgm:pt>
    <dgm:pt modelId="{70363AB9-8027-463C-B9E8-479540444BBC}" type="pres">
      <dgm:prSet presAssocID="{E08A9AB5-E0D3-4898-B9AF-C710567BD087}" presName="hierChild5" presStyleCnt="0"/>
      <dgm:spPr/>
    </dgm:pt>
    <dgm:pt modelId="{01CF0BA0-7DE8-443F-A6B8-60C53E73618C}" type="pres">
      <dgm:prSet presAssocID="{751F42D1-AC1E-4C13-A966-7C2FDC1CD0A4}" presName="Name35" presStyleLbl="parChTrans1D3" presStyleIdx="2" presStyleCnt="8"/>
      <dgm:spPr/>
      <dgm:t>
        <a:bodyPr/>
        <a:lstStyle/>
        <a:p>
          <a:endParaRPr lang="pt-BR"/>
        </a:p>
      </dgm:t>
    </dgm:pt>
    <dgm:pt modelId="{F8915CCD-FF54-4041-835C-719C67130C7A}" type="pres">
      <dgm:prSet presAssocID="{1AF0F9C7-7BC0-4C15-B096-1CDDD25B9BF7}" presName="hierRoot2" presStyleCnt="0">
        <dgm:presLayoutVars>
          <dgm:hierBranch val="init"/>
        </dgm:presLayoutVars>
      </dgm:prSet>
      <dgm:spPr/>
    </dgm:pt>
    <dgm:pt modelId="{C7321778-B92D-4183-96FE-4E32EB2DBEF4}" type="pres">
      <dgm:prSet presAssocID="{1AF0F9C7-7BC0-4C15-B096-1CDDD25B9BF7}" presName="rootComposite" presStyleCnt="0"/>
      <dgm:spPr/>
    </dgm:pt>
    <dgm:pt modelId="{8A8A9856-8065-4ED3-8F71-831DF47F321F}" type="pres">
      <dgm:prSet presAssocID="{1AF0F9C7-7BC0-4C15-B096-1CDDD25B9BF7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A7255D2-E303-4810-BC0A-1EBBC14DCCEC}" type="pres">
      <dgm:prSet presAssocID="{1AF0F9C7-7BC0-4C15-B096-1CDDD25B9BF7}" presName="rootConnector" presStyleLbl="node3" presStyleIdx="2" presStyleCnt="6"/>
      <dgm:spPr/>
      <dgm:t>
        <a:bodyPr/>
        <a:lstStyle/>
        <a:p>
          <a:endParaRPr lang="pt-BR"/>
        </a:p>
      </dgm:t>
    </dgm:pt>
    <dgm:pt modelId="{F95F80CD-C781-444D-A179-25A3644AEE7C}" type="pres">
      <dgm:prSet presAssocID="{1AF0F9C7-7BC0-4C15-B096-1CDDD25B9BF7}" presName="hierChild4" presStyleCnt="0"/>
      <dgm:spPr/>
    </dgm:pt>
    <dgm:pt modelId="{EFACE81A-0258-4D66-B126-8FA6689E7441}" type="pres">
      <dgm:prSet presAssocID="{1AF0F9C7-7BC0-4C15-B096-1CDDD25B9BF7}" presName="hierChild5" presStyleCnt="0"/>
      <dgm:spPr/>
    </dgm:pt>
    <dgm:pt modelId="{EB592CD4-3B28-443A-B1C1-9F0AF83ADF6F}" type="pres">
      <dgm:prSet presAssocID="{FE12FD9F-C555-4AB7-A43C-7482F13A9DA3}" presName="Name35" presStyleLbl="parChTrans1D3" presStyleIdx="3" presStyleCnt="8"/>
      <dgm:spPr/>
      <dgm:t>
        <a:bodyPr/>
        <a:lstStyle/>
        <a:p>
          <a:endParaRPr lang="pt-BR"/>
        </a:p>
      </dgm:t>
    </dgm:pt>
    <dgm:pt modelId="{6D7A0E0B-454C-4F76-86C6-D11249C33CBB}" type="pres">
      <dgm:prSet presAssocID="{F3A26658-B9A1-40EF-BCAF-FB7630F2D24F}" presName="hierRoot2" presStyleCnt="0">
        <dgm:presLayoutVars>
          <dgm:hierBranch val="init"/>
        </dgm:presLayoutVars>
      </dgm:prSet>
      <dgm:spPr/>
    </dgm:pt>
    <dgm:pt modelId="{1494FB91-940F-4E42-8C3C-33303076C953}" type="pres">
      <dgm:prSet presAssocID="{F3A26658-B9A1-40EF-BCAF-FB7630F2D24F}" presName="rootComposite" presStyleCnt="0"/>
      <dgm:spPr/>
    </dgm:pt>
    <dgm:pt modelId="{B68D2499-61BD-4483-8758-C3C8CCB7B333}" type="pres">
      <dgm:prSet presAssocID="{F3A26658-B9A1-40EF-BCAF-FB7630F2D24F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BE73DAC-B805-49A5-9422-AFF2E6E4566A}" type="pres">
      <dgm:prSet presAssocID="{F3A26658-B9A1-40EF-BCAF-FB7630F2D24F}" presName="rootConnector" presStyleLbl="node3" presStyleIdx="3" presStyleCnt="6"/>
      <dgm:spPr/>
      <dgm:t>
        <a:bodyPr/>
        <a:lstStyle/>
        <a:p>
          <a:endParaRPr lang="pt-BR"/>
        </a:p>
      </dgm:t>
    </dgm:pt>
    <dgm:pt modelId="{E4FB4D61-AF04-48A2-918F-4A46CD03D9A5}" type="pres">
      <dgm:prSet presAssocID="{F3A26658-B9A1-40EF-BCAF-FB7630F2D24F}" presName="hierChild4" presStyleCnt="0"/>
      <dgm:spPr/>
    </dgm:pt>
    <dgm:pt modelId="{1D88577B-034B-4313-A10C-E289F1A1295A}" type="pres">
      <dgm:prSet presAssocID="{F3A26658-B9A1-40EF-BCAF-FB7630F2D24F}" presName="hierChild5" presStyleCnt="0"/>
      <dgm:spPr/>
    </dgm:pt>
    <dgm:pt modelId="{249246C0-8039-4D6F-9A6A-25A70700A6B4}" type="pres">
      <dgm:prSet presAssocID="{F44477E5-1C22-43AF-A67F-DC475493E786}" presName="Name35" presStyleLbl="parChTrans1D3" presStyleIdx="4" presStyleCnt="8"/>
      <dgm:spPr/>
      <dgm:t>
        <a:bodyPr/>
        <a:lstStyle/>
        <a:p>
          <a:endParaRPr lang="pt-BR"/>
        </a:p>
      </dgm:t>
    </dgm:pt>
    <dgm:pt modelId="{95A5186E-2DCF-402B-B8E3-2D835DCE3ACD}" type="pres">
      <dgm:prSet presAssocID="{4FE7F038-7D89-41FE-95D3-E6196DA3418E}" presName="hierRoot2" presStyleCnt="0">
        <dgm:presLayoutVars>
          <dgm:hierBranch val="init"/>
        </dgm:presLayoutVars>
      </dgm:prSet>
      <dgm:spPr/>
    </dgm:pt>
    <dgm:pt modelId="{F0881865-4B41-49F6-BE94-5740F5CF64DF}" type="pres">
      <dgm:prSet presAssocID="{4FE7F038-7D89-41FE-95D3-E6196DA3418E}" presName="rootComposite" presStyleCnt="0"/>
      <dgm:spPr/>
    </dgm:pt>
    <dgm:pt modelId="{3C934FE6-368C-46E0-B4D5-74A14EB0B5A6}" type="pres">
      <dgm:prSet presAssocID="{4FE7F038-7D89-41FE-95D3-E6196DA3418E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21858D8-B879-4DD1-BA44-953B72607137}" type="pres">
      <dgm:prSet presAssocID="{4FE7F038-7D89-41FE-95D3-E6196DA3418E}" presName="rootConnector" presStyleLbl="node3" presStyleIdx="4" presStyleCnt="6"/>
      <dgm:spPr/>
      <dgm:t>
        <a:bodyPr/>
        <a:lstStyle/>
        <a:p>
          <a:endParaRPr lang="pt-BR"/>
        </a:p>
      </dgm:t>
    </dgm:pt>
    <dgm:pt modelId="{B021F006-D2EC-4F74-A51A-A02066976900}" type="pres">
      <dgm:prSet presAssocID="{4FE7F038-7D89-41FE-95D3-E6196DA3418E}" presName="hierChild4" presStyleCnt="0"/>
      <dgm:spPr/>
    </dgm:pt>
    <dgm:pt modelId="{52DF8B50-3585-4536-A8B8-7461AC281ACC}" type="pres">
      <dgm:prSet presAssocID="{4FE7F038-7D89-41FE-95D3-E6196DA3418E}" presName="hierChild5" presStyleCnt="0"/>
      <dgm:spPr/>
    </dgm:pt>
    <dgm:pt modelId="{BA7523D8-177B-47D8-B0E9-579E591BF1B6}" type="pres">
      <dgm:prSet presAssocID="{163EA8FC-928D-458E-BCD2-6E4F98597BC6}" presName="Name35" presStyleLbl="parChTrans1D3" presStyleIdx="5" presStyleCnt="8"/>
      <dgm:spPr/>
      <dgm:t>
        <a:bodyPr/>
        <a:lstStyle/>
        <a:p>
          <a:endParaRPr lang="pt-BR"/>
        </a:p>
      </dgm:t>
    </dgm:pt>
    <dgm:pt modelId="{0FF7EC90-B8C3-40E0-9E44-E0C97670E933}" type="pres">
      <dgm:prSet presAssocID="{AE562B79-4074-4C0F-9AFB-04D29F064548}" presName="hierRoot2" presStyleCnt="0">
        <dgm:presLayoutVars>
          <dgm:hierBranch val="init"/>
        </dgm:presLayoutVars>
      </dgm:prSet>
      <dgm:spPr/>
    </dgm:pt>
    <dgm:pt modelId="{12724C3F-06B1-472A-BAD3-B5D8256596CD}" type="pres">
      <dgm:prSet presAssocID="{AE562B79-4074-4C0F-9AFB-04D29F064548}" presName="rootComposite" presStyleCnt="0"/>
      <dgm:spPr/>
    </dgm:pt>
    <dgm:pt modelId="{01782C0A-DB0F-4B7D-B516-B018DC16F7BC}" type="pres">
      <dgm:prSet presAssocID="{AE562B79-4074-4C0F-9AFB-04D29F064548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035DE92-325D-4CF1-827B-4DBEA9DB5349}" type="pres">
      <dgm:prSet presAssocID="{AE562B79-4074-4C0F-9AFB-04D29F064548}" presName="rootConnector" presStyleLbl="node3" presStyleIdx="5" presStyleCnt="6"/>
      <dgm:spPr/>
      <dgm:t>
        <a:bodyPr/>
        <a:lstStyle/>
        <a:p>
          <a:endParaRPr lang="pt-BR"/>
        </a:p>
      </dgm:t>
    </dgm:pt>
    <dgm:pt modelId="{A554E633-416B-4D0B-B7C3-CCD1A07EC663}" type="pres">
      <dgm:prSet presAssocID="{AE562B79-4074-4C0F-9AFB-04D29F064548}" presName="hierChild4" presStyleCnt="0"/>
      <dgm:spPr/>
    </dgm:pt>
    <dgm:pt modelId="{2B32F5DB-A7EA-4E4C-9F68-72493D05335D}" type="pres">
      <dgm:prSet presAssocID="{AE562B79-4074-4C0F-9AFB-04D29F064548}" presName="hierChild5" presStyleCnt="0"/>
      <dgm:spPr/>
    </dgm:pt>
    <dgm:pt modelId="{12350306-34FC-4E0A-866E-CDBEB6DF559A}" type="pres">
      <dgm:prSet presAssocID="{22FAE461-EA9C-4311-8CCF-42F0633DC586}" presName="hierChild5" presStyleCnt="0"/>
      <dgm:spPr/>
      <dgm:t>
        <a:bodyPr/>
        <a:lstStyle/>
        <a:p>
          <a:endParaRPr lang="pt-BR"/>
        </a:p>
      </dgm:t>
    </dgm:pt>
    <dgm:pt modelId="{D5FA8531-DAF6-4667-B246-DA06956AEE3A}" type="pres">
      <dgm:prSet presAssocID="{AD2322C5-0482-41D4-A678-38C72D6E011F}" presName="Name111" presStyleLbl="parChTrans1D3" presStyleIdx="6" presStyleCnt="8"/>
      <dgm:spPr/>
      <dgm:t>
        <a:bodyPr/>
        <a:lstStyle/>
        <a:p>
          <a:endParaRPr lang="pt-BR"/>
        </a:p>
      </dgm:t>
    </dgm:pt>
    <dgm:pt modelId="{1080BADB-450D-4CA7-9E05-416114A1D1C8}" type="pres">
      <dgm:prSet presAssocID="{758789E9-976E-44B5-B5BC-E4FAEED5E44F}" presName="hierRoot3" presStyleCnt="0">
        <dgm:presLayoutVars>
          <dgm:hierBranch val="init"/>
        </dgm:presLayoutVars>
      </dgm:prSet>
      <dgm:spPr/>
    </dgm:pt>
    <dgm:pt modelId="{411F5213-4639-4A42-86E8-F4954D17EBB9}" type="pres">
      <dgm:prSet presAssocID="{758789E9-976E-44B5-B5BC-E4FAEED5E44F}" presName="rootComposite3" presStyleCnt="0"/>
      <dgm:spPr/>
    </dgm:pt>
    <dgm:pt modelId="{4F80882D-ADB9-4D5F-A0A4-041C75CFF0FB}" type="pres">
      <dgm:prSet presAssocID="{758789E9-976E-44B5-B5BC-E4FAEED5E44F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E48DD53-CC6D-4556-AB90-7B6BFCD28916}" type="pres">
      <dgm:prSet presAssocID="{758789E9-976E-44B5-B5BC-E4FAEED5E44F}" presName="rootConnector3" presStyleLbl="asst2" presStyleIdx="0" presStyleCnt="2"/>
      <dgm:spPr/>
      <dgm:t>
        <a:bodyPr/>
        <a:lstStyle/>
        <a:p>
          <a:endParaRPr lang="pt-BR"/>
        </a:p>
      </dgm:t>
    </dgm:pt>
    <dgm:pt modelId="{36D6DFB5-1331-4B6E-B233-807125190019}" type="pres">
      <dgm:prSet presAssocID="{758789E9-976E-44B5-B5BC-E4FAEED5E44F}" presName="hierChild6" presStyleCnt="0"/>
      <dgm:spPr/>
    </dgm:pt>
    <dgm:pt modelId="{1BEA66CE-A06C-4225-B1D9-95B18928802E}" type="pres">
      <dgm:prSet presAssocID="{758789E9-976E-44B5-B5BC-E4FAEED5E44F}" presName="hierChild7" presStyleCnt="0"/>
      <dgm:spPr/>
    </dgm:pt>
    <dgm:pt modelId="{B1133364-7732-4C12-84CF-E57615B92843}" type="pres">
      <dgm:prSet presAssocID="{6A34BA5D-6AD5-47E0-BF87-45440CDB063A}" presName="Name111" presStyleLbl="parChTrans1D3" presStyleIdx="7" presStyleCnt="8"/>
      <dgm:spPr/>
      <dgm:t>
        <a:bodyPr/>
        <a:lstStyle/>
        <a:p>
          <a:endParaRPr lang="pt-BR"/>
        </a:p>
      </dgm:t>
    </dgm:pt>
    <dgm:pt modelId="{9A31DF24-EAD4-44D4-83D7-44BE3D327873}" type="pres">
      <dgm:prSet presAssocID="{80EE7071-9CCF-4C4B-9213-F6201FD07A59}" presName="hierRoot3" presStyleCnt="0">
        <dgm:presLayoutVars>
          <dgm:hierBranch val="init"/>
        </dgm:presLayoutVars>
      </dgm:prSet>
      <dgm:spPr/>
    </dgm:pt>
    <dgm:pt modelId="{D8D24DA6-9DEC-4521-87DD-21282E1E0EF1}" type="pres">
      <dgm:prSet presAssocID="{80EE7071-9CCF-4C4B-9213-F6201FD07A59}" presName="rootComposite3" presStyleCnt="0"/>
      <dgm:spPr/>
    </dgm:pt>
    <dgm:pt modelId="{F7A64AB8-56AA-4EB2-82AA-91C60749312D}" type="pres">
      <dgm:prSet presAssocID="{80EE7071-9CCF-4C4B-9213-F6201FD07A59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95D1787-5B87-4012-A852-FE091FA9A72F}" type="pres">
      <dgm:prSet presAssocID="{80EE7071-9CCF-4C4B-9213-F6201FD07A59}" presName="rootConnector3" presStyleLbl="asst2" presStyleIdx="1" presStyleCnt="2"/>
      <dgm:spPr/>
      <dgm:t>
        <a:bodyPr/>
        <a:lstStyle/>
        <a:p>
          <a:endParaRPr lang="pt-BR"/>
        </a:p>
      </dgm:t>
    </dgm:pt>
    <dgm:pt modelId="{7D6A6835-FE9E-46C8-83E3-E29CE3345293}" type="pres">
      <dgm:prSet presAssocID="{80EE7071-9CCF-4C4B-9213-F6201FD07A59}" presName="hierChild6" presStyleCnt="0"/>
      <dgm:spPr/>
    </dgm:pt>
    <dgm:pt modelId="{3BDF39BF-E2F4-4742-8BFC-19F12E871F83}" type="pres">
      <dgm:prSet presAssocID="{80EE7071-9CCF-4C4B-9213-F6201FD07A59}" presName="hierChild7" presStyleCnt="0"/>
      <dgm:spPr/>
    </dgm:pt>
    <dgm:pt modelId="{654FB3D5-223F-4FB0-93AE-A22D627FD0B2}" type="pres">
      <dgm:prSet presAssocID="{F44D4F9E-5C85-483B-B6E4-FDC1C8ED7875}" presName="hierChild3" presStyleCnt="0"/>
      <dgm:spPr/>
      <dgm:t>
        <a:bodyPr/>
        <a:lstStyle/>
        <a:p>
          <a:endParaRPr lang="pt-BR"/>
        </a:p>
      </dgm:t>
    </dgm:pt>
  </dgm:ptLst>
  <dgm:cxnLst>
    <dgm:cxn modelId="{A8966612-F912-4D59-85B4-01CF5A0223F4}" type="presOf" srcId="{4FE7F038-7D89-41FE-95D3-E6196DA3418E}" destId="{3C934FE6-368C-46E0-B4D5-74A14EB0B5A6}" srcOrd="0" destOrd="0" presId="urn:microsoft.com/office/officeart/2005/8/layout/orgChart1"/>
    <dgm:cxn modelId="{C210081C-35CD-440B-9423-2091BCF1663B}" type="presOf" srcId="{FE12FD9F-C555-4AB7-A43C-7482F13A9DA3}" destId="{EB592CD4-3B28-443A-B1C1-9F0AF83ADF6F}" srcOrd="0" destOrd="0" presId="urn:microsoft.com/office/officeart/2005/8/layout/orgChart1"/>
    <dgm:cxn modelId="{6163406E-31DD-45D1-9286-A0A7E409B5F6}" type="presOf" srcId="{F3A26658-B9A1-40EF-BCAF-FB7630F2D24F}" destId="{B68D2499-61BD-4483-8758-C3C8CCB7B333}" srcOrd="0" destOrd="0" presId="urn:microsoft.com/office/officeart/2005/8/layout/orgChart1"/>
    <dgm:cxn modelId="{A0FE06F8-26AF-40BF-851A-500B36372523}" type="presOf" srcId="{CE8C252F-3A28-42F9-9F44-26A1A0B494E7}" destId="{318C4D83-F23E-49F6-B944-1588FC807F55}" srcOrd="1" destOrd="0" presId="urn:microsoft.com/office/officeart/2005/8/layout/orgChart1"/>
    <dgm:cxn modelId="{937083A5-EEE8-4C71-95EA-C598B1C86796}" type="presOf" srcId="{758789E9-976E-44B5-B5BC-E4FAEED5E44F}" destId="{EE48DD53-CC6D-4556-AB90-7B6BFCD28916}" srcOrd="1" destOrd="0" presId="urn:microsoft.com/office/officeart/2005/8/layout/orgChart1"/>
    <dgm:cxn modelId="{36337A1D-D5CD-4F07-B0C2-DB034598EB8D}" type="presOf" srcId="{80EE7071-9CCF-4C4B-9213-F6201FD07A59}" destId="{F7A64AB8-56AA-4EB2-82AA-91C60749312D}" srcOrd="0" destOrd="0" presId="urn:microsoft.com/office/officeart/2005/8/layout/orgChart1"/>
    <dgm:cxn modelId="{EE2A46E0-3B43-49B4-B11B-44B207B3C645}" type="presOf" srcId="{E08A9AB5-E0D3-4898-B9AF-C710567BD087}" destId="{E8BE47E6-EC91-4C40-8BF3-5EB8C6986DFF}" srcOrd="0" destOrd="0" presId="urn:microsoft.com/office/officeart/2005/8/layout/orgChart1"/>
    <dgm:cxn modelId="{DE1ACF8E-D3B9-428E-B06D-5883D4133CD3}" srcId="{E59135BD-D773-4ABE-8406-472646867722}" destId="{F44D4F9E-5C85-483B-B6E4-FDC1C8ED7875}" srcOrd="0" destOrd="0" parTransId="{6FCCC22D-E935-41CB-98A7-D393B8F69300}" sibTransId="{30E2BD22-21FC-4AA0-BB6A-65BFAE679EAE}"/>
    <dgm:cxn modelId="{DE92B06D-77B8-4B94-B675-B8A3B1F2FCFF}" type="presOf" srcId="{80EE7071-9CCF-4C4B-9213-F6201FD07A59}" destId="{B95D1787-5B87-4012-A852-FE091FA9A72F}" srcOrd="1" destOrd="0" presId="urn:microsoft.com/office/officeart/2005/8/layout/orgChart1"/>
    <dgm:cxn modelId="{4356AD4A-4FA6-4912-B84A-24BAB06BD15D}" type="presOf" srcId="{4FE7F038-7D89-41FE-95D3-E6196DA3418E}" destId="{721858D8-B879-4DD1-BA44-953B72607137}" srcOrd="1" destOrd="0" presId="urn:microsoft.com/office/officeart/2005/8/layout/orgChart1"/>
    <dgm:cxn modelId="{B99ECCB6-6D93-41BB-AE89-28DD332DFB85}" type="presOf" srcId="{AD2322C5-0482-41D4-A678-38C72D6E011F}" destId="{D5FA8531-DAF6-4667-B246-DA06956AEE3A}" srcOrd="0" destOrd="0" presId="urn:microsoft.com/office/officeart/2005/8/layout/orgChart1"/>
    <dgm:cxn modelId="{851DBC84-B092-4FA5-9CA1-F6B697604911}" srcId="{F44D4F9E-5C85-483B-B6E4-FDC1C8ED7875}" destId="{22FAE461-EA9C-4311-8CCF-42F0633DC586}" srcOrd="0" destOrd="0" parTransId="{D2C2273C-83A4-4E69-88A0-1F2A6536C0A7}" sibTransId="{A5250DE8-8A6D-4872-9A74-74187CDCD138}"/>
    <dgm:cxn modelId="{846EA576-28BC-4BD2-A2CC-7927C3DFBA7D}" type="presOf" srcId="{BC06A028-C140-40F3-8BDC-963EB6FC91BA}" destId="{12691CB3-A12F-40ED-B89A-B9808450A997}" srcOrd="0" destOrd="0" presId="urn:microsoft.com/office/officeart/2005/8/layout/orgChart1"/>
    <dgm:cxn modelId="{56654258-4E25-4810-AA02-015CF51C1645}" type="presOf" srcId="{CE8C252F-3A28-42F9-9F44-26A1A0B494E7}" destId="{48390B19-71FD-4C11-A7A7-9A058FF6E308}" srcOrd="0" destOrd="0" presId="urn:microsoft.com/office/officeart/2005/8/layout/orgChart1"/>
    <dgm:cxn modelId="{8C2871BF-26A1-4B9E-8325-D759665E0AC6}" srcId="{22FAE461-EA9C-4311-8CCF-42F0633DC586}" destId="{CE8C252F-3A28-42F9-9F44-26A1A0B494E7}" srcOrd="2" destOrd="0" parTransId="{BC06A028-C140-40F3-8BDC-963EB6FC91BA}" sibTransId="{80F1CF59-4FD6-4A41-95D4-79FDC82D74EB}"/>
    <dgm:cxn modelId="{DD74FF64-D3AA-4572-A48D-B23A4025BF64}" type="presOf" srcId="{163EA8FC-928D-458E-BCD2-6E4F98597BC6}" destId="{BA7523D8-177B-47D8-B0E9-579E591BF1B6}" srcOrd="0" destOrd="0" presId="urn:microsoft.com/office/officeart/2005/8/layout/orgChart1"/>
    <dgm:cxn modelId="{5D25D187-CE75-44D8-89A7-95C035DA0178}" srcId="{22FAE461-EA9C-4311-8CCF-42F0633DC586}" destId="{80EE7071-9CCF-4C4B-9213-F6201FD07A59}" srcOrd="1" destOrd="0" parTransId="{6A34BA5D-6AD5-47E0-BF87-45440CDB063A}" sibTransId="{1AFD0867-7938-4377-852F-D6AD1840EF18}"/>
    <dgm:cxn modelId="{2C30A83A-DD6E-42D5-B84F-7DCF5A8F40C5}" type="presOf" srcId="{758789E9-976E-44B5-B5BC-E4FAEED5E44F}" destId="{4F80882D-ADB9-4D5F-A0A4-041C75CFF0FB}" srcOrd="0" destOrd="0" presId="urn:microsoft.com/office/officeart/2005/8/layout/orgChart1"/>
    <dgm:cxn modelId="{75C9854E-0575-4749-B3D4-2BA3E4604B7F}" srcId="{22FAE461-EA9C-4311-8CCF-42F0633DC586}" destId="{758789E9-976E-44B5-B5BC-E4FAEED5E44F}" srcOrd="0" destOrd="0" parTransId="{AD2322C5-0482-41D4-A678-38C72D6E011F}" sibTransId="{5686292D-BFE2-4030-A5E5-4ED041EC0312}"/>
    <dgm:cxn modelId="{90554250-AA5C-472C-9AE0-0EFF6E7034DB}" type="presOf" srcId="{22FAE461-EA9C-4311-8CCF-42F0633DC586}" destId="{560066D6-73E0-4A8D-BD36-48843E08E148}" srcOrd="1" destOrd="0" presId="urn:microsoft.com/office/officeart/2005/8/layout/orgChart1"/>
    <dgm:cxn modelId="{EA72332F-3EF7-4D0C-AEDE-7EF03244E859}" type="presOf" srcId="{E59135BD-D773-4ABE-8406-472646867722}" destId="{F3E8E314-62FF-404F-AF76-9098132AEB6D}" srcOrd="0" destOrd="0" presId="urn:microsoft.com/office/officeart/2005/8/layout/orgChart1"/>
    <dgm:cxn modelId="{9811FB3A-AECE-4693-ABB8-AD761C572DA9}" srcId="{22FAE461-EA9C-4311-8CCF-42F0633DC586}" destId="{1AF0F9C7-7BC0-4C15-B096-1CDDD25B9BF7}" srcOrd="4" destOrd="0" parTransId="{751F42D1-AC1E-4C13-A966-7C2FDC1CD0A4}" sibTransId="{73A8BCD5-DFFC-41FC-9499-7FF20878A9EE}"/>
    <dgm:cxn modelId="{19BD6533-5E03-4D4C-89AC-127E00795BE5}" type="presOf" srcId="{F44D4F9E-5C85-483B-B6E4-FDC1C8ED7875}" destId="{88F409B7-4CD4-4486-8A99-D525A6F171CA}" srcOrd="1" destOrd="0" presId="urn:microsoft.com/office/officeart/2005/8/layout/orgChart1"/>
    <dgm:cxn modelId="{C88FC925-031D-4F31-A124-87A89059BA43}" type="presOf" srcId="{F44477E5-1C22-43AF-A67F-DC475493E786}" destId="{249246C0-8039-4D6F-9A6A-25A70700A6B4}" srcOrd="0" destOrd="0" presId="urn:microsoft.com/office/officeart/2005/8/layout/orgChart1"/>
    <dgm:cxn modelId="{18553255-AB1F-4399-BB5F-808888023735}" type="presOf" srcId="{1AF0F9C7-7BC0-4C15-B096-1CDDD25B9BF7}" destId="{6A7255D2-E303-4810-BC0A-1EBBC14DCCEC}" srcOrd="1" destOrd="0" presId="urn:microsoft.com/office/officeart/2005/8/layout/orgChart1"/>
    <dgm:cxn modelId="{03BEF8C8-2FA9-46A2-80E4-F88ED9952F7E}" type="presOf" srcId="{D2C2273C-83A4-4E69-88A0-1F2A6536C0A7}" destId="{FEBC658A-E673-4AB2-8669-969BD52CCB56}" srcOrd="0" destOrd="0" presId="urn:microsoft.com/office/officeart/2005/8/layout/orgChart1"/>
    <dgm:cxn modelId="{C0C61FEB-3864-46BF-A704-9FD186E57FE3}" type="presOf" srcId="{E08A9AB5-E0D3-4898-B9AF-C710567BD087}" destId="{74D16502-F56A-4656-AD86-63BCA4EBD8D5}" srcOrd="1" destOrd="0" presId="urn:microsoft.com/office/officeart/2005/8/layout/orgChart1"/>
    <dgm:cxn modelId="{D4B1211D-F4EE-4FA1-B424-B457B175D7DB}" srcId="{22FAE461-EA9C-4311-8CCF-42F0633DC586}" destId="{4FE7F038-7D89-41FE-95D3-E6196DA3418E}" srcOrd="6" destOrd="0" parTransId="{F44477E5-1C22-43AF-A67F-DC475493E786}" sibTransId="{D87CD2A1-3CE6-4CDE-9D18-A9547E156D24}"/>
    <dgm:cxn modelId="{0DD77A95-AE6C-498E-B5D6-7B658034FC68}" type="presOf" srcId="{F44D4F9E-5C85-483B-B6E4-FDC1C8ED7875}" destId="{F2B4E2D6-75D0-430F-A014-852644541B82}" srcOrd="0" destOrd="0" presId="urn:microsoft.com/office/officeart/2005/8/layout/orgChart1"/>
    <dgm:cxn modelId="{0554C84A-9F29-41CE-8E2B-1C56CF7CFEAA}" type="presOf" srcId="{22FAE461-EA9C-4311-8CCF-42F0633DC586}" destId="{5A97A069-482E-4215-A45C-AAAEE9773E62}" srcOrd="0" destOrd="0" presId="urn:microsoft.com/office/officeart/2005/8/layout/orgChart1"/>
    <dgm:cxn modelId="{5543ED46-FF1E-4571-8A77-C3573B992932}" srcId="{22FAE461-EA9C-4311-8CCF-42F0633DC586}" destId="{AE562B79-4074-4C0F-9AFB-04D29F064548}" srcOrd="7" destOrd="0" parTransId="{163EA8FC-928D-458E-BCD2-6E4F98597BC6}" sibTransId="{ADE83E6E-039D-4CB7-8FC9-24A890BD8CFB}"/>
    <dgm:cxn modelId="{8B3E4384-BF00-483B-B9A4-4475D4953AB8}" type="presOf" srcId="{AE562B79-4074-4C0F-9AFB-04D29F064548}" destId="{01782C0A-DB0F-4B7D-B516-B018DC16F7BC}" srcOrd="0" destOrd="0" presId="urn:microsoft.com/office/officeart/2005/8/layout/orgChart1"/>
    <dgm:cxn modelId="{DA98C0A4-31A3-46B7-AFFF-B92080B97E62}" type="presOf" srcId="{751F42D1-AC1E-4C13-A966-7C2FDC1CD0A4}" destId="{01CF0BA0-7DE8-443F-A6B8-60C53E73618C}" srcOrd="0" destOrd="0" presId="urn:microsoft.com/office/officeart/2005/8/layout/orgChart1"/>
    <dgm:cxn modelId="{0DFB2DB3-A8D8-48A2-9B9D-15689934D60E}" type="presOf" srcId="{6A34BA5D-6AD5-47E0-BF87-45440CDB063A}" destId="{B1133364-7732-4C12-84CF-E57615B92843}" srcOrd="0" destOrd="0" presId="urn:microsoft.com/office/officeart/2005/8/layout/orgChart1"/>
    <dgm:cxn modelId="{95A5BEA1-5FEE-4149-9528-3C447FA2E8FE}" type="presOf" srcId="{1AF0F9C7-7BC0-4C15-B096-1CDDD25B9BF7}" destId="{8A8A9856-8065-4ED3-8F71-831DF47F321F}" srcOrd="0" destOrd="0" presId="urn:microsoft.com/office/officeart/2005/8/layout/orgChart1"/>
    <dgm:cxn modelId="{CCA9D0B4-2B31-472C-A18B-0C370A1858BE}" srcId="{22FAE461-EA9C-4311-8CCF-42F0633DC586}" destId="{E08A9AB5-E0D3-4898-B9AF-C710567BD087}" srcOrd="3" destOrd="0" parTransId="{46D900E3-6BDC-4763-B21B-D03B6C843924}" sibTransId="{3CD3F8B3-7274-4265-8E4F-0F2CDC66E7EC}"/>
    <dgm:cxn modelId="{5696D2B5-C812-4934-80FA-1216BB20F5F4}" type="presOf" srcId="{F3A26658-B9A1-40EF-BCAF-FB7630F2D24F}" destId="{3BE73DAC-B805-49A5-9422-AFF2E6E4566A}" srcOrd="1" destOrd="0" presId="urn:microsoft.com/office/officeart/2005/8/layout/orgChart1"/>
    <dgm:cxn modelId="{1711BB04-DDCA-4DC5-9F55-423DF6F25FF4}" srcId="{22FAE461-EA9C-4311-8CCF-42F0633DC586}" destId="{F3A26658-B9A1-40EF-BCAF-FB7630F2D24F}" srcOrd="5" destOrd="0" parTransId="{FE12FD9F-C555-4AB7-A43C-7482F13A9DA3}" sibTransId="{D3C13DD3-6F76-4446-8322-C4E31F879D27}"/>
    <dgm:cxn modelId="{C518E31C-FEEE-46B0-BD1F-EA8E3AC7D761}" type="presOf" srcId="{AE562B79-4074-4C0F-9AFB-04D29F064548}" destId="{4035DE92-325D-4CF1-827B-4DBEA9DB5349}" srcOrd="1" destOrd="0" presId="urn:microsoft.com/office/officeart/2005/8/layout/orgChart1"/>
    <dgm:cxn modelId="{7A7EEEC9-83DD-4677-BC87-FA7BD1F5D415}" type="presOf" srcId="{46D900E3-6BDC-4763-B21B-D03B6C843924}" destId="{0BE9AE66-C625-4748-BD51-2B1B15E579FC}" srcOrd="0" destOrd="0" presId="urn:microsoft.com/office/officeart/2005/8/layout/orgChart1"/>
    <dgm:cxn modelId="{0515D1B9-A105-4C6E-B7EB-C82F359438E3}" type="presParOf" srcId="{F3E8E314-62FF-404F-AF76-9098132AEB6D}" destId="{63B9ED66-E071-4DDD-AD41-25E254431BDB}" srcOrd="0" destOrd="0" presId="urn:microsoft.com/office/officeart/2005/8/layout/orgChart1"/>
    <dgm:cxn modelId="{EE9460F0-5B1E-499C-BE47-FDD3152154C8}" type="presParOf" srcId="{63B9ED66-E071-4DDD-AD41-25E254431BDB}" destId="{616F3AA7-B183-4E7B-805D-53029786B8E6}" srcOrd="0" destOrd="0" presId="urn:microsoft.com/office/officeart/2005/8/layout/orgChart1"/>
    <dgm:cxn modelId="{4604F1CC-5B20-4016-8738-A16BE08A90A9}" type="presParOf" srcId="{616F3AA7-B183-4E7B-805D-53029786B8E6}" destId="{F2B4E2D6-75D0-430F-A014-852644541B82}" srcOrd="0" destOrd="0" presId="urn:microsoft.com/office/officeart/2005/8/layout/orgChart1"/>
    <dgm:cxn modelId="{F3C385B8-F782-459D-BF33-38A276B7F44A}" type="presParOf" srcId="{616F3AA7-B183-4E7B-805D-53029786B8E6}" destId="{88F409B7-4CD4-4486-8A99-D525A6F171CA}" srcOrd="1" destOrd="0" presId="urn:microsoft.com/office/officeart/2005/8/layout/orgChart1"/>
    <dgm:cxn modelId="{0DCDC275-3D8D-4A2F-86BA-1690D2F3ED35}" type="presParOf" srcId="{63B9ED66-E071-4DDD-AD41-25E254431BDB}" destId="{DD227122-FD7D-4FC5-83B8-D935E86B617A}" srcOrd="1" destOrd="0" presId="urn:microsoft.com/office/officeart/2005/8/layout/orgChart1"/>
    <dgm:cxn modelId="{E4AAD3C2-9D32-40D6-9E61-923447B99620}" type="presParOf" srcId="{DD227122-FD7D-4FC5-83B8-D935E86B617A}" destId="{FEBC658A-E673-4AB2-8669-969BD52CCB56}" srcOrd="0" destOrd="0" presId="urn:microsoft.com/office/officeart/2005/8/layout/orgChart1"/>
    <dgm:cxn modelId="{F8C44AF5-7DC7-49B5-B8F9-9705EA636BF4}" type="presParOf" srcId="{DD227122-FD7D-4FC5-83B8-D935E86B617A}" destId="{B0050EA4-281A-4955-AAFB-BCA8081E324F}" srcOrd="1" destOrd="0" presId="urn:microsoft.com/office/officeart/2005/8/layout/orgChart1"/>
    <dgm:cxn modelId="{991C876A-9F41-4208-8B96-436A685D42E5}" type="presParOf" srcId="{B0050EA4-281A-4955-AAFB-BCA8081E324F}" destId="{21A8FE12-7DEF-402B-84A4-934F0D5269BE}" srcOrd="0" destOrd="0" presId="urn:microsoft.com/office/officeart/2005/8/layout/orgChart1"/>
    <dgm:cxn modelId="{EAB6A722-6B62-4B39-AC18-CA95044A6332}" type="presParOf" srcId="{21A8FE12-7DEF-402B-84A4-934F0D5269BE}" destId="{5A97A069-482E-4215-A45C-AAAEE9773E62}" srcOrd="0" destOrd="0" presId="urn:microsoft.com/office/officeart/2005/8/layout/orgChart1"/>
    <dgm:cxn modelId="{07093357-691B-4C6B-A3CF-9EC06508FF62}" type="presParOf" srcId="{21A8FE12-7DEF-402B-84A4-934F0D5269BE}" destId="{560066D6-73E0-4A8D-BD36-48843E08E148}" srcOrd="1" destOrd="0" presId="urn:microsoft.com/office/officeart/2005/8/layout/orgChart1"/>
    <dgm:cxn modelId="{4BC94667-F795-4453-A2DC-92F4871B3BDC}" type="presParOf" srcId="{B0050EA4-281A-4955-AAFB-BCA8081E324F}" destId="{3A0D8A3C-0AC1-4C53-8E51-8E5B1AABCB08}" srcOrd="1" destOrd="0" presId="urn:microsoft.com/office/officeart/2005/8/layout/orgChart1"/>
    <dgm:cxn modelId="{E2695C8B-EB10-4E3C-A572-4CF9C3BD7F27}" type="presParOf" srcId="{3A0D8A3C-0AC1-4C53-8E51-8E5B1AABCB08}" destId="{12691CB3-A12F-40ED-B89A-B9808450A997}" srcOrd="0" destOrd="0" presId="urn:microsoft.com/office/officeart/2005/8/layout/orgChart1"/>
    <dgm:cxn modelId="{8264D1CE-939B-4EE0-92CE-CBFC0914E949}" type="presParOf" srcId="{3A0D8A3C-0AC1-4C53-8E51-8E5B1AABCB08}" destId="{7F932910-EBAD-4F05-A8B2-6FAD7C9CB90E}" srcOrd="1" destOrd="0" presId="urn:microsoft.com/office/officeart/2005/8/layout/orgChart1"/>
    <dgm:cxn modelId="{0637A9FF-115B-4DDE-BF54-66C564788797}" type="presParOf" srcId="{7F932910-EBAD-4F05-A8B2-6FAD7C9CB90E}" destId="{DBC0952A-A168-463E-ABE2-667D8BBBAB2A}" srcOrd="0" destOrd="0" presId="urn:microsoft.com/office/officeart/2005/8/layout/orgChart1"/>
    <dgm:cxn modelId="{1A4BD00E-7DA5-4DD8-A1C1-7772379D691D}" type="presParOf" srcId="{DBC0952A-A168-463E-ABE2-667D8BBBAB2A}" destId="{48390B19-71FD-4C11-A7A7-9A058FF6E308}" srcOrd="0" destOrd="0" presId="urn:microsoft.com/office/officeart/2005/8/layout/orgChart1"/>
    <dgm:cxn modelId="{0E1BE349-2FB1-43D8-81C7-69976A9E495A}" type="presParOf" srcId="{DBC0952A-A168-463E-ABE2-667D8BBBAB2A}" destId="{318C4D83-F23E-49F6-B944-1588FC807F55}" srcOrd="1" destOrd="0" presId="urn:microsoft.com/office/officeart/2005/8/layout/orgChart1"/>
    <dgm:cxn modelId="{410999EC-9043-4493-BDF0-0C123174AAEB}" type="presParOf" srcId="{7F932910-EBAD-4F05-A8B2-6FAD7C9CB90E}" destId="{F127DBC3-EFAA-40FB-A6FB-990C2FE4EE80}" srcOrd="1" destOrd="0" presId="urn:microsoft.com/office/officeart/2005/8/layout/orgChart1"/>
    <dgm:cxn modelId="{1771FE84-E172-4732-BDC7-0A942BC2DE97}" type="presParOf" srcId="{7F932910-EBAD-4F05-A8B2-6FAD7C9CB90E}" destId="{2ED4C78A-F289-40B5-A440-A63A3D884C22}" srcOrd="2" destOrd="0" presId="urn:microsoft.com/office/officeart/2005/8/layout/orgChart1"/>
    <dgm:cxn modelId="{40CEC2A4-ED59-41B0-9E1A-7CB49E2F3885}" type="presParOf" srcId="{3A0D8A3C-0AC1-4C53-8E51-8E5B1AABCB08}" destId="{0BE9AE66-C625-4748-BD51-2B1B15E579FC}" srcOrd="2" destOrd="0" presId="urn:microsoft.com/office/officeart/2005/8/layout/orgChart1"/>
    <dgm:cxn modelId="{73E39CF5-2D2A-471B-8237-3974597B953A}" type="presParOf" srcId="{3A0D8A3C-0AC1-4C53-8E51-8E5B1AABCB08}" destId="{5E141EC5-C839-4058-952C-0F0B97C5689F}" srcOrd="3" destOrd="0" presId="urn:microsoft.com/office/officeart/2005/8/layout/orgChart1"/>
    <dgm:cxn modelId="{D5A96F58-8C4B-4C7A-AED7-7FB501607C55}" type="presParOf" srcId="{5E141EC5-C839-4058-952C-0F0B97C5689F}" destId="{88B9AC33-9177-4917-A823-2A44A528CBF1}" srcOrd="0" destOrd="0" presId="urn:microsoft.com/office/officeart/2005/8/layout/orgChart1"/>
    <dgm:cxn modelId="{D8A3C395-E78D-4BF5-AB21-0E828759C980}" type="presParOf" srcId="{88B9AC33-9177-4917-A823-2A44A528CBF1}" destId="{E8BE47E6-EC91-4C40-8BF3-5EB8C6986DFF}" srcOrd="0" destOrd="0" presId="urn:microsoft.com/office/officeart/2005/8/layout/orgChart1"/>
    <dgm:cxn modelId="{55834106-2A77-4D07-90A5-0064B977FEC2}" type="presParOf" srcId="{88B9AC33-9177-4917-A823-2A44A528CBF1}" destId="{74D16502-F56A-4656-AD86-63BCA4EBD8D5}" srcOrd="1" destOrd="0" presId="urn:microsoft.com/office/officeart/2005/8/layout/orgChart1"/>
    <dgm:cxn modelId="{DDDBF7B3-339A-421D-9F52-8F1F6D8F8759}" type="presParOf" srcId="{5E141EC5-C839-4058-952C-0F0B97C5689F}" destId="{FF69B4EB-C908-4562-8C2C-08C84C155AA7}" srcOrd="1" destOrd="0" presId="urn:microsoft.com/office/officeart/2005/8/layout/orgChart1"/>
    <dgm:cxn modelId="{D78B9447-7FF2-4877-ADA4-4E9AF2F691EF}" type="presParOf" srcId="{5E141EC5-C839-4058-952C-0F0B97C5689F}" destId="{70363AB9-8027-463C-B9E8-479540444BBC}" srcOrd="2" destOrd="0" presId="urn:microsoft.com/office/officeart/2005/8/layout/orgChart1"/>
    <dgm:cxn modelId="{F41E1AE9-AAFF-487F-940D-889562A77799}" type="presParOf" srcId="{3A0D8A3C-0AC1-4C53-8E51-8E5B1AABCB08}" destId="{01CF0BA0-7DE8-443F-A6B8-60C53E73618C}" srcOrd="4" destOrd="0" presId="urn:microsoft.com/office/officeart/2005/8/layout/orgChart1"/>
    <dgm:cxn modelId="{855C8DCB-0885-4982-AD09-646AC7A9ECF0}" type="presParOf" srcId="{3A0D8A3C-0AC1-4C53-8E51-8E5B1AABCB08}" destId="{F8915CCD-FF54-4041-835C-719C67130C7A}" srcOrd="5" destOrd="0" presId="urn:microsoft.com/office/officeart/2005/8/layout/orgChart1"/>
    <dgm:cxn modelId="{8C5F9435-76A9-464B-89E3-2B4FFD3D5DD7}" type="presParOf" srcId="{F8915CCD-FF54-4041-835C-719C67130C7A}" destId="{C7321778-B92D-4183-96FE-4E32EB2DBEF4}" srcOrd="0" destOrd="0" presId="urn:microsoft.com/office/officeart/2005/8/layout/orgChart1"/>
    <dgm:cxn modelId="{C7ACD37D-59AE-425B-B6AD-14B7DF27BD53}" type="presParOf" srcId="{C7321778-B92D-4183-96FE-4E32EB2DBEF4}" destId="{8A8A9856-8065-4ED3-8F71-831DF47F321F}" srcOrd="0" destOrd="0" presId="urn:microsoft.com/office/officeart/2005/8/layout/orgChart1"/>
    <dgm:cxn modelId="{26EE4473-E280-42C2-AF87-FA17E4A2C6C0}" type="presParOf" srcId="{C7321778-B92D-4183-96FE-4E32EB2DBEF4}" destId="{6A7255D2-E303-4810-BC0A-1EBBC14DCCEC}" srcOrd="1" destOrd="0" presId="urn:microsoft.com/office/officeart/2005/8/layout/orgChart1"/>
    <dgm:cxn modelId="{59F61762-C7C0-4050-8F30-134BEDE02287}" type="presParOf" srcId="{F8915CCD-FF54-4041-835C-719C67130C7A}" destId="{F95F80CD-C781-444D-A179-25A3644AEE7C}" srcOrd="1" destOrd="0" presId="urn:microsoft.com/office/officeart/2005/8/layout/orgChart1"/>
    <dgm:cxn modelId="{E476E026-1D95-4B96-AE55-F54B292F37F0}" type="presParOf" srcId="{F8915CCD-FF54-4041-835C-719C67130C7A}" destId="{EFACE81A-0258-4D66-B126-8FA6689E7441}" srcOrd="2" destOrd="0" presId="urn:microsoft.com/office/officeart/2005/8/layout/orgChart1"/>
    <dgm:cxn modelId="{C01A3F1B-DB54-412C-A623-1B82C21BD4D1}" type="presParOf" srcId="{3A0D8A3C-0AC1-4C53-8E51-8E5B1AABCB08}" destId="{EB592CD4-3B28-443A-B1C1-9F0AF83ADF6F}" srcOrd="6" destOrd="0" presId="urn:microsoft.com/office/officeart/2005/8/layout/orgChart1"/>
    <dgm:cxn modelId="{F5E41E31-EF21-46C4-8952-D238994B585C}" type="presParOf" srcId="{3A0D8A3C-0AC1-4C53-8E51-8E5B1AABCB08}" destId="{6D7A0E0B-454C-4F76-86C6-D11249C33CBB}" srcOrd="7" destOrd="0" presId="urn:microsoft.com/office/officeart/2005/8/layout/orgChart1"/>
    <dgm:cxn modelId="{D0E4993A-4F7A-43EE-9F08-2B40A50D9071}" type="presParOf" srcId="{6D7A0E0B-454C-4F76-86C6-D11249C33CBB}" destId="{1494FB91-940F-4E42-8C3C-33303076C953}" srcOrd="0" destOrd="0" presId="urn:microsoft.com/office/officeart/2005/8/layout/orgChart1"/>
    <dgm:cxn modelId="{7976E412-9443-4E30-823D-B4197562F4F6}" type="presParOf" srcId="{1494FB91-940F-4E42-8C3C-33303076C953}" destId="{B68D2499-61BD-4483-8758-C3C8CCB7B333}" srcOrd="0" destOrd="0" presId="urn:microsoft.com/office/officeart/2005/8/layout/orgChart1"/>
    <dgm:cxn modelId="{9EF998CB-693C-43D8-85F4-FE4ECF28D774}" type="presParOf" srcId="{1494FB91-940F-4E42-8C3C-33303076C953}" destId="{3BE73DAC-B805-49A5-9422-AFF2E6E4566A}" srcOrd="1" destOrd="0" presId="urn:microsoft.com/office/officeart/2005/8/layout/orgChart1"/>
    <dgm:cxn modelId="{538DE510-B062-489C-B39F-3D77A9252397}" type="presParOf" srcId="{6D7A0E0B-454C-4F76-86C6-D11249C33CBB}" destId="{E4FB4D61-AF04-48A2-918F-4A46CD03D9A5}" srcOrd="1" destOrd="0" presId="urn:microsoft.com/office/officeart/2005/8/layout/orgChart1"/>
    <dgm:cxn modelId="{FE6B1FB5-6B40-45B4-B3CC-AAB1A302BF47}" type="presParOf" srcId="{6D7A0E0B-454C-4F76-86C6-D11249C33CBB}" destId="{1D88577B-034B-4313-A10C-E289F1A1295A}" srcOrd="2" destOrd="0" presId="urn:microsoft.com/office/officeart/2005/8/layout/orgChart1"/>
    <dgm:cxn modelId="{FD4DB352-4CC5-407E-957E-8E81BA3A3661}" type="presParOf" srcId="{3A0D8A3C-0AC1-4C53-8E51-8E5B1AABCB08}" destId="{249246C0-8039-4D6F-9A6A-25A70700A6B4}" srcOrd="8" destOrd="0" presId="urn:microsoft.com/office/officeart/2005/8/layout/orgChart1"/>
    <dgm:cxn modelId="{35E4B510-3304-4CD6-B9E4-0E56D15FFB0F}" type="presParOf" srcId="{3A0D8A3C-0AC1-4C53-8E51-8E5B1AABCB08}" destId="{95A5186E-2DCF-402B-B8E3-2D835DCE3ACD}" srcOrd="9" destOrd="0" presId="urn:microsoft.com/office/officeart/2005/8/layout/orgChart1"/>
    <dgm:cxn modelId="{D36CEF48-FEFC-4A60-B679-085167BD76F4}" type="presParOf" srcId="{95A5186E-2DCF-402B-B8E3-2D835DCE3ACD}" destId="{F0881865-4B41-49F6-BE94-5740F5CF64DF}" srcOrd="0" destOrd="0" presId="urn:microsoft.com/office/officeart/2005/8/layout/orgChart1"/>
    <dgm:cxn modelId="{B5A58239-FAE4-4863-B1E6-D1D00A1CFB43}" type="presParOf" srcId="{F0881865-4B41-49F6-BE94-5740F5CF64DF}" destId="{3C934FE6-368C-46E0-B4D5-74A14EB0B5A6}" srcOrd="0" destOrd="0" presId="urn:microsoft.com/office/officeart/2005/8/layout/orgChart1"/>
    <dgm:cxn modelId="{079E4A4E-294A-4069-A159-4AC084CA46D5}" type="presParOf" srcId="{F0881865-4B41-49F6-BE94-5740F5CF64DF}" destId="{721858D8-B879-4DD1-BA44-953B72607137}" srcOrd="1" destOrd="0" presId="urn:microsoft.com/office/officeart/2005/8/layout/orgChart1"/>
    <dgm:cxn modelId="{517B2715-B0D0-4C5C-BBC5-11DE5B0BEF02}" type="presParOf" srcId="{95A5186E-2DCF-402B-B8E3-2D835DCE3ACD}" destId="{B021F006-D2EC-4F74-A51A-A02066976900}" srcOrd="1" destOrd="0" presId="urn:microsoft.com/office/officeart/2005/8/layout/orgChart1"/>
    <dgm:cxn modelId="{47E1C991-32C0-47E3-825F-59E7BD162200}" type="presParOf" srcId="{95A5186E-2DCF-402B-B8E3-2D835DCE3ACD}" destId="{52DF8B50-3585-4536-A8B8-7461AC281ACC}" srcOrd="2" destOrd="0" presId="urn:microsoft.com/office/officeart/2005/8/layout/orgChart1"/>
    <dgm:cxn modelId="{7B14BB36-CA8D-4C6C-9562-89BF50498ECF}" type="presParOf" srcId="{3A0D8A3C-0AC1-4C53-8E51-8E5B1AABCB08}" destId="{BA7523D8-177B-47D8-B0E9-579E591BF1B6}" srcOrd="10" destOrd="0" presId="urn:microsoft.com/office/officeart/2005/8/layout/orgChart1"/>
    <dgm:cxn modelId="{127508AE-3C22-4AFB-AF59-AD68637ABBB9}" type="presParOf" srcId="{3A0D8A3C-0AC1-4C53-8E51-8E5B1AABCB08}" destId="{0FF7EC90-B8C3-40E0-9E44-E0C97670E933}" srcOrd="11" destOrd="0" presId="urn:microsoft.com/office/officeart/2005/8/layout/orgChart1"/>
    <dgm:cxn modelId="{FA128E2B-8673-4632-A8B9-9C8C3C950A1B}" type="presParOf" srcId="{0FF7EC90-B8C3-40E0-9E44-E0C97670E933}" destId="{12724C3F-06B1-472A-BAD3-B5D8256596CD}" srcOrd="0" destOrd="0" presId="urn:microsoft.com/office/officeart/2005/8/layout/orgChart1"/>
    <dgm:cxn modelId="{892EBA34-BE18-4F61-9690-BF96B5937B1E}" type="presParOf" srcId="{12724C3F-06B1-472A-BAD3-B5D8256596CD}" destId="{01782C0A-DB0F-4B7D-B516-B018DC16F7BC}" srcOrd="0" destOrd="0" presId="urn:microsoft.com/office/officeart/2005/8/layout/orgChart1"/>
    <dgm:cxn modelId="{697E15B9-E9B9-43B5-8C38-6CA47F3AE4CC}" type="presParOf" srcId="{12724C3F-06B1-472A-BAD3-B5D8256596CD}" destId="{4035DE92-325D-4CF1-827B-4DBEA9DB5349}" srcOrd="1" destOrd="0" presId="urn:microsoft.com/office/officeart/2005/8/layout/orgChart1"/>
    <dgm:cxn modelId="{E444FA70-E5E2-48DC-BA97-D8BCC94D29BA}" type="presParOf" srcId="{0FF7EC90-B8C3-40E0-9E44-E0C97670E933}" destId="{A554E633-416B-4D0B-B7C3-CCD1A07EC663}" srcOrd="1" destOrd="0" presId="urn:microsoft.com/office/officeart/2005/8/layout/orgChart1"/>
    <dgm:cxn modelId="{99036461-5CC3-4EA2-A91A-9E40074E98B6}" type="presParOf" srcId="{0FF7EC90-B8C3-40E0-9E44-E0C97670E933}" destId="{2B32F5DB-A7EA-4E4C-9F68-72493D05335D}" srcOrd="2" destOrd="0" presId="urn:microsoft.com/office/officeart/2005/8/layout/orgChart1"/>
    <dgm:cxn modelId="{51C98D9D-676C-4112-AC86-0C70957246AE}" type="presParOf" srcId="{B0050EA4-281A-4955-AAFB-BCA8081E324F}" destId="{12350306-34FC-4E0A-866E-CDBEB6DF559A}" srcOrd="2" destOrd="0" presId="urn:microsoft.com/office/officeart/2005/8/layout/orgChart1"/>
    <dgm:cxn modelId="{04FD2434-21B9-41AA-8CC1-4A10B585E182}" type="presParOf" srcId="{12350306-34FC-4E0A-866E-CDBEB6DF559A}" destId="{D5FA8531-DAF6-4667-B246-DA06956AEE3A}" srcOrd="0" destOrd="0" presId="urn:microsoft.com/office/officeart/2005/8/layout/orgChart1"/>
    <dgm:cxn modelId="{48C7C629-41D2-4A34-9C77-83E5757218B4}" type="presParOf" srcId="{12350306-34FC-4E0A-866E-CDBEB6DF559A}" destId="{1080BADB-450D-4CA7-9E05-416114A1D1C8}" srcOrd="1" destOrd="0" presId="urn:microsoft.com/office/officeart/2005/8/layout/orgChart1"/>
    <dgm:cxn modelId="{5212EB42-6A12-4665-BFE6-8DE43F4AD42E}" type="presParOf" srcId="{1080BADB-450D-4CA7-9E05-416114A1D1C8}" destId="{411F5213-4639-4A42-86E8-F4954D17EBB9}" srcOrd="0" destOrd="0" presId="urn:microsoft.com/office/officeart/2005/8/layout/orgChart1"/>
    <dgm:cxn modelId="{2FD891F7-1AA1-4830-80BE-6D8927474ED0}" type="presParOf" srcId="{411F5213-4639-4A42-86E8-F4954D17EBB9}" destId="{4F80882D-ADB9-4D5F-A0A4-041C75CFF0FB}" srcOrd="0" destOrd="0" presId="urn:microsoft.com/office/officeart/2005/8/layout/orgChart1"/>
    <dgm:cxn modelId="{7B34E146-DA17-485A-987A-230881F20C6F}" type="presParOf" srcId="{411F5213-4639-4A42-86E8-F4954D17EBB9}" destId="{EE48DD53-CC6D-4556-AB90-7B6BFCD28916}" srcOrd="1" destOrd="0" presId="urn:microsoft.com/office/officeart/2005/8/layout/orgChart1"/>
    <dgm:cxn modelId="{7FB4F964-8EBB-49A5-82A8-197912962D6D}" type="presParOf" srcId="{1080BADB-450D-4CA7-9E05-416114A1D1C8}" destId="{36D6DFB5-1331-4B6E-B233-807125190019}" srcOrd="1" destOrd="0" presId="urn:microsoft.com/office/officeart/2005/8/layout/orgChart1"/>
    <dgm:cxn modelId="{91510E1A-DA55-426D-8571-F21494438638}" type="presParOf" srcId="{1080BADB-450D-4CA7-9E05-416114A1D1C8}" destId="{1BEA66CE-A06C-4225-B1D9-95B18928802E}" srcOrd="2" destOrd="0" presId="urn:microsoft.com/office/officeart/2005/8/layout/orgChart1"/>
    <dgm:cxn modelId="{E08C38FB-B36D-4048-93DB-46965E0B1A4D}" type="presParOf" srcId="{12350306-34FC-4E0A-866E-CDBEB6DF559A}" destId="{B1133364-7732-4C12-84CF-E57615B92843}" srcOrd="2" destOrd="0" presId="urn:microsoft.com/office/officeart/2005/8/layout/orgChart1"/>
    <dgm:cxn modelId="{BAF29DDF-9716-46A3-A702-7C26BA5E3376}" type="presParOf" srcId="{12350306-34FC-4E0A-866E-CDBEB6DF559A}" destId="{9A31DF24-EAD4-44D4-83D7-44BE3D327873}" srcOrd="3" destOrd="0" presId="urn:microsoft.com/office/officeart/2005/8/layout/orgChart1"/>
    <dgm:cxn modelId="{67B997D8-F39D-4E30-9D92-2340F46351BF}" type="presParOf" srcId="{9A31DF24-EAD4-44D4-83D7-44BE3D327873}" destId="{D8D24DA6-9DEC-4521-87DD-21282E1E0EF1}" srcOrd="0" destOrd="0" presId="urn:microsoft.com/office/officeart/2005/8/layout/orgChart1"/>
    <dgm:cxn modelId="{38C5D991-2C12-432A-BACB-4AE65A6A72B3}" type="presParOf" srcId="{D8D24DA6-9DEC-4521-87DD-21282E1E0EF1}" destId="{F7A64AB8-56AA-4EB2-82AA-91C60749312D}" srcOrd="0" destOrd="0" presId="urn:microsoft.com/office/officeart/2005/8/layout/orgChart1"/>
    <dgm:cxn modelId="{1F09CFBB-8AD7-4E3A-BA64-A537C0D43346}" type="presParOf" srcId="{D8D24DA6-9DEC-4521-87DD-21282E1E0EF1}" destId="{B95D1787-5B87-4012-A852-FE091FA9A72F}" srcOrd="1" destOrd="0" presId="urn:microsoft.com/office/officeart/2005/8/layout/orgChart1"/>
    <dgm:cxn modelId="{81C9D7A4-793C-4DF9-B274-4AB71B1BFB17}" type="presParOf" srcId="{9A31DF24-EAD4-44D4-83D7-44BE3D327873}" destId="{7D6A6835-FE9E-46C8-83E3-E29CE3345293}" srcOrd="1" destOrd="0" presId="urn:microsoft.com/office/officeart/2005/8/layout/orgChart1"/>
    <dgm:cxn modelId="{95894B45-F47E-46C4-8E78-3957F540F43A}" type="presParOf" srcId="{9A31DF24-EAD4-44D4-83D7-44BE3D327873}" destId="{3BDF39BF-E2F4-4742-8BFC-19F12E871F83}" srcOrd="2" destOrd="0" presId="urn:microsoft.com/office/officeart/2005/8/layout/orgChart1"/>
    <dgm:cxn modelId="{2E57B1E0-6135-4506-911C-092D64DECC16}" type="presParOf" srcId="{63B9ED66-E071-4DDD-AD41-25E254431BDB}" destId="{654FB3D5-223F-4FB0-93AE-A22D627FD0B2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9135BD-D773-4ABE-8406-472646867722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44D4F9E-5C85-483B-B6E4-FDC1C8ED7875}">
      <dgm:prSet phldrT="[Texto]" custT="1"/>
      <dgm:spPr/>
      <dgm:t>
        <a:bodyPr/>
        <a:lstStyle/>
        <a:p>
          <a:r>
            <a:rPr lang="pt-BR" sz="1600" dirty="0" smtClean="0">
              <a:latin typeface="Verdana" pitchFamily="34" charset="0"/>
            </a:rPr>
            <a:t>Diretor</a:t>
          </a:r>
          <a:endParaRPr lang="pt-BR" sz="1600" dirty="0">
            <a:latin typeface="Verdana" pitchFamily="34" charset="0"/>
          </a:endParaRPr>
        </a:p>
      </dgm:t>
    </dgm:pt>
    <dgm:pt modelId="{6FCCC22D-E935-41CB-98A7-D393B8F69300}" type="par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30E2BD22-21FC-4AA0-BB6A-65BFAE679EAE}" type="sib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22FAE461-EA9C-4311-8CCF-42F0633DC586}">
      <dgm:prSet phldrT="[Texto]" custT="1"/>
      <dgm:spPr/>
      <dgm:t>
        <a:bodyPr/>
        <a:lstStyle/>
        <a:p>
          <a:r>
            <a:rPr lang="pt-BR" sz="1600" dirty="0" smtClean="0">
              <a:latin typeface="Verdana" pitchFamily="34" charset="0"/>
            </a:rPr>
            <a:t>G</a:t>
          </a:r>
          <a:r>
            <a:rPr lang="pt-BR" sz="1600" dirty="0" smtClean="0">
              <a:latin typeface="Verdana" pitchFamily="34" charset="0"/>
            </a:rPr>
            <a:t>. Programa</a:t>
          </a:r>
          <a:endParaRPr lang="pt-BR" sz="1600" dirty="0">
            <a:latin typeface="Verdana" pitchFamily="34" charset="0"/>
          </a:endParaRPr>
        </a:p>
      </dgm:t>
    </dgm:pt>
    <dgm:pt modelId="{D2C2273C-83A4-4E69-88A0-1F2A6536C0A7}" type="parTrans" cxnId="{851DBC84-B092-4FA5-9CA1-F6B697604911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A5250DE8-8A6D-4872-9A74-74187CDCD138}" type="sibTrans" cxnId="{851DBC84-B092-4FA5-9CA1-F6B697604911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D2C4AA44-F9DB-47C7-8BDC-AEF8C818FC23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600" dirty="0" smtClean="0">
              <a:latin typeface="Verdana" pitchFamily="34" charset="0"/>
            </a:rPr>
            <a:t>...</a:t>
          </a:r>
          <a:endParaRPr lang="pt-BR" sz="1600" dirty="0">
            <a:latin typeface="Verdana" pitchFamily="34" charset="0"/>
          </a:endParaRPr>
        </a:p>
      </dgm:t>
    </dgm:pt>
    <dgm:pt modelId="{A2F87A4A-8023-412F-A67F-18ADBE0A666A}" type="parTrans" cxnId="{3F797D1F-6D3A-4664-B242-5C88D6EE29F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1B995478-D1CD-40FF-B171-76F63E03AFB8}" type="sibTrans" cxnId="{3F797D1F-6D3A-4664-B242-5C88D6EE29F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F1BE1745-B82F-4DAC-8969-F85DC8FDA28C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Processos</a:t>
          </a:r>
          <a:endParaRPr lang="pt-BR" sz="1400" dirty="0">
            <a:latin typeface="Verdana" pitchFamily="34" charset="0"/>
          </a:endParaRPr>
        </a:p>
      </dgm:t>
    </dgm:pt>
    <dgm:pt modelId="{DC599725-627C-460D-9200-9F224C58DDCE}" type="parTrans" cxnId="{A8806556-024B-4820-92E9-8F74537BC66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429590BE-F25B-4B46-9932-10653B436BFA}" type="sibTrans" cxnId="{A8806556-024B-4820-92E9-8F74537BC66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E562751C-C126-4A75-943D-D687CCAB2DD2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A. Processos</a:t>
          </a:r>
        </a:p>
        <a:p>
          <a:r>
            <a:rPr lang="pt-BR" sz="1400" dirty="0" smtClean="0">
              <a:latin typeface="Verdana" pitchFamily="34" charset="0"/>
            </a:rPr>
            <a:t>CRM</a:t>
          </a:r>
          <a:endParaRPr lang="pt-BR" sz="1400" dirty="0" smtClean="0">
            <a:latin typeface="Verdana" pitchFamily="34" charset="0"/>
          </a:endParaRPr>
        </a:p>
      </dgm:t>
    </dgm:pt>
    <dgm:pt modelId="{1B29D3EE-EB2E-4376-9D33-B01E529E201C}" type="parTrans" cxnId="{879709B7-BC23-4026-80D0-DB7977C54376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B2095D26-F850-47FF-9A55-5F2B46C073ED}" type="sibTrans" cxnId="{879709B7-BC23-4026-80D0-DB7977C54376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7E4D4F5A-39EC-4579-B11B-D82C48FC81EC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A. Processos</a:t>
          </a:r>
        </a:p>
        <a:p>
          <a:r>
            <a:rPr lang="pt-BR" sz="1400" dirty="0" smtClean="0">
              <a:latin typeface="Verdana" pitchFamily="34" charset="0"/>
            </a:rPr>
            <a:t>...</a:t>
          </a:r>
          <a:endParaRPr lang="pt-BR" sz="1400" dirty="0">
            <a:latin typeface="Verdana" pitchFamily="34" charset="0"/>
          </a:endParaRPr>
        </a:p>
      </dgm:t>
    </dgm:pt>
    <dgm:pt modelId="{60C93655-9247-42CD-8921-D944E8A592A8}" type="parTrans" cxnId="{507BDCDE-9C23-4EEE-837C-C70D88E803CD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C14CCF98-C62D-414A-9DB7-0CB0F001442B}" type="sibTrans" cxnId="{507BDCDE-9C23-4EEE-837C-C70D88E803CD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1A8EACE6-B99E-4FF8-BE62-ABC449DFFDB8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</a:t>
          </a:r>
        </a:p>
        <a:p>
          <a:r>
            <a:rPr lang="pt-BR" sz="1400" dirty="0" smtClean="0">
              <a:latin typeface="Verdana" pitchFamily="34" charset="0"/>
            </a:rPr>
            <a:t>Arquitetura</a:t>
          </a:r>
          <a:endParaRPr lang="pt-BR" sz="1400" dirty="0">
            <a:latin typeface="Verdana" pitchFamily="34" charset="0"/>
          </a:endParaRPr>
        </a:p>
      </dgm:t>
    </dgm:pt>
    <dgm:pt modelId="{B0078E2F-9741-4687-95B1-59D3B279C3B2}" type="parTrans" cxnId="{227616C1-2CFC-4443-8ABF-1BDA58CDDBBF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566AB823-2CC7-4485-BBA1-00A5B2F34FD7}" type="sibTrans" cxnId="{227616C1-2CFC-4443-8ABF-1BDA58CDDBBF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6997FEC0-DD52-47A7-AA04-EAA2F6286544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Arquiteto</a:t>
          </a:r>
        </a:p>
        <a:p>
          <a:r>
            <a:rPr lang="pt-BR" sz="1400" dirty="0" smtClean="0">
              <a:latin typeface="Verdana" pitchFamily="34" charset="0"/>
            </a:rPr>
            <a:t>CRM</a:t>
          </a:r>
          <a:endParaRPr lang="pt-BR" sz="1400" dirty="0" smtClean="0">
            <a:latin typeface="Verdana" pitchFamily="34" charset="0"/>
          </a:endParaRPr>
        </a:p>
      </dgm:t>
    </dgm:pt>
    <dgm:pt modelId="{4DF338A2-D8FF-4712-A6FF-57A191AE3524}" type="parTrans" cxnId="{7C8090FE-4DD2-4820-B7DE-9DC2D40E4DA5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4FD726C0-3A2F-4B1E-8FC0-85B094425BBF}" type="sibTrans" cxnId="{7C8090FE-4DD2-4820-B7DE-9DC2D40E4DA5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CFF0FF6C-ADD5-4014-BAA5-95D8C1402C1E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Arquiteto</a:t>
          </a:r>
        </a:p>
        <a:p>
          <a:r>
            <a:rPr lang="pt-BR" sz="1400" dirty="0" smtClean="0">
              <a:latin typeface="Verdana" pitchFamily="34" charset="0"/>
            </a:rPr>
            <a:t>...</a:t>
          </a:r>
          <a:endParaRPr lang="pt-BR" sz="1400" dirty="0">
            <a:latin typeface="Verdana" pitchFamily="34" charset="0"/>
          </a:endParaRPr>
        </a:p>
      </dgm:t>
    </dgm:pt>
    <dgm:pt modelId="{93B01BCC-9B77-4D6E-B35E-DD357775300E}" type="parTrans" cxnId="{2E2DAFBF-D753-4724-899A-CF9227D7F826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B1F5A5E5-A305-46B2-911D-AF7303EE7B9E}" type="sibTrans" cxnId="{2E2DAFBF-D753-4724-899A-CF9227D7F826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54E879C5-E2E4-40D0-A75D-96B4315AE2B8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600" dirty="0" smtClean="0">
              <a:latin typeface="Verdana" pitchFamily="34" charset="0"/>
            </a:rPr>
            <a:t>GP </a:t>
          </a:r>
          <a:r>
            <a:rPr lang="pt-BR" sz="1600" dirty="0" err="1" smtClean="0">
              <a:latin typeface="Verdana" pitchFamily="34" charset="0"/>
            </a:rPr>
            <a:t>MetaSolv</a:t>
          </a:r>
          <a:endParaRPr lang="pt-BR" sz="1600" dirty="0" smtClean="0">
            <a:latin typeface="Verdana" pitchFamily="34" charset="0"/>
          </a:endParaRPr>
        </a:p>
      </dgm:t>
    </dgm:pt>
    <dgm:pt modelId="{93F8E548-7BDE-4BE4-8DFD-D686FE8F59B2}" type="parTrans" cxnId="{753B89DE-0CFD-4985-A947-8F2BB223357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26E26178-2633-46C9-ABC5-9BC088C4C3D2}" type="sibTrans" cxnId="{753B89DE-0CFD-4985-A947-8F2BB223357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FB8DDFCD-8C36-499B-B615-B8584202DA89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A. Processos</a:t>
          </a:r>
        </a:p>
        <a:p>
          <a:r>
            <a:rPr lang="pt-BR" sz="1400" dirty="0" smtClean="0">
              <a:latin typeface="Verdana" pitchFamily="34" charset="0"/>
            </a:rPr>
            <a:t>OSS</a:t>
          </a:r>
          <a:endParaRPr lang="pt-BR" sz="1400" dirty="0" smtClean="0">
            <a:latin typeface="Verdana" pitchFamily="34" charset="0"/>
          </a:endParaRPr>
        </a:p>
      </dgm:t>
    </dgm:pt>
    <dgm:pt modelId="{CF928E49-A5F0-409D-9D47-1BECAA288E49}" type="parTrans" cxnId="{16833E16-92CA-48BE-8088-674AE5BD3977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DBF6DACC-238E-4BAB-8903-1506DC7CBD39}" type="sibTrans" cxnId="{16833E16-92CA-48BE-8088-674AE5BD3977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65862145-42FE-4022-8D0B-187354920BF0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Arquiteto</a:t>
          </a:r>
        </a:p>
        <a:p>
          <a:r>
            <a:rPr lang="pt-BR" sz="1400" dirty="0" smtClean="0">
              <a:latin typeface="Verdana" pitchFamily="34" charset="0"/>
            </a:rPr>
            <a:t>OSS</a:t>
          </a:r>
          <a:endParaRPr lang="pt-BR" sz="1400" dirty="0" smtClean="0">
            <a:latin typeface="Verdana" pitchFamily="34" charset="0"/>
          </a:endParaRPr>
        </a:p>
      </dgm:t>
    </dgm:pt>
    <dgm:pt modelId="{F68EA997-D62D-4D64-9406-93079A765F40}" type="parTrans" cxnId="{C478516F-AD8B-4163-94DE-DE3538A63A9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A433D3B7-90AD-472C-BCA7-A5E1B1901DB2}" type="sibTrans" cxnId="{C478516F-AD8B-4163-94DE-DE3538A63A9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3DA4CC64-CB11-4D52-83C1-F7D289810C73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...</a:t>
          </a:r>
          <a:endParaRPr lang="pt-BR" sz="1400" dirty="0">
            <a:latin typeface="Verdana" pitchFamily="34" charset="0"/>
          </a:endParaRPr>
        </a:p>
      </dgm:t>
    </dgm:pt>
    <dgm:pt modelId="{8A5B75E4-7132-437C-950B-F8B1049D6614}" type="parTrans" cxnId="{470D41ED-1CD3-47E3-AE51-031B7BFFC14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EA993D67-9FF4-486D-A957-8340F7E3B8AC}" type="sibTrans" cxnId="{470D41ED-1CD3-47E3-AE51-031B7BFFC14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E0B96F81-9004-43D1-88DF-45E638ABE540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...</a:t>
          </a:r>
        </a:p>
      </dgm:t>
    </dgm:pt>
    <dgm:pt modelId="{F8EDC6BC-CF26-4A67-A9FB-F9B0FB9AF5E4}" type="parTrans" cxnId="{09707363-9C33-4F1C-82DB-58D61E84A3CB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8D058737-25CD-4767-8A46-E5D68BA063BC}" type="sibTrans" cxnId="{09707363-9C33-4F1C-82DB-58D61E84A3CB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CC0AB6CA-0321-4D7F-BB27-C75B699D6129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...</a:t>
          </a:r>
        </a:p>
      </dgm:t>
    </dgm:pt>
    <dgm:pt modelId="{EA8B1BC9-AC86-4F08-8533-AC5189112946}" type="parTrans" cxnId="{AFFB7F8B-DA26-4CFE-8034-F1E26E91435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FB525C4D-FB4F-4B2A-B4A4-848407637B88}" type="sibTrans" cxnId="{AFFB7F8B-DA26-4CFE-8034-F1E26E91435C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70175E51-859D-4CC0-A83E-42406964DB58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400" dirty="0" smtClean="0">
              <a:latin typeface="Verdana" pitchFamily="34" charset="0"/>
            </a:rPr>
            <a:t>...</a:t>
          </a:r>
          <a:endParaRPr lang="pt-BR" sz="1400" dirty="0">
            <a:latin typeface="Verdana" pitchFamily="34" charset="0"/>
          </a:endParaRPr>
        </a:p>
      </dgm:t>
    </dgm:pt>
    <dgm:pt modelId="{CC5434ED-3C5F-490F-9DD3-C203E5241649}" type="parTrans" cxnId="{35C2E7B5-9C0C-4E37-B458-25BDA35C74E5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48B339C7-9F36-40DC-AC1C-800C119A517D}" type="sibTrans" cxnId="{35C2E7B5-9C0C-4E37-B458-25BDA35C74E5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5DE6BCAD-441E-4505-9DF3-1AC5450CCC7A}">
      <dgm:prSet phldrT="[Texto]" custT="1"/>
      <dgm:spPr/>
      <dgm:t>
        <a:bodyPr/>
        <a:lstStyle/>
        <a:p>
          <a:r>
            <a:rPr lang="pt-BR" sz="1600" dirty="0" smtClean="0">
              <a:latin typeface="Verdana" pitchFamily="34" charset="0"/>
            </a:rPr>
            <a:t>G</a:t>
          </a:r>
          <a:r>
            <a:rPr lang="pt-BR" sz="1600" dirty="0" smtClean="0">
              <a:latin typeface="Verdana" pitchFamily="34" charset="0"/>
            </a:rPr>
            <a:t>. Base</a:t>
          </a:r>
          <a:endParaRPr lang="pt-BR" sz="1600" dirty="0">
            <a:latin typeface="Verdana" pitchFamily="34" charset="0"/>
          </a:endParaRPr>
        </a:p>
      </dgm:t>
    </dgm:pt>
    <dgm:pt modelId="{98F30257-125D-49E8-9507-AF150417862A}" type="parTrans" cxnId="{49324F4E-897F-49EB-9405-8F5DBAB8EDB2}">
      <dgm:prSet/>
      <dgm:spPr/>
      <dgm:t>
        <a:bodyPr/>
        <a:lstStyle/>
        <a:p>
          <a:endParaRPr lang="pt-BR"/>
        </a:p>
      </dgm:t>
    </dgm:pt>
    <dgm:pt modelId="{B8840D9F-6006-4D19-8C46-F34D616B71E7}" type="sibTrans" cxnId="{49324F4E-897F-49EB-9405-8F5DBAB8EDB2}">
      <dgm:prSet/>
      <dgm:spPr/>
      <dgm:t>
        <a:bodyPr/>
        <a:lstStyle/>
        <a:p>
          <a:endParaRPr lang="pt-BR"/>
        </a:p>
      </dgm:t>
    </dgm:pt>
    <dgm:pt modelId="{8D1ECAE0-6C5B-4499-A870-2B07D9848120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1600" dirty="0" smtClean="0">
              <a:latin typeface="Verdana" pitchFamily="34" charset="0"/>
            </a:rPr>
            <a:t>GP Siebel</a:t>
          </a:r>
          <a:endParaRPr lang="pt-BR" sz="1600" dirty="0" smtClean="0">
            <a:latin typeface="Verdana" pitchFamily="34" charset="0"/>
          </a:endParaRPr>
        </a:p>
      </dgm:t>
    </dgm:pt>
    <dgm:pt modelId="{F6E29551-AC7F-425A-9737-6541FBA58DC4}" type="sibTrans" cxnId="{9A94EDDD-3593-4995-9222-C3EA4A4E44E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D27E9A73-4DE7-440A-A86E-9EE25D49AE0E}" type="parTrans" cxnId="{9A94EDDD-3593-4995-9222-C3EA4A4E44E4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F3E8E314-62FF-404F-AF76-9098132AEB6D}" type="pres">
      <dgm:prSet presAssocID="{E59135BD-D773-4ABE-8406-4726468677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3B9ED66-E071-4DDD-AD41-25E254431BDB}" type="pres">
      <dgm:prSet presAssocID="{F44D4F9E-5C85-483B-B6E4-FDC1C8ED7875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616F3AA7-B183-4E7B-805D-53029786B8E6}" type="pres">
      <dgm:prSet presAssocID="{F44D4F9E-5C85-483B-B6E4-FDC1C8ED7875}" presName="rootComposite1" presStyleCnt="0"/>
      <dgm:spPr/>
      <dgm:t>
        <a:bodyPr/>
        <a:lstStyle/>
        <a:p>
          <a:endParaRPr lang="pt-BR"/>
        </a:p>
      </dgm:t>
    </dgm:pt>
    <dgm:pt modelId="{F2B4E2D6-75D0-430F-A014-852644541B82}" type="pres">
      <dgm:prSet presAssocID="{F44D4F9E-5C85-483B-B6E4-FDC1C8ED7875}" presName="rootText1" presStyleLbl="node0" presStyleIdx="0" presStyleCnt="1" custScaleX="1485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8F409B7-4CD4-4486-8A99-D525A6F171CA}" type="pres">
      <dgm:prSet presAssocID="{F44D4F9E-5C85-483B-B6E4-FDC1C8ED7875}" presName="rootConnector1" presStyleLbl="node1" presStyleIdx="0" presStyleCnt="0"/>
      <dgm:spPr/>
      <dgm:t>
        <a:bodyPr/>
        <a:lstStyle/>
        <a:p>
          <a:endParaRPr lang="pt-BR"/>
        </a:p>
      </dgm:t>
    </dgm:pt>
    <dgm:pt modelId="{DD227122-FD7D-4FC5-83B8-D935E86B617A}" type="pres">
      <dgm:prSet presAssocID="{F44D4F9E-5C85-483B-B6E4-FDC1C8ED7875}" presName="hierChild2" presStyleCnt="0"/>
      <dgm:spPr/>
      <dgm:t>
        <a:bodyPr/>
        <a:lstStyle/>
        <a:p>
          <a:endParaRPr lang="pt-BR"/>
        </a:p>
      </dgm:t>
    </dgm:pt>
    <dgm:pt modelId="{FEBC658A-E673-4AB2-8669-969BD52CCB56}" type="pres">
      <dgm:prSet presAssocID="{D2C2273C-83A4-4E69-88A0-1F2A6536C0A7}" presName="Name37" presStyleLbl="parChTrans1D2" presStyleIdx="0" presStyleCnt="1"/>
      <dgm:spPr/>
      <dgm:t>
        <a:bodyPr/>
        <a:lstStyle/>
        <a:p>
          <a:endParaRPr lang="pt-BR"/>
        </a:p>
      </dgm:t>
    </dgm:pt>
    <dgm:pt modelId="{B0050EA4-281A-4955-AAFB-BCA8081E324F}" type="pres">
      <dgm:prSet presAssocID="{22FAE461-EA9C-4311-8CCF-42F0633DC586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1A8FE12-7DEF-402B-84A4-934F0D5269BE}" type="pres">
      <dgm:prSet presAssocID="{22FAE461-EA9C-4311-8CCF-42F0633DC586}" presName="rootComposite" presStyleCnt="0"/>
      <dgm:spPr/>
      <dgm:t>
        <a:bodyPr/>
        <a:lstStyle/>
        <a:p>
          <a:endParaRPr lang="pt-BR"/>
        </a:p>
      </dgm:t>
    </dgm:pt>
    <dgm:pt modelId="{5A97A069-482E-4215-A45C-AAAEE9773E62}" type="pres">
      <dgm:prSet presAssocID="{22FAE461-EA9C-4311-8CCF-42F0633DC586}" presName="rootText" presStyleLbl="node2" presStyleIdx="0" presStyleCnt="1" custScaleX="1485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60066D6-73E0-4A8D-BD36-48843E08E148}" type="pres">
      <dgm:prSet presAssocID="{22FAE461-EA9C-4311-8CCF-42F0633DC586}" presName="rootConnector" presStyleLbl="node2" presStyleIdx="0" presStyleCnt="1"/>
      <dgm:spPr/>
      <dgm:t>
        <a:bodyPr/>
        <a:lstStyle/>
        <a:p>
          <a:endParaRPr lang="pt-BR"/>
        </a:p>
      </dgm:t>
    </dgm:pt>
    <dgm:pt modelId="{3A0D8A3C-0AC1-4C53-8E51-8E5B1AABCB08}" type="pres">
      <dgm:prSet presAssocID="{22FAE461-EA9C-4311-8CCF-42F0633DC586}" presName="hierChild4" presStyleCnt="0"/>
      <dgm:spPr/>
      <dgm:t>
        <a:bodyPr/>
        <a:lstStyle/>
        <a:p>
          <a:endParaRPr lang="pt-BR"/>
        </a:p>
      </dgm:t>
    </dgm:pt>
    <dgm:pt modelId="{379849DE-4D61-4948-A5E1-5D4C4D6D6B07}" type="pres">
      <dgm:prSet presAssocID="{98F30257-125D-49E8-9507-AF150417862A}" presName="Name37" presStyleLbl="parChTrans1D3" presStyleIdx="0" presStyleCnt="4"/>
      <dgm:spPr/>
      <dgm:t>
        <a:bodyPr/>
        <a:lstStyle/>
        <a:p>
          <a:endParaRPr lang="pt-BR"/>
        </a:p>
      </dgm:t>
    </dgm:pt>
    <dgm:pt modelId="{E08254C1-0976-425D-9145-C16E07650FE3}" type="pres">
      <dgm:prSet presAssocID="{5DE6BCAD-441E-4505-9DF3-1AC5450CCC7A}" presName="hierRoot2" presStyleCnt="0">
        <dgm:presLayoutVars>
          <dgm:hierBranch val="init"/>
        </dgm:presLayoutVars>
      </dgm:prSet>
      <dgm:spPr/>
    </dgm:pt>
    <dgm:pt modelId="{FF7144C3-A01F-4419-9750-1BC356BBB4CE}" type="pres">
      <dgm:prSet presAssocID="{5DE6BCAD-441E-4505-9DF3-1AC5450CCC7A}" presName="rootComposite" presStyleCnt="0"/>
      <dgm:spPr/>
    </dgm:pt>
    <dgm:pt modelId="{B46A47E6-556B-4F64-93BC-8EF495BBA150}" type="pres">
      <dgm:prSet presAssocID="{5DE6BCAD-441E-4505-9DF3-1AC5450CCC7A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E1988A8-7E02-4B4B-BEB5-DB4A5CADF5D5}" type="pres">
      <dgm:prSet presAssocID="{5DE6BCAD-441E-4505-9DF3-1AC5450CCC7A}" presName="rootConnector" presStyleLbl="node3" presStyleIdx="0" presStyleCnt="4"/>
      <dgm:spPr/>
      <dgm:t>
        <a:bodyPr/>
        <a:lstStyle/>
        <a:p>
          <a:endParaRPr lang="pt-BR"/>
        </a:p>
      </dgm:t>
    </dgm:pt>
    <dgm:pt modelId="{7F47D63E-ED06-4D10-A1BF-A4325E9743D6}" type="pres">
      <dgm:prSet presAssocID="{5DE6BCAD-441E-4505-9DF3-1AC5450CCC7A}" presName="hierChild4" presStyleCnt="0"/>
      <dgm:spPr/>
    </dgm:pt>
    <dgm:pt modelId="{23625B43-645D-4F25-9E7C-F4BD8BBA03B3}" type="pres">
      <dgm:prSet presAssocID="{DC599725-627C-460D-9200-9F224C58DDCE}" presName="Name37" presStyleLbl="parChTrans1D4" presStyleIdx="0" presStyleCnt="12"/>
      <dgm:spPr/>
      <dgm:t>
        <a:bodyPr/>
        <a:lstStyle/>
        <a:p>
          <a:endParaRPr lang="pt-BR"/>
        </a:p>
      </dgm:t>
    </dgm:pt>
    <dgm:pt modelId="{2570A46D-5390-4346-953B-3ACB904DCBD4}" type="pres">
      <dgm:prSet presAssocID="{F1BE1745-B82F-4DAC-8969-F85DC8FDA28C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FB105DB7-5FEB-4860-8239-AF722D976666}" type="pres">
      <dgm:prSet presAssocID="{F1BE1745-B82F-4DAC-8969-F85DC8FDA28C}" presName="rootComposite" presStyleCnt="0"/>
      <dgm:spPr/>
      <dgm:t>
        <a:bodyPr/>
        <a:lstStyle/>
        <a:p>
          <a:endParaRPr lang="pt-BR"/>
        </a:p>
      </dgm:t>
    </dgm:pt>
    <dgm:pt modelId="{8A2F2686-0D1D-459B-AAC8-09B6209FE994}" type="pres">
      <dgm:prSet presAssocID="{F1BE1745-B82F-4DAC-8969-F85DC8FDA28C}" presName="rootText" presStyleLbl="node4" presStyleIdx="0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F159827-CDE3-4B35-9013-A82C571C21D9}" type="pres">
      <dgm:prSet presAssocID="{F1BE1745-B82F-4DAC-8969-F85DC8FDA28C}" presName="rootConnector" presStyleLbl="node4" presStyleIdx="0" presStyleCnt="12"/>
      <dgm:spPr/>
      <dgm:t>
        <a:bodyPr/>
        <a:lstStyle/>
        <a:p>
          <a:endParaRPr lang="pt-BR"/>
        </a:p>
      </dgm:t>
    </dgm:pt>
    <dgm:pt modelId="{2EF6C8CF-23A9-4DFE-84B4-DC707E8E7CEA}" type="pres">
      <dgm:prSet presAssocID="{F1BE1745-B82F-4DAC-8969-F85DC8FDA28C}" presName="hierChild4" presStyleCnt="0"/>
      <dgm:spPr/>
      <dgm:t>
        <a:bodyPr/>
        <a:lstStyle/>
        <a:p>
          <a:endParaRPr lang="pt-BR"/>
        </a:p>
      </dgm:t>
    </dgm:pt>
    <dgm:pt modelId="{2277FB00-10FF-4734-B57C-19B237BBC8EA}" type="pres">
      <dgm:prSet presAssocID="{F1BE1745-B82F-4DAC-8969-F85DC8FDA28C}" presName="hierChild5" presStyleCnt="0"/>
      <dgm:spPr/>
      <dgm:t>
        <a:bodyPr/>
        <a:lstStyle/>
        <a:p>
          <a:endParaRPr lang="pt-BR"/>
        </a:p>
      </dgm:t>
    </dgm:pt>
    <dgm:pt modelId="{90D5A8AB-299E-45C9-9ABC-AF414E214D62}" type="pres">
      <dgm:prSet presAssocID="{B0078E2F-9741-4687-95B1-59D3B279C3B2}" presName="Name37" presStyleLbl="parChTrans1D4" presStyleIdx="1" presStyleCnt="12"/>
      <dgm:spPr/>
      <dgm:t>
        <a:bodyPr/>
        <a:lstStyle/>
        <a:p>
          <a:endParaRPr lang="pt-BR"/>
        </a:p>
      </dgm:t>
    </dgm:pt>
    <dgm:pt modelId="{5C63A2F0-B90B-4791-889D-58521DEFA239}" type="pres">
      <dgm:prSet presAssocID="{1A8EACE6-B99E-4FF8-BE62-ABC449DFFDB8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FC859BEC-C2D1-4562-B344-E64CFACAAF77}" type="pres">
      <dgm:prSet presAssocID="{1A8EACE6-B99E-4FF8-BE62-ABC449DFFDB8}" presName="rootComposite" presStyleCnt="0"/>
      <dgm:spPr/>
      <dgm:t>
        <a:bodyPr/>
        <a:lstStyle/>
        <a:p>
          <a:endParaRPr lang="pt-BR"/>
        </a:p>
      </dgm:t>
    </dgm:pt>
    <dgm:pt modelId="{D85D4341-F381-4989-B4B6-8F16BAF8F7E1}" type="pres">
      <dgm:prSet presAssocID="{1A8EACE6-B99E-4FF8-BE62-ABC449DFFDB8}" presName="rootText" presStyleLbl="node4" presStyleIdx="1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C048EF2-8524-4C97-A04B-23F415F83958}" type="pres">
      <dgm:prSet presAssocID="{1A8EACE6-B99E-4FF8-BE62-ABC449DFFDB8}" presName="rootConnector" presStyleLbl="node4" presStyleIdx="1" presStyleCnt="12"/>
      <dgm:spPr/>
      <dgm:t>
        <a:bodyPr/>
        <a:lstStyle/>
        <a:p>
          <a:endParaRPr lang="pt-BR"/>
        </a:p>
      </dgm:t>
    </dgm:pt>
    <dgm:pt modelId="{539EF7BD-7031-4593-8A38-0134A7530525}" type="pres">
      <dgm:prSet presAssocID="{1A8EACE6-B99E-4FF8-BE62-ABC449DFFDB8}" presName="hierChild4" presStyleCnt="0"/>
      <dgm:spPr/>
      <dgm:t>
        <a:bodyPr/>
        <a:lstStyle/>
        <a:p>
          <a:endParaRPr lang="pt-BR"/>
        </a:p>
      </dgm:t>
    </dgm:pt>
    <dgm:pt modelId="{FCF3C757-5D37-4D10-84A5-F56027A0AEED}" type="pres">
      <dgm:prSet presAssocID="{1A8EACE6-B99E-4FF8-BE62-ABC449DFFDB8}" presName="hierChild5" presStyleCnt="0"/>
      <dgm:spPr/>
      <dgm:t>
        <a:bodyPr/>
        <a:lstStyle/>
        <a:p>
          <a:endParaRPr lang="pt-BR"/>
        </a:p>
      </dgm:t>
    </dgm:pt>
    <dgm:pt modelId="{6084183A-6A79-4563-B45D-709F64576590}" type="pres">
      <dgm:prSet presAssocID="{8A5B75E4-7132-437C-950B-F8B1049D6614}" presName="Name37" presStyleLbl="parChTrans1D4" presStyleIdx="2" presStyleCnt="12"/>
      <dgm:spPr/>
      <dgm:t>
        <a:bodyPr/>
        <a:lstStyle/>
        <a:p>
          <a:endParaRPr lang="pt-BR"/>
        </a:p>
      </dgm:t>
    </dgm:pt>
    <dgm:pt modelId="{27091551-B7C3-40D4-B926-B9294EEDE25D}" type="pres">
      <dgm:prSet presAssocID="{3DA4CC64-CB11-4D52-83C1-F7D289810C73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94780070-8653-4428-8F32-99AFE79574B1}" type="pres">
      <dgm:prSet presAssocID="{3DA4CC64-CB11-4D52-83C1-F7D289810C73}" presName="rootComposite" presStyleCnt="0"/>
      <dgm:spPr/>
      <dgm:t>
        <a:bodyPr/>
        <a:lstStyle/>
        <a:p>
          <a:endParaRPr lang="pt-BR"/>
        </a:p>
      </dgm:t>
    </dgm:pt>
    <dgm:pt modelId="{60315EB3-25F6-4F7A-9E9D-78445C847D80}" type="pres">
      <dgm:prSet presAssocID="{3DA4CC64-CB11-4D52-83C1-F7D289810C73}" presName="rootText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85C02A4-EEA4-4A84-ADC2-2125C23D307D}" type="pres">
      <dgm:prSet presAssocID="{3DA4CC64-CB11-4D52-83C1-F7D289810C73}" presName="rootConnector" presStyleLbl="node4" presStyleIdx="2" presStyleCnt="12"/>
      <dgm:spPr/>
      <dgm:t>
        <a:bodyPr/>
        <a:lstStyle/>
        <a:p>
          <a:endParaRPr lang="pt-BR"/>
        </a:p>
      </dgm:t>
    </dgm:pt>
    <dgm:pt modelId="{481A7379-3DDA-4024-85E7-909DD66A0EA3}" type="pres">
      <dgm:prSet presAssocID="{3DA4CC64-CB11-4D52-83C1-F7D289810C73}" presName="hierChild4" presStyleCnt="0"/>
      <dgm:spPr/>
      <dgm:t>
        <a:bodyPr/>
        <a:lstStyle/>
        <a:p>
          <a:endParaRPr lang="pt-BR"/>
        </a:p>
      </dgm:t>
    </dgm:pt>
    <dgm:pt modelId="{9E387647-C51F-41BB-9E57-49BB82A39CF8}" type="pres">
      <dgm:prSet presAssocID="{3DA4CC64-CB11-4D52-83C1-F7D289810C73}" presName="hierChild5" presStyleCnt="0"/>
      <dgm:spPr/>
      <dgm:t>
        <a:bodyPr/>
        <a:lstStyle/>
        <a:p>
          <a:endParaRPr lang="pt-BR"/>
        </a:p>
      </dgm:t>
    </dgm:pt>
    <dgm:pt modelId="{A71A9E98-993D-479E-841A-422AEA8E9845}" type="pres">
      <dgm:prSet presAssocID="{5DE6BCAD-441E-4505-9DF3-1AC5450CCC7A}" presName="hierChild5" presStyleCnt="0"/>
      <dgm:spPr/>
    </dgm:pt>
    <dgm:pt modelId="{4FFD074A-35AF-4996-9DD0-B8F1CF0A5E9C}" type="pres">
      <dgm:prSet presAssocID="{D27E9A73-4DE7-440A-A86E-9EE25D49AE0E}" presName="Name37" presStyleLbl="parChTrans1D3" presStyleIdx="1" presStyleCnt="4"/>
      <dgm:spPr/>
      <dgm:t>
        <a:bodyPr/>
        <a:lstStyle/>
        <a:p>
          <a:endParaRPr lang="pt-BR"/>
        </a:p>
      </dgm:t>
    </dgm:pt>
    <dgm:pt modelId="{6F56218A-115F-4D9B-8A06-E76C6AEE2651}" type="pres">
      <dgm:prSet presAssocID="{8D1ECAE0-6C5B-4499-A870-2B07D9848120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561B1389-86CE-409E-86F6-4920D4083A85}" type="pres">
      <dgm:prSet presAssocID="{8D1ECAE0-6C5B-4499-A870-2B07D9848120}" presName="rootComposite" presStyleCnt="0"/>
      <dgm:spPr/>
      <dgm:t>
        <a:bodyPr/>
        <a:lstStyle/>
        <a:p>
          <a:endParaRPr lang="pt-BR"/>
        </a:p>
      </dgm:t>
    </dgm:pt>
    <dgm:pt modelId="{68DC0125-ACA3-45F8-9022-01C52FEF26CA}" type="pres">
      <dgm:prSet presAssocID="{8D1ECAE0-6C5B-4499-A870-2B07D9848120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8A129B0-0D7D-4CF2-B130-D80C4D782EBF}" type="pres">
      <dgm:prSet presAssocID="{8D1ECAE0-6C5B-4499-A870-2B07D9848120}" presName="rootConnector" presStyleLbl="node3" presStyleIdx="1" presStyleCnt="4"/>
      <dgm:spPr/>
      <dgm:t>
        <a:bodyPr/>
        <a:lstStyle/>
        <a:p>
          <a:endParaRPr lang="pt-BR"/>
        </a:p>
      </dgm:t>
    </dgm:pt>
    <dgm:pt modelId="{059F75B5-0A98-4622-8FA5-B6A5F427A8E5}" type="pres">
      <dgm:prSet presAssocID="{8D1ECAE0-6C5B-4499-A870-2B07D9848120}" presName="hierChild4" presStyleCnt="0"/>
      <dgm:spPr/>
      <dgm:t>
        <a:bodyPr/>
        <a:lstStyle/>
        <a:p>
          <a:endParaRPr lang="pt-BR"/>
        </a:p>
      </dgm:t>
    </dgm:pt>
    <dgm:pt modelId="{264B6EDA-94E2-4F6F-9F2C-CEF42B5E0D4F}" type="pres">
      <dgm:prSet presAssocID="{1B29D3EE-EB2E-4376-9D33-B01E529E201C}" presName="Name37" presStyleLbl="parChTrans1D4" presStyleIdx="3" presStyleCnt="12"/>
      <dgm:spPr/>
      <dgm:t>
        <a:bodyPr/>
        <a:lstStyle/>
        <a:p>
          <a:endParaRPr lang="pt-BR"/>
        </a:p>
      </dgm:t>
    </dgm:pt>
    <dgm:pt modelId="{5632FBB1-A9A1-4C9A-9C0B-D108F0814BDE}" type="pres">
      <dgm:prSet presAssocID="{E562751C-C126-4A75-943D-D687CCAB2DD2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30C2DB63-A0D8-4395-8EAE-52FF66EAC137}" type="pres">
      <dgm:prSet presAssocID="{E562751C-C126-4A75-943D-D687CCAB2DD2}" presName="rootComposite" presStyleCnt="0"/>
      <dgm:spPr/>
      <dgm:t>
        <a:bodyPr/>
        <a:lstStyle/>
        <a:p>
          <a:endParaRPr lang="pt-BR"/>
        </a:p>
      </dgm:t>
    </dgm:pt>
    <dgm:pt modelId="{77B75142-B8F2-49F8-AFD0-33F032BB68BD}" type="pres">
      <dgm:prSet presAssocID="{E562751C-C126-4A75-943D-D687CCAB2DD2}" presName="rootText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00825A1-7071-4135-A235-615AA5556EB1}" type="pres">
      <dgm:prSet presAssocID="{E562751C-C126-4A75-943D-D687CCAB2DD2}" presName="rootConnector" presStyleLbl="node4" presStyleIdx="3" presStyleCnt="12"/>
      <dgm:spPr/>
      <dgm:t>
        <a:bodyPr/>
        <a:lstStyle/>
        <a:p>
          <a:endParaRPr lang="pt-BR"/>
        </a:p>
      </dgm:t>
    </dgm:pt>
    <dgm:pt modelId="{C0FC5727-61F1-4014-97A1-860C9931E19D}" type="pres">
      <dgm:prSet presAssocID="{E562751C-C126-4A75-943D-D687CCAB2DD2}" presName="hierChild4" presStyleCnt="0"/>
      <dgm:spPr/>
      <dgm:t>
        <a:bodyPr/>
        <a:lstStyle/>
        <a:p>
          <a:endParaRPr lang="pt-BR"/>
        </a:p>
      </dgm:t>
    </dgm:pt>
    <dgm:pt modelId="{DF696D95-9F51-4E3D-8FC9-A5A15D2BC529}" type="pres">
      <dgm:prSet presAssocID="{E562751C-C126-4A75-943D-D687CCAB2DD2}" presName="hierChild5" presStyleCnt="0"/>
      <dgm:spPr/>
      <dgm:t>
        <a:bodyPr/>
        <a:lstStyle/>
        <a:p>
          <a:endParaRPr lang="pt-BR"/>
        </a:p>
      </dgm:t>
    </dgm:pt>
    <dgm:pt modelId="{1A9DD279-3090-4887-AD8E-B753CD4EAF25}" type="pres">
      <dgm:prSet presAssocID="{4DF338A2-D8FF-4712-A6FF-57A191AE3524}" presName="Name37" presStyleLbl="parChTrans1D4" presStyleIdx="4" presStyleCnt="12"/>
      <dgm:spPr/>
      <dgm:t>
        <a:bodyPr/>
        <a:lstStyle/>
        <a:p>
          <a:endParaRPr lang="pt-BR"/>
        </a:p>
      </dgm:t>
    </dgm:pt>
    <dgm:pt modelId="{E5AE0045-7EAD-4E27-8C89-29A2BCD32C1C}" type="pres">
      <dgm:prSet presAssocID="{6997FEC0-DD52-47A7-AA04-EAA2F6286544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3D9F4F94-2F95-4DC8-A5BF-DF5F0F97E12E}" type="pres">
      <dgm:prSet presAssocID="{6997FEC0-DD52-47A7-AA04-EAA2F6286544}" presName="rootComposite" presStyleCnt="0"/>
      <dgm:spPr/>
      <dgm:t>
        <a:bodyPr/>
        <a:lstStyle/>
        <a:p>
          <a:endParaRPr lang="pt-BR"/>
        </a:p>
      </dgm:t>
    </dgm:pt>
    <dgm:pt modelId="{7431EDBE-855D-44DD-A5B2-6BBBFC6F24E1}" type="pres">
      <dgm:prSet presAssocID="{6997FEC0-DD52-47A7-AA04-EAA2F6286544}" presName="rootText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FF7D19-4021-49E9-952F-AC087A071551}" type="pres">
      <dgm:prSet presAssocID="{6997FEC0-DD52-47A7-AA04-EAA2F6286544}" presName="rootConnector" presStyleLbl="node4" presStyleIdx="4" presStyleCnt="12"/>
      <dgm:spPr/>
      <dgm:t>
        <a:bodyPr/>
        <a:lstStyle/>
        <a:p>
          <a:endParaRPr lang="pt-BR"/>
        </a:p>
      </dgm:t>
    </dgm:pt>
    <dgm:pt modelId="{C29A7B7A-47A6-4FFB-B3EE-573BC2125AA9}" type="pres">
      <dgm:prSet presAssocID="{6997FEC0-DD52-47A7-AA04-EAA2F6286544}" presName="hierChild4" presStyleCnt="0"/>
      <dgm:spPr/>
      <dgm:t>
        <a:bodyPr/>
        <a:lstStyle/>
        <a:p>
          <a:endParaRPr lang="pt-BR"/>
        </a:p>
      </dgm:t>
    </dgm:pt>
    <dgm:pt modelId="{F505E61C-4276-4899-8165-60B37123E2C1}" type="pres">
      <dgm:prSet presAssocID="{6997FEC0-DD52-47A7-AA04-EAA2F6286544}" presName="hierChild5" presStyleCnt="0"/>
      <dgm:spPr/>
      <dgm:t>
        <a:bodyPr/>
        <a:lstStyle/>
        <a:p>
          <a:endParaRPr lang="pt-BR"/>
        </a:p>
      </dgm:t>
    </dgm:pt>
    <dgm:pt modelId="{501DA4FF-4FAC-4ABB-82D7-856B0C3C2823}" type="pres">
      <dgm:prSet presAssocID="{F8EDC6BC-CF26-4A67-A9FB-F9B0FB9AF5E4}" presName="Name37" presStyleLbl="parChTrans1D4" presStyleIdx="5" presStyleCnt="12"/>
      <dgm:spPr/>
      <dgm:t>
        <a:bodyPr/>
        <a:lstStyle/>
        <a:p>
          <a:endParaRPr lang="pt-BR"/>
        </a:p>
      </dgm:t>
    </dgm:pt>
    <dgm:pt modelId="{BFAEC8B7-7CF3-4234-8A4D-A94F4D3583A2}" type="pres">
      <dgm:prSet presAssocID="{E0B96F81-9004-43D1-88DF-45E638ABE540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1903101-297B-46F0-8C5B-35A37281EA98}" type="pres">
      <dgm:prSet presAssocID="{E0B96F81-9004-43D1-88DF-45E638ABE540}" presName="rootComposite" presStyleCnt="0"/>
      <dgm:spPr/>
      <dgm:t>
        <a:bodyPr/>
        <a:lstStyle/>
        <a:p>
          <a:endParaRPr lang="pt-BR"/>
        </a:p>
      </dgm:t>
    </dgm:pt>
    <dgm:pt modelId="{2090D1B8-9EB3-40D6-84EF-4A62CBB1859E}" type="pres">
      <dgm:prSet presAssocID="{E0B96F81-9004-43D1-88DF-45E638ABE540}" presName="rootText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13AAC46-F2D2-4B9B-A59C-8AB315286748}" type="pres">
      <dgm:prSet presAssocID="{E0B96F81-9004-43D1-88DF-45E638ABE540}" presName="rootConnector" presStyleLbl="node4" presStyleIdx="5" presStyleCnt="12"/>
      <dgm:spPr/>
      <dgm:t>
        <a:bodyPr/>
        <a:lstStyle/>
        <a:p>
          <a:endParaRPr lang="pt-BR"/>
        </a:p>
      </dgm:t>
    </dgm:pt>
    <dgm:pt modelId="{1251A2A6-9687-4B5F-BF9D-AE124B0F06E6}" type="pres">
      <dgm:prSet presAssocID="{E0B96F81-9004-43D1-88DF-45E638ABE540}" presName="hierChild4" presStyleCnt="0"/>
      <dgm:spPr/>
      <dgm:t>
        <a:bodyPr/>
        <a:lstStyle/>
        <a:p>
          <a:endParaRPr lang="pt-BR"/>
        </a:p>
      </dgm:t>
    </dgm:pt>
    <dgm:pt modelId="{8C2E9004-D9C6-4D8B-839E-814EE42F9ADA}" type="pres">
      <dgm:prSet presAssocID="{E0B96F81-9004-43D1-88DF-45E638ABE540}" presName="hierChild5" presStyleCnt="0"/>
      <dgm:spPr/>
      <dgm:t>
        <a:bodyPr/>
        <a:lstStyle/>
        <a:p>
          <a:endParaRPr lang="pt-BR"/>
        </a:p>
      </dgm:t>
    </dgm:pt>
    <dgm:pt modelId="{BFB41234-CC84-41A1-AABB-E20DBC259336}" type="pres">
      <dgm:prSet presAssocID="{8D1ECAE0-6C5B-4499-A870-2B07D9848120}" presName="hierChild5" presStyleCnt="0"/>
      <dgm:spPr/>
      <dgm:t>
        <a:bodyPr/>
        <a:lstStyle/>
        <a:p>
          <a:endParaRPr lang="pt-BR"/>
        </a:p>
      </dgm:t>
    </dgm:pt>
    <dgm:pt modelId="{AEF320FE-0436-4A6F-A6C7-F3D455C84E81}" type="pres">
      <dgm:prSet presAssocID="{93F8E548-7BDE-4BE4-8DFD-D686FE8F59B2}" presName="Name37" presStyleLbl="parChTrans1D3" presStyleIdx="2" presStyleCnt="4"/>
      <dgm:spPr/>
      <dgm:t>
        <a:bodyPr/>
        <a:lstStyle/>
        <a:p>
          <a:endParaRPr lang="pt-BR"/>
        </a:p>
      </dgm:t>
    </dgm:pt>
    <dgm:pt modelId="{9E568CD9-1C3E-4F5E-8E75-8EE8BE99A9C9}" type="pres">
      <dgm:prSet presAssocID="{54E879C5-E2E4-40D0-A75D-96B4315AE2B8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8D1965A0-68F7-490F-A66E-32AEC473CDF4}" type="pres">
      <dgm:prSet presAssocID="{54E879C5-E2E4-40D0-A75D-96B4315AE2B8}" presName="rootComposite" presStyleCnt="0"/>
      <dgm:spPr/>
      <dgm:t>
        <a:bodyPr/>
        <a:lstStyle/>
        <a:p>
          <a:endParaRPr lang="pt-BR"/>
        </a:p>
      </dgm:t>
    </dgm:pt>
    <dgm:pt modelId="{1569834B-2C84-42A5-858E-82E5D70A9768}" type="pres">
      <dgm:prSet presAssocID="{54E879C5-E2E4-40D0-A75D-96B4315AE2B8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B5F6937-F48E-41AE-BABC-30B18F3A385F}" type="pres">
      <dgm:prSet presAssocID="{54E879C5-E2E4-40D0-A75D-96B4315AE2B8}" presName="rootConnector" presStyleLbl="node3" presStyleIdx="2" presStyleCnt="4"/>
      <dgm:spPr/>
      <dgm:t>
        <a:bodyPr/>
        <a:lstStyle/>
        <a:p>
          <a:endParaRPr lang="pt-BR"/>
        </a:p>
      </dgm:t>
    </dgm:pt>
    <dgm:pt modelId="{7684B2D1-9152-44B8-94AE-AA2D0907E550}" type="pres">
      <dgm:prSet presAssocID="{54E879C5-E2E4-40D0-A75D-96B4315AE2B8}" presName="hierChild4" presStyleCnt="0"/>
      <dgm:spPr/>
      <dgm:t>
        <a:bodyPr/>
        <a:lstStyle/>
        <a:p>
          <a:endParaRPr lang="pt-BR"/>
        </a:p>
      </dgm:t>
    </dgm:pt>
    <dgm:pt modelId="{ABC7E2BE-02D1-40DD-8AD2-CA8D2640608E}" type="pres">
      <dgm:prSet presAssocID="{CF928E49-A5F0-409D-9D47-1BECAA288E49}" presName="Name37" presStyleLbl="parChTrans1D4" presStyleIdx="6" presStyleCnt="12"/>
      <dgm:spPr/>
      <dgm:t>
        <a:bodyPr/>
        <a:lstStyle/>
        <a:p>
          <a:endParaRPr lang="pt-BR"/>
        </a:p>
      </dgm:t>
    </dgm:pt>
    <dgm:pt modelId="{1AB18BB4-CA37-4CBA-A82B-1C1C5335EB56}" type="pres">
      <dgm:prSet presAssocID="{FB8DDFCD-8C36-499B-B615-B8584202DA89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8709AAAD-518F-489B-9797-98F56E61EF0A}" type="pres">
      <dgm:prSet presAssocID="{FB8DDFCD-8C36-499B-B615-B8584202DA89}" presName="rootComposite" presStyleCnt="0"/>
      <dgm:spPr/>
      <dgm:t>
        <a:bodyPr/>
        <a:lstStyle/>
        <a:p>
          <a:endParaRPr lang="pt-BR"/>
        </a:p>
      </dgm:t>
    </dgm:pt>
    <dgm:pt modelId="{4D5E346F-8BFF-4735-B106-BF218FA3DE15}" type="pres">
      <dgm:prSet presAssocID="{FB8DDFCD-8C36-499B-B615-B8584202DA89}" presName="rootText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AA8280D-96A4-4C68-A895-4A40101E2A50}" type="pres">
      <dgm:prSet presAssocID="{FB8DDFCD-8C36-499B-B615-B8584202DA89}" presName="rootConnector" presStyleLbl="node4" presStyleIdx="6" presStyleCnt="12"/>
      <dgm:spPr/>
      <dgm:t>
        <a:bodyPr/>
        <a:lstStyle/>
        <a:p>
          <a:endParaRPr lang="pt-BR"/>
        </a:p>
      </dgm:t>
    </dgm:pt>
    <dgm:pt modelId="{CE17D3CC-4E4A-4CA9-8D30-F7AF3DA28947}" type="pres">
      <dgm:prSet presAssocID="{FB8DDFCD-8C36-499B-B615-B8584202DA89}" presName="hierChild4" presStyleCnt="0"/>
      <dgm:spPr/>
      <dgm:t>
        <a:bodyPr/>
        <a:lstStyle/>
        <a:p>
          <a:endParaRPr lang="pt-BR"/>
        </a:p>
      </dgm:t>
    </dgm:pt>
    <dgm:pt modelId="{73AD900B-CF90-4548-A47A-F78A4AA3BAF4}" type="pres">
      <dgm:prSet presAssocID="{FB8DDFCD-8C36-499B-B615-B8584202DA89}" presName="hierChild5" presStyleCnt="0"/>
      <dgm:spPr/>
      <dgm:t>
        <a:bodyPr/>
        <a:lstStyle/>
        <a:p>
          <a:endParaRPr lang="pt-BR"/>
        </a:p>
      </dgm:t>
    </dgm:pt>
    <dgm:pt modelId="{76A9B7F5-6112-4C77-8D48-9EE1FDC53ACD}" type="pres">
      <dgm:prSet presAssocID="{F68EA997-D62D-4D64-9406-93079A765F40}" presName="Name37" presStyleLbl="parChTrans1D4" presStyleIdx="7" presStyleCnt="12"/>
      <dgm:spPr/>
      <dgm:t>
        <a:bodyPr/>
        <a:lstStyle/>
        <a:p>
          <a:endParaRPr lang="pt-BR"/>
        </a:p>
      </dgm:t>
    </dgm:pt>
    <dgm:pt modelId="{77D33711-292E-46E2-8700-D0441D4B1087}" type="pres">
      <dgm:prSet presAssocID="{65862145-42FE-4022-8D0B-187354920BF0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541B3B6D-DE7A-4C52-BD3B-1C75276A43D0}" type="pres">
      <dgm:prSet presAssocID="{65862145-42FE-4022-8D0B-187354920BF0}" presName="rootComposite" presStyleCnt="0"/>
      <dgm:spPr/>
      <dgm:t>
        <a:bodyPr/>
        <a:lstStyle/>
        <a:p>
          <a:endParaRPr lang="pt-BR"/>
        </a:p>
      </dgm:t>
    </dgm:pt>
    <dgm:pt modelId="{ED7CF381-EF75-4850-9073-44A6E1AB9C0E}" type="pres">
      <dgm:prSet presAssocID="{65862145-42FE-4022-8D0B-187354920BF0}" presName="rootText" presStyleLbl="node4" presStyleIdx="7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1E769D7-2F2A-4B22-9E2D-6E6E9258B8A6}" type="pres">
      <dgm:prSet presAssocID="{65862145-42FE-4022-8D0B-187354920BF0}" presName="rootConnector" presStyleLbl="node4" presStyleIdx="7" presStyleCnt="12"/>
      <dgm:spPr/>
      <dgm:t>
        <a:bodyPr/>
        <a:lstStyle/>
        <a:p>
          <a:endParaRPr lang="pt-BR"/>
        </a:p>
      </dgm:t>
    </dgm:pt>
    <dgm:pt modelId="{74F27C29-CA2F-44D4-9127-355E4130C4E4}" type="pres">
      <dgm:prSet presAssocID="{65862145-42FE-4022-8D0B-187354920BF0}" presName="hierChild4" presStyleCnt="0"/>
      <dgm:spPr/>
      <dgm:t>
        <a:bodyPr/>
        <a:lstStyle/>
        <a:p>
          <a:endParaRPr lang="pt-BR"/>
        </a:p>
      </dgm:t>
    </dgm:pt>
    <dgm:pt modelId="{510E681F-761B-4DF5-884E-AA558BF62CDE}" type="pres">
      <dgm:prSet presAssocID="{65862145-42FE-4022-8D0B-187354920BF0}" presName="hierChild5" presStyleCnt="0"/>
      <dgm:spPr/>
      <dgm:t>
        <a:bodyPr/>
        <a:lstStyle/>
        <a:p>
          <a:endParaRPr lang="pt-BR"/>
        </a:p>
      </dgm:t>
    </dgm:pt>
    <dgm:pt modelId="{0A36F04D-2C89-4FEC-BFC2-3F46909359DE}" type="pres">
      <dgm:prSet presAssocID="{EA8B1BC9-AC86-4F08-8533-AC5189112946}" presName="Name37" presStyleLbl="parChTrans1D4" presStyleIdx="8" presStyleCnt="12"/>
      <dgm:spPr/>
      <dgm:t>
        <a:bodyPr/>
        <a:lstStyle/>
        <a:p>
          <a:endParaRPr lang="pt-BR"/>
        </a:p>
      </dgm:t>
    </dgm:pt>
    <dgm:pt modelId="{3E12B965-B110-4899-954B-5086DE98E6F6}" type="pres">
      <dgm:prSet presAssocID="{CC0AB6CA-0321-4D7F-BB27-C75B699D6129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A94D06E3-0CFF-4FA7-B5AD-8D8BFA45892D}" type="pres">
      <dgm:prSet presAssocID="{CC0AB6CA-0321-4D7F-BB27-C75B699D6129}" presName="rootComposite" presStyleCnt="0"/>
      <dgm:spPr/>
      <dgm:t>
        <a:bodyPr/>
        <a:lstStyle/>
        <a:p>
          <a:endParaRPr lang="pt-BR"/>
        </a:p>
      </dgm:t>
    </dgm:pt>
    <dgm:pt modelId="{AB2F0CBD-A132-48C2-9C50-BDB94333622A}" type="pres">
      <dgm:prSet presAssocID="{CC0AB6CA-0321-4D7F-BB27-C75B699D6129}" presName="rootText" presStyleLbl="node4" presStyleIdx="8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5095D31-A785-4B5D-B8DF-29A9EB5A9FAD}" type="pres">
      <dgm:prSet presAssocID="{CC0AB6CA-0321-4D7F-BB27-C75B699D6129}" presName="rootConnector" presStyleLbl="node4" presStyleIdx="8" presStyleCnt="12"/>
      <dgm:spPr/>
      <dgm:t>
        <a:bodyPr/>
        <a:lstStyle/>
        <a:p>
          <a:endParaRPr lang="pt-BR"/>
        </a:p>
      </dgm:t>
    </dgm:pt>
    <dgm:pt modelId="{A1DA690E-0CC1-4A3E-A445-5103988792D7}" type="pres">
      <dgm:prSet presAssocID="{CC0AB6CA-0321-4D7F-BB27-C75B699D6129}" presName="hierChild4" presStyleCnt="0"/>
      <dgm:spPr/>
      <dgm:t>
        <a:bodyPr/>
        <a:lstStyle/>
        <a:p>
          <a:endParaRPr lang="pt-BR"/>
        </a:p>
      </dgm:t>
    </dgm:pt>
    <dgm:pt modelId="{A32908BE-C81E-46CA-9ABC-C63E709A9B81}" type="pres">
      <dgm:prSet presAssocID="{CC0AB6CA-0321-4D7F-BB27-C75B699D6129}" presName="hierChild5" presStyleCnt="0"/>
      <dgm:spPr/>
      <dgm:t>
        <a:bodyPr/>
        <a:lstStyle/>
        <a:p>
          <a:endParaRPr lang="pt-BR"/>
        </a:p>
      </dgm:t>
    </dgm:pt>
    <dgm:pt modelId="{B8CAA08A-8087-4B5D-83A5-4FAB62844B14}" type="pres">
      <dgm:prSet presAssocID="{54E879C5-E2E4-40D0-A75D-96B4315AE2B8}" presName="hierChild5" presStyleCnt="0"/>
      <dgm:spPr/>
      <dgm:t>
        <a:bodyPr/>
        <a:lstStyle/>
        <a:p>
          <a:endParaRPr lang="pt-BR"/>
        </a:p>
      </dgm:t>
    </dgm:pt>
    <dgm:pt modelId="{00E483BB-B95B-4711-A6AC-C9BAE6780C51}" type="pres">
      <dgm:prSet presAssocID="{A2F87A4A-8023-412F-A67F-18ADBE0A666A}" presName="Name37" presStyleLbl="parChTrans1D3" presStyleIdx="3" presStyleCnt="4"/>
      <dgm:spPr/>
      <dgm:t>
        <a:bodyPr/>
        <a:lstStyle/>
        <a:p>
          <a:endParaRPr lang="pt-BR"/>
        </a:p>
      </dgm:t>
    </dgm:pt>
    <dgm:pt modelId="{46945A9B-8482-487D-BE76-2458FE4BE687}" type="pres">
      <dgm:prSet presAssocID="{D2C4AA44-F9DB-47C7-8BDC-AEF8C818FC23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3FD3AF6D-56A8-4453-96FF-D39F9C3158E2}" type="pres">
      <dgm:prSet presAssocID="{D2C4AA44-F9DB-47C7-8BDC-AEF8C818FC23}" presName="rootComposite" presStyleCnt="0"/>
      <dgm:spPr/>
      <dgm:t>
        <a:bodyPr/>
        <a:lstStyle/>
        <a:p>
          <a:endParaRPr lang="pt-BR"/>
        </a:p>
      </dgm:t>
    </dgm:pt>
    <dgm:pt modelId="{39B52D48-CFAB-4FEB-82C6-C506EF071722}" type="pres">
      <dgm:prSet presAssocID="{D2C4AA44-F9DB-47C7-8BDC-AEF8C818FC2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00985BE-7C11-48EE-A44E-B0BCAA393CAD}" type="pres">
      <dgm:prSet presAssocID="{D2C4AA44-F9DB-47C7-8BDC-AEF8C818FC23}" presName="rootConnector" presStyleLbl="node3" presStyleIdx="3" presStyleCnt="4"/>
      <dgm:spPr/>
      <dgm:t>
        <a:bodyPr/>
        <a:lstStyle/>
        <a:p>
          <a:endParaRPr lang="pt-BR"/>
        </a:p>
      </dgm:t>
    </dgm:pt>
    <dgm:pt modelId="{A04838DC-69C8-40AF-A493-2E50583FAE0D}" type="pres">
      <dgm:prSet presAssocID="{D2C4AA44-F9DB-47C7-8BDC-AEF8C818FC23}" presName="hierChild4" presStyleCnt="0"/>
      <dgm:spPr/>
      <dgm:t>
        <a:bodyPr/>
        <a:lstStyle/>
        <a:p>
          <a:endParaRPr lang="pt-BR"/>
        </a:p>
      </dgm:t>
    </dgm:pt>
    <dgm:pt modelId="{30474131-F87A-488C-9212-F521EFC40837}" type="pres">
      <dgm:prSet presAssocID="{60C93655-9247-42CD-8921-D944E8A592A8}" presName="Name37" presStyleLbl="parChTrans1D4" presStyleIdx="9" presStyleCnt="12"/>
      <dgm:spPr/>
      <dgm:t>
        <a:bodyPr/>
        <a:lstStyle/>
        <a:p>
          <a:endParaRPr lang="pt-BR"/>
        </a:p>
      </dgm:t>
    </dgm:pt>
    <dgm:pt modelId="{CE4DFD0B-D25E-45E0-99DC-1CCF90865CE7}" type="pres">
      <dgm:prSet presAssocID="{7E4D4F5A-39EC-4579-B11B-D82C48FC81EC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B6CACE2D-7767-4F0F-9293-2BAC6D1289C0}" type="pres">
      <dgm:prSet presAssocID="{7E4D4F5A-39EC-4579-B11B-D82C48FC81EC}" presName="rootComposite" presStyleCnt="0"/>
      <dgm:spPr/>
      <dgm:t>
        <a:bodyPr/>
        <a:lstStyle/>
        <a:p>
          <a:endParaRPr lang="pt-BR"/>
        </a:p>
      </dgm:t>
    </dgm:pt>
    <dgm:pt modelId="{8DCC5117-8452-4166-8573-5501B7CCE582}" type="pres">
      <dgm:prSet presAssocID="{7E4D4F5A-39EC-4579-B11B-D82C48FC81EC}" presName="rootText" presStyleLbl="node4" presStyleIdx="9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60884E7-5E0F-4E7D-866F-CEA0998DB194}" type="pres">
      <dgm:prSet presAssocID="{7E4D4F5A-39EC-4579-B11B-D82C48FC81EC}" presName="rootConnector" presStyleLbl="node4" presStyleIdx="9" presStyleCnt="12"/>
      <dgm:spPr/>
      <dgm:t>
        <a:bodyPr/>
        <a:lstStyle/>
        <a:p>
          <a:endParaRPr lang="pt-BR"/>
        </a:p>
      </dgm:t>
    </dgm:pt>
    <dgm:pt modelId="{B8B404E2-0C10-429C-A6C3-9F4BD31DDA78}" type="pres">
      <dgm:prSet presAssocID="{7E4D4F5A-39EC-4579-B11B-D82C48FC81EC}" presName="hierChild4" presStyleCnt="0"/>
      <dgm:spPr/>
      <dgm:t>
        <a:bodyPr/>
        <a:lstStyle/>
        <a:p>
          <a:endParaRPr lang="pt-BR"/>
        </a:p>
      </dgm:t>
    </dgm:pt>
    <dgm:pt modelId="{A212E857-FB97-43B7-99DA-201C6A72A9B9}" type="pres">
      <dgm:prSet presAssocID="{7E4D4F5A-39EC-4579-B11B-D82C48FC81EC}" presName="hierChild5" presStyleCnt="0"/>
      <dgm:spPr/>
      <dgm:t>
        <a:bodyPr/>
        <a:lstStyle/>
        <a:p>
          <a:endParaRPr lang="pt-BR"/>
        </a:p>
      </dgm:t>
    </dgm:pt>
    <dgm:pt modelId="{C21C0AB2-3880-4A7A-B570-1926812D40F1}" type="pres">
      <dgm:prSet presAssocID="{93B01BCC-9B77-4D6E-B35E-DD357775300E}" presName="Name37" presStyleLbl="parChTrans1D4" presStyleIdx="10" presStyleCnt="12"/>
      <dgm:spPr/>
      <dgm:t>
        <a:bodyPr/>
        <a:lstStyle/>
        <a:p>
          <a:endParaRPr lang="pt-BR"/>
        </a:p>
      </dgm:t>
    </dgm:pt>
    <dgm:pt modelId="{BFB1C7EE-4BBC-4BFF-827B-3383B80C99AA}" type="pres">
      <dgm:prSet presAssocID="{CFF0FF6C-ADD5-4014-BAA5-95D8C1402C1E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B8BF8947-9F2B-4226-847C-7DBE385D4492}" type="pres">
      <dgm:prSet presAssocID="{CFF0FF6C-ADD5-4014-BAA5-95D8C1402C1E}" presName="rootComposite" presStyleCnt="0"/>
      <dgm:spPr/>
      <dgm:t>
        <a:bodyPr/>
        <a:lstStyle/>
        <a:p>
          <a:endParaRPr lang="pt-BR"/>
        </a:p>
      </dgm:t>
    </dgm:pt>
    <dgm:pt modelId="{1E4D768F-5227-420C-9156-C7C46F6BEBFF}" type="pres">
      <dgm:prSet presAssocID="{CFF0FF6C-ADD5-4014-BAA5-95D8C1402C1E}" presName="rootText" presStyleLbl="node4" presStyleIdx="10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C68AAC6-D7DC-41B3-8973-7899F9F93F75}" type="pres">
      <dgm:prSet presAssocID="{CFF0FF6C-ADD5-4014-BAA5-95D8C1402C1E}" presName="rootConnector" presStyleLbl="node4" presStyleIdx="10" presStyleCnt="12"/>
      <dgm:spPr/>
      <dgm:t>
        <a:bodyPr/>
        <a:lstStyle/>
        <a:p>
          <a:endParaRPr lang="pt-BR"/>
        </a:p>
      </dgm:t>
    </dgm:pt>
    <dgm:pt modelId="{49A44B11-8048-41BD-9777-05AB417A1C02}" type="pres">
      <dgm:prSet presAssocID="{CFF0FF6C-ADD5-4014-BAA5-95D8C1402C1E}" presName="hierChild4" presStyleCnt="0"/>
      <dgm:spPr/>
      <dgm:t>
        <a:bodyPr/>
        <a:lstStyle/>
        <a:p>
          <a:endParaRPr lang="pt-BR"/>
        </a:p>
      </dgm:t>
    </dgm:pt>
    <dgm:pt modelId="{B6C7FDD5-7A3F-4AA2-A7A5-7DBD0DF56E8B}" type="pres">
      <dgm:prSet presAssocID="{CFF0FF6C-ADD5-4014-BAA5-95D8C1402C1E}" presName="hierChild5" presStyleCnt="0"/>
      <dgm:spPr/>
      <dgm:t>
        <a:bodyPr/>
        <a:lstStyle/>
        <a:p>
          <a:endParaRPr lang="pt-BR"/>
        </a:p>
      </dgm:t>
    </dgm:pt>
    <dgm:pt modelId="{5100FDAB-7639-4849-B580-B2B93E5E5CCB}" type="pres">
      <dgm:prSet presAssocID="{CC5434ED-3C5F-490F-9DD3-C203E5241649}" presName="Name37" presStyleLbl="parChTrans1D4" presStyleIdx="11" presStyleCnt="12"/>
      <dgm:spPr/>
      <dgm:t>
        <a:bodyPr/>
        <a:lstStyle/>
        <a:p>
          <a:endParaRPr lang="pt-BR"/>
        </a:p>
      </dgm:t>
    </dgm:pt>
    <dgm:pt modelId="{8E5567F3-B682-47A0-B295-1F0CC01195B1}" type="pres">
      <dgm:prSet presAssocID="{70175E51-859D-4CC0-A83E-42406964DB58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484E69C6-8380-46EC-A6F3-A261C32F89F9}" type="pres">
      <dgm:prSet presAssocID="{70175E51-859D-4CC0-A83E-42406964DB58}" presName="rootComposite" presStyleCnt="0"/>
      <dgm:spPr/>
      <dgm:t>
        <a:bodyPr/>
        <a:lstStyle/>
        <a:p>
          <a:endParaRPr lang="pt-BR"/>
        </a:p>
      </dgm:t>
    </dgm:pt>
    <dgm:pt modelId="{E1D1291F-58ED-4B72-BDDA-799E9B84749B}" type="pres">
      <dgm:prSet presAssocID="{70175E51-859D-4CC0-A83E-42406964DB58}" presName="rootText" presStyleLbl="node4" presStyleIdx="11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67E2494-3910-4351-91BB-644FAFE92A23}" type="pres">
      <dgm:prSet presAssocID="{70175E51-859D-4CC0-A83E-42406964DB58}" presName="rootConnector" presStyleLbl="node4" presStyleIdx="11" presStyleCnt="12"/>
      <dgm:spPr/>
      <dgm:t>
        <a:bodyPr/>
        <a:lstStyle/>
        <a:p>
          <a:endParaRPr lang="pt-BR"/>
        </a:p>
      </dgm:t>
    </dgm:pt>
    <dgm:pt modelId="{CB4EDE53-068A-41C1-8D4C-7A145483B464}" type="pres">
      <dgm:prSet presAssocID="{70175E51-859D-4CC0-A83E-42406964DB58}" presName="hierChild4" presStyleCnt="0"/>
      <dgm:spPr/>
      <dgm:t>
        <a:bodyPr/>
        <a:lstStyle/>
        <a:p>
          <a:endParaRPr lang="pt-BR"/>
        </a:p>
      </dgm:t>
    </dgm:pt>
    <dgm:pt modelId="{F7D75346-DE3C-4BB1-90C5-4690EA12BED7}" type="pres">
      <dgm:prSet presAssocID="{70175E51-859D-4CC0-A83E-42406964DB58}" presName="hierChild5" presStyleCnt="0"/>
      <dgm:spPr/>
      <dgm:t>
        <a:bodyPr/>
        <a:lstStyle/>
        <a:p>
          <a:endParaRPr lang="pt-BR"/>
        </a:p>
      </dgm:t>
    </dgm:pt>
    <dgm:pt modelId="{BDD831C4-3D0E-4380-AFE3-58813CF265F7}" type="pres">
      <dgm:prSet presAssocID="{D2C4AA44-F9DB-47C7-8BDC-AEF8C818FC23}" presName="hierChild5" presStyleCnt="0"/>
      <dgm:spPr/>
      <dgm:t>
        <a:bodyPr/>
        <a:lstStyle/>
        <a:p>
          <a:endParaRPr lang="pt-BR"/>
        </a:p>
      </dgm:t>
    </dgm:pt>
    <dgm:pt modelId="{12350306-34FC-4E0A-866E-CDBEB6DF559A}" type="pres">
      <dgm:prSet presAssocID="{22FAE461-EA9C-4311-8CCF-42F0633DC586}" presName="hierChild5" presStyleCnt="0"/>
      <dgm:spPr/>
      <dgm:t>
        <a:bodyPr/>
        <a:lstStyle/>
        <a:p>
          <a:endParaRPr lang="pt-BR"/>
        </a:p>
      </dgm:t>
    </dgm:pt>
    <dgm:pt modelId="{654FB3D5-223F-4FB0-93AE-A22D627FD0B2}" type="pres">
      <dgm:prSet presAssocID="{F44D4F9E-5C85-483B-B6E4-FDC1C8ED7875}" presName="hierChild3" presStyleCnt="0"/>
      <dgm:spPr/>
      <dgm:t>
        <a:bodyPr/>
        <a:lstStyle/>
        <a:p>
          <a:endParaRPr lang="pt-BR"/>
        </a:p>
      </dgm:t>
    </dgm:pt>
  </dgm:ptLst>
  <dgm:cxnLst>
    <dgm:cxn modelId="{470D41ED-1CD3-47E3-AE51-031B7BFFC14C}" srcId="{5DE6BCAD-441E-4505-9DF3-1AC5450CCC7A}" destId="{3DA4CC64-CB11-4D52-83C1-F7D289810C73}" srcOrd="2" destOrd="0" parTransId="{8A5B75E4-7132-437C-950B-F8B1049D6614}" sibTransId="{EA993D67-9FF4-486D-A957-8340F7E3B8AC}"/>
    <dgm:cxn modelId="{85008D1B-6BE9-4734-8530-9D6A11A034B0}" type="presOf" srcId="{E0B96F81-9004-43D1-88DF-45E638ABE540}" destId="{213AAC46-F2D2-4B9B-A59C-8AB315286748}" srcOrd="1" destOrd="0" presId="urn:microsoft.com/office/officeart/2005/8/layout/orgChart1"/>
    <dgm:cxn modelId="{E7B50645-F8B5-4ACF-80D9-6AE49B242C14}" type="presOf" srcId="{FB8DDFCD-8C36-499B-B615-B8584202DA89}" destId="{AAA8280D-96A4-4C68-A895-4A40101E2A50}" srcOrd="1" destOrd="0" presId="urn:microsoft.com/office/officeart/2005/8/layout/orgChart1"/>
    <dgm:cxn modelId="{34C5EE87-1D4D-4BA1-B839-37E0287FCB52}" type="presOf" srcId="{D2C2273C-83A4-4E69-88A0-1F2A6536C0A7}" destId="{FEBC658A-E673-4AB2-8669-969BD52CCB56}" srcOrd="0" destOrd="0" presId="urn:microsoft.com/office/officeart/2005/8/layout/orgChart1"/>
    <dgm:cxn modelId="{507BDCDE-9C23-4EEE-837C-C70D88E803CD}" srcId="{D2C4AA44-F9DB-47C7-8BDC-AEF8C818FC23}" destId="{7E4D4F5A-39EC-4579-B11B-D82C48FC81EC}" srcOrd="0" destOrd="0" parTransId="{60C93655-9247-42CD-8921-D944E8A592A8}" sibTransId="{C14CCF98-C62D-414A-9DB7-0CB0F001442B}"/>
    <dgm:cxn modelId="{CCF276ED-4B82-4FFF-8C57-4423605CFC37}" type="presOf" srcId="{F68EA997-D62D-4D64-9406-93079A765F40}" destId="{76A9B7F5-6112-4C77-8D48-9EE1FDC53ACD}" srcOrd="0" destOrd="0" presId="urn:microsoft.com/office/officeart/2005/8/layout/orgChart1"/>
    <dgm:cxn modelId="{C478516F-AD8B-4163-94DE-DE3538A63A9C}" srcId="{54E879C5-E2E4-40D0-A75D-96B4315AE2B8}" destId="{65862145-42FE-4022-8D0B-187354920BF0}" srcOrd="1" destOrd="0" parTransId="{F68EA997-D62D-4D64-9406-93079A765F40}" sibTransId="{A433D3B7-90AD-472C-BCA7-A5E1B1901DB2}"/>
    <dgm:cxn modelId="{227616C1-2CFC-4443-8ABF-1BDA58CDDBBF}" srcId="{5DE6BCAD-441E-4505-9DF3-1AC5450CCC7A}" destId="{1A8EACE6-B99E-4FF8-BE62-ABC449DFFDB8}" srcOrd="1" destOrd="0" parTransId="{B0078E2F-9741-4687-95B1-59D3B279C3B2}" sibTransId="{566AB823-2CC7-4485-BBA1-00A5B2F34FD7}"/>
    <dgm:cxn modelId="{501E0E5E-EEF5-4F88-A998-149DE59ED36F}" type="presOf" srcId="{F8EDC6BC-CF26-4A67-A9FB-F9B0FB9AF5E4}" destId="{501DA4FF-4FAC-4ABB-82D7-856B0C3C2823}" srcOrd="0" destOrd="0" presId="urn:microsoft.com/office/officeart/2005/8/layout/orgChart1"/>
    <dgm:cxn modelId="{8CFD9B1C-EB30-4662-A875-6C23C48F45ED}" type="presOf" srcId="{D2C4AA44-F9DB-47C7-8BDC-AEF8C818FC23}" destId="{39B52D48-CFAB-4FEB-82C6-C506EF071722}" srcOrd="0" destOrd="0" presId="urn:microsoft.com/office/officeart/2005/8/layout/orgChart1"/>
    <dgm:cxn modelId="{751A73FE-28EA-4EBE-878D-E0BD3A441A53}" type="presOf" srcId="{CC0AB6CA-0321-4D7F-BB27-C75B699D6129}" destId="{AB2F0CBD-A132-48C2-9C50-BDB94333622A}" srcOrd="0" destOrd="0" presId="urn:microsoft.com/office/officeart/2005/8/layout/orgChart1"/>
    <dgm:cxn modelId="{C4784915-B189-4AD9-9235-362640A5BB16}" type="presOf" srcId="{DC599725-627C-460D-9200-9F224C58DDCE}" destId="{23625B43-645D-4F25-9E7C-F4BD8BBA03B3}" srcOrd="0" destOrd="0" presId="urn:microsoft.com/office/officeart/2005/8/layout/orgChart1"/>
    <dgm:cxn modelId="{8797E604-8E07-4C19-ACF1-9D8B9F01237D}" type="presOf" srcId="{3DA4CC64-CB11-4D52-83C1-F7D289810C73}" destId="{F85C02A4-EEA4-4A84-ADC2-2125C23D307D}" srcOrd="1" destOrd="0" presId="urn:microsoft.com/office/officeart/2005/8/layout/orgChart1"/>
    <dgm:cxn modelId="{A5D918A6-3DAA-47BE-92B4-0E3EA72A8E7A}" type="presOf" srcId="{65862145-42FE-4022-8D0B-187354920BF0}" destId="{91E769D7-2F2A-4B22-9E2D-6E6E9258B8A6}" srcOrd="1" destOrd="0" presId="urn:microsoft.com/office/officeart/2005/8/layout/orgChart1"/>
    <dgm:cxn modelId="{A94CE4C5-451B-4D86-8A98-8D3B3B25E86B}" type="presOf" srcId="{7E4D4F5A-39EC-4579-B11B-D82C48FC81EC}" destId="{360884E7-5E0F-4E7D-866F-CEA0998DB194}" srcOrd="1" destOrd="0" presId="urn:microsoft.com/office/officeart/2005/8/layout/orgChart1"/>
    <dgm:cxn modelId="{77E40416-7525-488D-B915-7AA4B4036DC0}" type="presOf" srcId="{54E879C5-E2E4-40D0-A75D-96B4315AE2B8}" destId="{4B5F6937-F48E-41AE-BABC-30B18F3A385F}" srcOrd="1" destOrd="0" presId="urn:microsoft.com/office/officeart/2005/8/layout/orgChart1"/>
    <dgm:cxn modelId="{4147DA09-F56E-4799-B954-2F0BDB1FB23E}" type="presOf" srcId="{4DF338A2-D8FF-4712-A6FF-57A191AE3524}" destId="{1A9DD279-3090-4887-AD8E-B753CD4EAF25}" srcOrd="0" destOrd="0" presId="urn:microsoft.com/office/officeart/2005/8/layout/orgChart1"/>
    <dgm:cxn modelId="{4ABB9994-01F1-4ECE-990F-1F74DEF6FBDD}" type="presOf" srcId="{54E879C5-E2E4-40D0-A75D-96B4315AE2B8}" destId="{1569834B-2C84-42A5-858E-82E5D70A9768}" srcOrd="0" destOrd="0" presId="urn:microsoft.com/office/officeart/2005/8/layout/orgChart1"/>
    <dgm:cxn modelId="{42B62B0C-9D24-43EA-A2E7-02DB71E767F1}" type="presOf" srcId="{E59135BD-D773-4ABE-8406-472646867722}" destId="{F3E8E314-62FF-404F-AF76-9098132AEB6D}" srcOrd="0" destOrd="0" presId="urn:microsoft.com/office/officeart/2005/8/layout/orgChart1"/>
    <dgm:cxn modelId="{CBDDCC45-3187-488D-8CC3-6659D6A35D0B}" type="presOf" srcId="{D2C4AA44-F9DB-47C7-8BDC-AEF8C818FC23}" destId="{400985BE-7C11-48EE-A44E-B0BCAA393CAD}" srcOrd="1" destOrd="0" presId="urn:microsoft.com/office/officeart/2005/8/layout/orgChart1"/>
    <dgm:cxn modelId="{F2A562E9-3C23-4D01-8BEB-CF94E622346B}" type="presOf" srcId="{8D1ECAE0-6C5B-4499-A870-2B07D9848120}" destId="{88A129B0-0D7D-4CF2-B130-D80C4D782EBF}" srcOrd="1" destOrd="0" presId="urn:microsoft.com/office/officeart/2005/8/layout/orgChart1"/>
    <dgm:cxn modelId="{A9742373-0292-4588-AA3A-E113359F1483}" type="presOf" srcId="{22FAE461-EA9C-4311-8CCF-42F0633DC586}" destId="{5A97A069-482E-4215-A45C-AAAEE9773E62}" srcOrd="0" destOrd="0" presId="urn:microsoft.com/office/officeart/2005/8/layout/orgChart1"/>
    <dgm:cxn modelId="{851DBC84-B092-4FA5-9CA1-F6B697604911}" srcId="{F44D4F9E-5C85-483B-B6E4-FDC1C8ED7875}" destId="{22FAE461-EA9C-4311-8CCF-42F0633DC586}" srcOrd="0" destOrd="0" parTransId="{D2C2273C-83A4-4E69-88A0-1F2A6536C0A7}" sibTransId="{A5250DE8-8A6D-4872-9A74-74187CDCD138}"/>
    <dgm:cxn modelId="{96C66929-DAAD-4631-B920-B3A5C4A1D83F}" type="presOf" srcId="{65862145-42FE-4022-8D0B-187354920BF0}" destId="{ED7CF381-EF75-4850-9073-44A6E1AB9C0E}" srcOrd="0" destOrd="0" presId="urn:microsoft.com/office/officeart/2005/8/layout/orgChart1"/>
    <dgm:cxn modelId="{812AD1BC-8574-43B9-A55F-60E638AB3BDD}" type="presOf" srcId="{B0078E2F-9741-4687-95B1-59D3B279C3B2}" destId="{90D5A8AB-299E-45C9-9ABC-AF414E214D62}" srcOrd="0" destOrd="0" presId="urn:microsoft.com/office/officeart/2005/8/layout/orgChart1"/>
    <dgm:cxn modelId="{5EC207A8-512D-464E-AA2D-833D0F238591}" type="presOf" srcId="{5DE6BCAD-441E-4505-9DF3-1AC5450CCC7A}" destId="{B46A47E6-556B-4F64-93BC-8EF495BBA150}" srcOrd="0" destOrd="0" presId="urn:microsoft.com/office/officeart/2005/8/layout/orgChart1"/>
    <dgm:cxn modelId="{99BE6DFE-A4FE-4187-AF59-A0CA5E355E28}" type="presOf" srcId="{CC0AB6CA-0321-4D7F-BB27-C75B699D6129}" destId="{C5095D31-A785-4B5D-B8DF-29A9EB5A9FAD}" srcOrd="1" destOrd="0" presId="urn:microsoft.com/office/officeart/2005/8/layout/orgChart1"/>
    <dgm:cxn modelId="{5CCF2F12-0778-42E7-A8CA-2677ECCCCFEC}" type="presOf" srcId="{CFF0FF6C-ADD5-4014-BAA5-95D8C1402C1E}" destId="{1E4D768F-5227-420C-9156-C7C46F6BEBFF}" srcOrd="0" destOrd="0" presId="urn:microsoft.com/office/officeart/2005/8/layout/orgChart1"/>
    <dgm:cxn modelId="{601B45F2-C6F0-4532-A2BD-0001465620AB}" type="presOf" srcId="{E562751C-C126-4A75-943D-D687CCAB2DD2}" destId="{77B75142-B8F2-49F8-AFD0-33F032BB68BD}" srcOrd="0" destOrd="0" presId="urn:microsoft.com/office/officeart/2005/8/layout/orgChart1"/>
    <dgm:cxn modelId="{EB5A47B5-9942-4CB6-9932-2AF2C693EC4F}" type="presOf" srcId="{F1BE1745-B82F-4DAC-8969-F85DC8FDA28C}" destId="{8A2F2686-0D1D-459B-AAC8-09B6209FE994}" srcOrd="0" destOrd="0" presId="urn:microsoft.com/office/officeart/2005/8/layout/orgChart1"/>
    <dgm:cxn modelId="{2F4BBB47-00B3-41C2-8131-9BA0B93B574F}" type="presOf" srcId="{8D1ECAE0-6C5B-4499-A870-2B07D9848120}" destId="{68DC0125-ACA3-45F8-9022-01C52FEF26CA}" srcOrd="0" destOrd="0" presId="urn:microsoft.com/office/officeart/2005/8/layout/orgChart1"/>
    <dgm:cxn modelId="{A375A21A-76D0-4C0B-9410-7B95A636538B}" type="presOf" srcId="{1A8EACE6-B99E-4FF8-BE62-ABC449DFFDB8}" destId="{6C048EF2-8524-4C97-A04B-23F415F83958}" srcOrd="1" destOrd="0" presId="urn:microsoft.com/office/officeart/2005/8/layout/orgChart1"/>
    <dgm:cxn modelId="{35C2E7B5-9C0C-4E37-B458-25BDA35C74E5}" srcId="{D2C4AA44-F9DB-47C7-8BDC-AEF8C818FC23}" destId="{70175E51-859D-4CC0-A83E-42406964DB58}" srcOrd="2" destOrd="0" parTransId="{CC5434ED-3C5F-490F-9DD3-C203E5241649}" sibTransId="{48B339C7-9F36-40DC-AC1C-800C119A517D}"/>
    <dgm:cxn modelId="{879709B7-BC23-4026-80D0-DB7977C54376}" srcId="{8D1ECAE0-6C5B-4499-A870-2B07D9848120}" destId="{E562751C-C126-4A75-943D-D687CCAB2DD2}" srcOrd="0" destOrd="0" parTransId="{1B29D3EE-EB2E-4376-9D33-B01E529E201C}" sibTransId="{B2095D26-F850-47FF-9A55-5F2B46C073ED}"/>
    <dgm:cxn modelId="{2AD241D0-98A8-453E-B8A9-CCDF78BDE8E0}" type="presOf" srcId="{8A5B75E4-7132-437C-950B-F8B1049D6614}" destId="{6084183A-6A79-4563-B45D-709F64576590}" srcOrd="0" destOrd="0" presId="urn:microsoft.com/office/officeart/2005/8/layout/orgChart1"/>
    <dgm:cxn modelId="{8BCBB0CF-1C65-44BB-A1E2-7140993A4448}" type="presOf" srcId="{CC5434ED-3C5F-490F-9DD3-C203E5241649}" destId="{5100FDAB-7639-4849-B580-B2B93E5E5CCB}" srcOrd="0" destOrd="0" presId="urn:microsoft.com/office/officeart/2005/8/layout/orgChart1"/>
    <dgm:cxn modelId="{3F797D1F-6D3A-4664-B242-5C88D6EE29F4}" srcId="{22FAE461-EA9C-4311-8CCF-42F0633DC586}" destId="{D2C4AA44-F9DB-47C7-8BDC-AEF8C818FC23}" srcOrd="3" destOrd="0" parTransId="{A2F87A4A-8023-412F-A67F-18ADBE0A666A}" sibTransId="{1B995478-D1CD-40FF-B171-76F63E03AFB8}"/>
    <dgm:cxn modelId="{B710A626-3ADA-4B5E-8510-09C2B29A187E}" type="presOf" srcId="{E0B96F81-9004-43D1-88DF-45E638ABE540}" destId="{2090D1B8-9EB3-40D6-84EF-4A62CBB1859E}" srcOrd="0" destOrd="0" presId="urn:microsoft.com/office/officeart/2005/8/layout/orgChart1"/>
    <dgm:cxn modelId="{0435EA41-D611-4D6F-BB36-51EA8F667C8D}" type="presOf" srcId="{7E4D4F5A-39EC-4579-B11B-D82C48FC81EC}" destId="{8DCC5117-8452-4166-8573-5501B7CCE582}" srcOrd="0" destOrd="0" presId="urn:microsoft.com/office/officeart/2005/8/layout/orgChart1"/>
    <dgm:cxn modelId="{1D39743A-1159-4FCA-A05A-0C28D7C15342}" type="presOf" srcId="{98F30257-125D-49E8-9507-AF150417862A}" destId="{379849DE-4D61-4948-A5E1-5D4C4D6D6B07}" srcOrd="0" destOrd="0" presId="urn:microsoft.com/office/officeart/2005/8/layout/orgChart1"/>
    <dgm:cxn modelId="{B363E568-7BDE-4485-8B6F-96730FD5BBF2}" type="presOf" srcId="{CFF0FF6C-ADD5-4014-BAA5-95D8C1402C1E}" destId="{CC68AAC6-D7DC-41B3-8973-7899F9F93F75}" srcOrd="1" destOrd="0" presId="urn:microsoft.com/office/officeart/2005/8/layout/orgChart1"/>
    <dgm:cxn modelId="{9A94EDDD-3593-4995-9222-C3EA4A4E44E4}" srcId="{22FAE461-EA9C-4311-8CCF-42F0633DC586}" destId="{8D1ECAE0-6C5B-4499-A870-2B07D9848120}" srcOrd="1" destOrd="0" parTransId="{D27E9A73-4DE7-440A-A86E-9EE25D49AE0E}" sibTransId="{F6E29551-AC7F-425A-9737-6541FBA58DC4}"/>
    <dgm:cxn modelId="{9FAD4B23-E2C1-4C91-BE39-B2DDA19B343D}" type="presOf" srcId="{F44D4F9E-5C85-483B-B6E4-FDC1C8ED7875}" destId="{F2B4E2D6-75D0-430F-A014-852644541B82}" srcOrd="0" destOrd="0" presId="urn:microsoft.com/office/officeart/2005/8/layout/orgChart1"/>
    <dgm:cxn modelId="{505E0426-039E-48BC-B899-1A8872995D37}" type="presOf" srcId="{93B01BCC-9B77-4D6E-B35E-DD357775300E}" destId="{C21C0AB2-3880-4A7A-B570-1926812D40F1}" srcOrd="0" destOrd="0" presId="urn:microsoft.com/office/officeart/2005/8/layout/orgChart1"/>
    <dgm:cxn modelId="{16FFC6B4-BA55-4583-99BF-488C43397FD6}" type="presOf" srcId="{A2F87A4A-8023-412F-A67F-18ADBE0A666A}" destId="{00E483BB-B95B-4711-A6AC-C9BAE6780C51}" srcOrd="0" destOrd="0" presId="urn:microsoft.com/office/officeart/2005/8/layout/orgChart1"/>
    <dgm:cxn modelId="{E1EB4F7C-1699-40CA-B02A-789C5DD03B56}" type="presOf" srcId="{5DE6BCAD-441E-4505-9DF3-1AC5450CCC7A}" destId="{1E1988A8-7E02-4B4B-BEB5-DB4A5CADF5D5}" srcOrd="1" destOrd="0" presId="urn:microsoft.com/office/officeart/2005/8/layout/orgChart1"/>
    <dgm:cxn modelId="{E5AC7AD7-127A-4402-98E5-23E6AC00F7B3}" type="presOf" srcId="{1A8EACE6-B99E-4FF8-BE62-ABC449DFFDB8}" destId="{D85D4341-F381-4989-B4B6-8F16BAF8F7E1}" srcOrd="0" destOrd="0" presId="urn:microsoft.com/office/officeart/2005/8/layout/orgChart1"/>
    <dgm:cxn modelId="{6990119A-20C3-40FB-9BDD-2A5EDBA23E24}" type="presOf" srcId="{6997FEC0-DD52-47A7-AA04-EAA2F6286544}" destId="{7431EDBE-855D-44DD-A5B2-6BBBFC6F24E1}" srcOrd="0" destOrd="0" presId="urn:microsoft.com/office/officeart/2005/8/layout/orgChart1"/>
    <dgm:cxn modelId="{3F68A3C6-52F9-4D8E-AD3D-976BA4809BA6}" type="presOf" srcId="{60C93655-9247-42CD-8921-D944E8A592A8}" destId="{30474131-F87A-488C-9212-F521EFC40837}" srcOrd="0" destOrd="0" presId="urn:microsoft.com/office/officeart/2005/8/layout/orgChart1"/>
    <dgm:cxn modelId="{7C8090FE-4DD2-4820-B7DE-9DC2D40E4DA5}" srcId="{8D1ECAE0-6C5B-4499-A870-2B07D9848120}" destId="{6997FEC0-DD52-47A7-AA04-EAA2F6286544}" srcOrd="1" destOrd="0" parTransId="{4DF338A2-D8FF-4712-A6FF-57A191AE3524}" sibTransId="{4FD726C0-3A2F-4B1E-8FC0-85B094425BBF}"/>
    <dgm:cxn modelId="{BE2DA202-F2D3-488C-9891-EC5DB4F81F1F}" type="presOf" srcId="{70175E51-859D-4CC0-A83E-42406964DB58}" destId="{E1D1291F-58ED-4B72-BDDA-799E9B84749B}" srcOrd="0" destOrd="0" presId="urn:microsoft.com/office/officeart/2005/8/layout/orgChart1"/>
    <dgm:cxn modelId="{09707363-9C33-4F1C-82DB-58D61E84A3CB}" srcId="{8D1ECAE0-6C5B-4499-A870-2B07D9848120}" destId="{E0B96F81-9004-43D1-88DF-45E638ABE540}" srcOrd="2" destOrd="0" parTransId="{F8EDC6BC-CF26-4A67-A9FB-F9B0FB9AF5E4}" sibTransId="{8D058737-25CD-4767-8A46-E5D68BA063BC}"/>
    <dgm:cxn modelId="{49324F4E-897F-49EB-9405-8F5DBAB8EDB2}" srcId="{22FAE461-EA9C-4311-8CCF-42F0633DC586}" destId="{5DE6BCAD-441E-4505-9DF3-1AC5450CCC7A}" srcOrd="0" destOrd="0" parTransId="{98F30257-125D-49E8-9507-AF150417862A}" sibTransId="{B8840D9F-6006-4D19-8C46-F34D616B71E7}"/>
    <dgm:cxn modelId="{B3B8423C-78FA-42AC-ACD9-47F9E31817A8}" type="presOf" srcId="{CF928E49-A5F0-409D-9D47-1BECAA288E49}" destId="{ABC7E2BE-02D1-40DD-8AD2-CA8D2640608E}" srcOrd="0" destOrd="0" presId="urn:microsoft.com/office/officeart/2005/8/layout/orgChart1"/>
    <dgm:cxn modelId="{753B89DE-0CFD-4985-A947-8F2BB223357C}" srcId="{22FAE461-EA9C-4311-8CCF-42F0633DC586}" destId="{54E879C5-E2E4-40D0-A75D-96B4315AE2B8}" srcOrd="2" destOrd="0" parTransId="{93F8E548-7BDE-4BE4-8DFD-D686FE8F59B2}" sibTransId="{26E26178-2633-46C9-ABC5-9BC088C4C3D2}"/>
    <dgm:cxn modelId="{16833E16-92CA-48BE-8088-674AE5BD3977}" srcId="{54E879C5-E2E4-40D0-A75D-96B4315AE2B8}" destId="{FB8DDFCD-8C36-499B-B615-B8584202DA89}" srcOrd="0" destOrd="0" parTransId="{CF928E49-A5F0-409D-9D47-1BECAA288E49}" sibTransId="{DBF6DACC-238E-4BAB-8903-1506DC7CBD39}"/>
    <dgm:cxn modelId="{DE1ACF8E-D3B9-428E-B06D-5883D4133CD3}" srcId="{E59135BD-D773-4ABE-8406-472646867722}" destId="{F44D4F9E-5C85-483B-B6E4-FDC1C8ED7875}" srcOrd="0" destOrd="0" parTransId="{6FCCC22D-E935-41CB-98A7-D393B8F69300}" sibTransId="{30E2BD22-21FC-4AA0-BB6A-65BFAE679EAE}"/>
    <dgm:cxn modelId="{FB0BCBA5-DBD7-4550-A609-C5F6183BFF60}" type="presOf" srcId="{F44D4F9E-5C85-483B-B6E4-FDC1C8ED7875}" destId="{88F409B7-4CD4-4486-8A99-D525A6F171CA}" srcOrd="1" destOrd="0" presId="urn:microsoft.com/office/officeart/2005/8/layout/orgChart1"/>
    <dgm:cxn modelId="{E46E5F63-8E04-4475-9B6D-6824D104CF8C}" type="presOf" srcId="{F1BE1745-B82F-4DAC-8969-F85DC8FDA28C}" destId="{3F159827-CDE3-4B35-9013-A82C571C21D9}" srcOrd="1" destOrd="0" presId="urn:microsoft.com/office/officeart/2005/8/layout/orgChart1"/>
    <dgm:cxn modelId="{A8806556-024B-4820-92E9-8F74537BC664}" srcId="{5DE6BCAD-441E-4505-9DF3-1AC5450CCC7A}" destId="{F1BE1745-B82F-4DAC-8969-F85DC8FDA28C}" srcOrd="0" destOrd="0" parTransId="{DC599725-627C-460D-9200-9F224C58DDCE}" sibTransId="{429590BE-F25B-4B46-9932-10653B436BFA}"/>
    <dgm:cxn modelId="{6F6A8637-DEF3-4681-8B11-FD0F736A0A55}" type="presOf" srcId="{EA8B1BC9-AC86-4F08-8533-AC5189112946}" destId="{0A36F04D-2C89-4FEC-BFC2-3F46909359DE}" srcOrd="0" destOrd="0" presId="urn:microsoft.com/office/officeart/2005/8/layout/orgChart1"/>
    <dgm:cxn modelId="{646578EA-65A6-46AE-B387-720F32C4D1F1}" type="presOf" srcId="{6997FEC0-DD52-47A7-AA04-EAA2F6286544}" destId="{51FF7D19-4021-49E9-952F-AC087A071551}" srcOrd="1" destOrd="0" presId="urn:microsoft.com/office/officeart/2005/8/layout/orgChart1"/>
    <dgm:cxn modelId="{AFFB7F8B-DA26-4CFE-8034-F1E26E91435C}" srcId="{54E879C5-E2E4-40D0-A75D-96B4315AE2B8}" destId="{CC0AB6CA-0321-4D7F-BB27-C75B699D6129}" srcOrd="2" destOrd="0" parTransId="{EA8B1BC9-AC86-4F08-8533-AC5189112946}" sibTransId="{FB525C4D-FB4F-4B2A-B4A4-848407637B88}"/>
    <dgm:cxn modelId="{2E2DAFBF-D753-4724-899A-CF9227D7F826}" srcId="{D2C4AA44-F9DB-47C7-8BDC-AEF8C818FC23}" destId="{CFF0FF6C-ADD5-4014-BAA5-95D8C1402C1E}" srcOrd="1" destOrd="0" parTransId="{93B01BCC-9B77-4D6E-B35E-DD357775300E}" sibTransId="{B1F5A5E5-A305-46B2-911D-AF7303EE7B9E}"/>
    <dgm:cxn modelId="{72D54897-AD21-4B19-A0F1-A9B47336FFB7}" type="presOf" srcId="{FB8DDFCD-8C36-499B-B615-B8584202DA89}" destId="{4D5E346F-8BFF-4735-B106-BF218FA3DE15}" srcOrd="0" destOrd="0" presId="urn:microsoft.com/office/officeart/2005/8/layout/orgChart1"/>
    <dgm:cxn modelId="{A2288DAC-BBAB-4D29-B027-2A128C1E6D11}" type="presOf" srcId="{D27E9A73-4DE7-440A-A86E-9EE25D49AE0E}" destId="{4FFD074A-35AF-4996-9DD0-B8F1CF0A5E9C}" srcOrd="0" destOrd="0" presId="urn:microsoft.com/office/officeart/2005/8/layout/orgChart1"/>
    <dgm:cxn modelId="{ABD41335-0C5D-44A2-99FE-D768C6A28017}" type="presOf" srcId="{E562751C-C126-4A75-943D-D687CCAB2DD2}" destId="{C00825A1-7071-4135-A235-615AA5556EB1}" srcOrd="1" destOrd="0" presId="urn:microsoft.com/office/officeart/2005/8/layout/orgChart1"/>
    <dgm:cxn modelId="{C37A1A1E-4250-4895-BEC8-3861E68BE593}" type="presOf" srcId="{22FAE461-EA9C-4311-8CCF-42F0633DC586}" destId="{560066D6-73E0-4A8D-BD36-48843E08E148}" srcOrd="1" destOrd="0" presId="urn:microsoft.com/office/officeart/2005/8/layout/orgChart1"/>
    <dgm:cxn modelId="{F2C82484-867A-473F-B136-E69AE4B142F1}" type="presOf" srcId="{70175E51-859D-4CC0-A83E-42406964DB58}" destId="{467E2494-3910-4351-91BB-644FAFE92A23}" srcOrd="1" destOrd="0" presId="urn:microsoft.com/office/officeart/2005/8/layout/orgChart1"/>
    <dgm:cxn modelId="{0AD7373B-B9C4-48A8-9EB6-163EBB9E4171}" type="presOf" srcId="{3DA4CC64-CB11-4D52-83C1-F7D289810C73}" destId="{60315EB3-25F6-4F7A-9E9D-78445C847D80}" srcOrd="0" destOrd="0" presId="urn:microsoft.com/office/officeart/2005/8/layout/orgChart1"/>
    <dgm:cxn modelId="{9628812D-A1F9-4737-8692-0BD21132A49A}" type="presOf" srcId="{1B29D3EE-EB2E-4376-9D33-B01E529E201C}" destId="{264B6EDA-94E2-4F6F-9F2C-CEF42B5E0D4F}" srcOrd="0" destOrd="0" presId="urn:microsoft.com/office/officeart/2005/8/layout/orgChart1"/>
    <dgm:cxn modelId="{C3986716-9616-4693-9323-5A065E26FD61}" type="presOf" srcId="{93F8E548-7BDE-4BE4-8DFD-D686FE8F59B2}" destId="{AEF320FE-0436-4A6F-A6C7-F3D455C84E81}" srcOrd="0" destOrd="0" presId="urn:microsoft.com/office/officeart/2005/8/layout/orgChart1"/>
    <dgm:cxn modelId="{06D01005-0F3F-42A9-8AC3-0AC4B063AFA6}" type="presParOf" srcId="{F3E8E314-62FF-404F-AF76-9098132AEB6D}" destId="{63B9ED66-E071-4DDD-AD41-25E254431BDB}" srcOrd="0" destOrd="0" presId="urn:microsoft.com/office/officeart/2005/8/layout/orgChart1"/>
    <dgm:cxn modelId="{AA73EC0E-4E92-4818-8184-843F6E4289AE}" type="presParOf" srcId="{63B9ED66-E071-4DDD-AD41-25E254431BDB}" destId="{616F3AA7-B183-4E7B-805D-53029786B8E6}" srcOrd="0" destOrd="0" presId="urn:microsoft.com/office/officeart/2005/8/layout/orgChart1"/>
    <dgm:cxn modelId="{B772A97C-F9D5-42B5-94BE-448F6B77FFF5}" type="presParOf" srcId="{616F3AA7-B183-4E7B-805D-53029786B8E6}" destId="{F2B4E2D6-75D0-430F-A014-852644541B82}" srcOrd="0" destOrd="0" presId="urn:microsoft.com/office/officeart/2005/8/layout/orgChart1"/>
    <dgm:cxn modelId="{465720ED-CD04-4AC2-9985-AF18F24BCFF6}" type="presParOf" srcId="{616F3AA7-B183-4E7B-805D-53029786B8E6}" destId="{88F409B7-4CD4-4486-8A99-D525A6F171CA}" srcOrd="1" destOrd="0" presId="urn:microsoft.com/office/officeart/2005/8/layout/orgChart1"/>
    <dgm:cxn modelId="{1C41B86A-DECF-46B2-A7F0-E5A9092693C8}" type="presParOf" srcId="{63B9ED66-E071-4DDD-AD41-25E254431BDB}" destId="{DD227122-FD7D-4FC5-83B8-D935E86B617A}" srcOrd="1" destOrd="0" presId="urn:microsoft.com/office/officeart/2005/8/layout/orgChart1"/>
    <dgm:cxn modelId="{94811616-5478-4FD9-ACF7-20D2A7C03854}" type="presParOf" srcId="{DD227122-FD7D-4FC5-83B8-D935E86B617A}" destId="{FEBC658A-E673-4AB2-8669-969BD52CCB56}" srcOrd="0" destOrd="0" presId="urn:microsoft.com/office/officeart/2005/8/layout/orgChart1"/>
    <dgm:cxn modelId="{5F39969A-92AC-4BE7-B822-2C240B5D8646}" type="presParOf" srcId="{DD227122-FD7D-4FC5-83B8-D935E86B617A}" destId="{B0050EA4-281A-4955-AAFB-BCA8081E324F}" srcOrd="1" destOrd="0" presId="urn:microsoft.com/office/officeart/2005/8/layout/orgChart1"/>
    <dgm:cxn modelId="{1223724A-DACD-4784-BCEC-D95DD76FD3B5}" type="presParOf" srcId="{B0050EA4-281A-4955-AAFB-BCA8081E324F}" destId="{21A8FE12-7DEF-402B-84A4-934F0D5269BE}" srcOrd="0" destOrd="0" presId="urn:microsoft.com/office/officeart/2005/8/layout/orgChart1"/>
    <dgm:cxn modelId="{75580A54-B0B3-4D3C-92B6-C93A93971E21}" type="presParOf" srcId="{21A8FE12-7DEF-402B-84A4-934F0D5269BE}" destId="{5A97A069-482E-4215-A45C-AAAEE9773E62}" srcOrd="0" destOrd="0" presId="urn:microsoft.com/office/officeart/2005/8/layout/orgChart1"/>
    <dgm:cxn modelId="{45FA841E-BCC0-4A02-B43B-4B2BE7AE8A2B}" type="presParOf" srcId="{21A8FE12-7DEF-402B-84A4-934F0D5269BE}" destId="{560066D6-73E0-4A8D-BD36-48843E08E148}" srcOrd="1" destOrd="0" presId="urn:microsoft.com/office/officeart/2005/8/layout/orgChart1"/>
    <dgm:cxn modelId="{2EC798FA-2770-4861-8C3F-11F532638C8F}" type="presParOf" srcId="{B0050EA4-281A-4955-AAFB-BCA8081E324F}" destId="{3A0D8A3C-0AC1-4C53-8E51-8E5B1AABCB08}" srcOrd="1" destOrd="0" presId="urn:microsoft.com/office/officeart/2005/8/layout/orgChart1"/>
    <dgm:cxn modelId="{A1EB03B9-0C7E-4E21-B263-60627F85FA7F}" type="presParOf" srcId="{3A0D8A3C-0AC1-4C53-8E51-8E5B1AABCB08}" destId="{379849DE-4D61-4948-A5E1-5D4C4D6D6B07}" srcOrd="0" destOrd="0" presId="urn:microsoft.com/office/officeart/2005/8/layout/orgChart1"/>
    <dgm:cxn modelId="{AAB58D65-78A2-4E4D-969B-61ABE665373E}" type="presParOf" srcId="{3A0D8A3C-0AC1-4C53-8E51-8E5B1AABCB08}" destId="{E08254C1-0976-425D-9145-C16E07650FE3}" srcOrd="1" destOrd="0" presId="urn:microsoft.com/office/officeart/2005/8/layout/orgChart1"/>
    <dgm:cxn modelId="{5F69A08E-2033-4909-A9EA-708EC2235391}" type="presParOf" srcId="{E08254C1-0976-425D-9145-C16E07650FE3}" destId="{FF7144C3-A01F-4419-9750-1BC356BBB4CE}" srcOrd="0" destOrd="0" presId="urn:microsoft.com/office/officeart/2005/8/layout/orgChart1"/>
    <dgm:cxn modelId="{D5C74B5C-1E95-4B39-99DE-0B69A04369BA}" type="presParOf" srcId="{FF7144C3-A01F-4419-9750-1BC356BBB4CE}" destId="{B46A47E6-556B-4F64-93BC-8EF495BBA150}" srcOrd="0" destOrd="0" presId="urn:microsoft.com/office/officeart/2005/8/layout/orgChart1"/>
    <dgm:cxn modelId="{779EEEC4-CCA4-494D-89B0-F60D8C5D4483}" type="presParOf" srcId="{FF7144C3-A01F-4419-9750-1BC356BBB4CE}" destId="{1E1988A8-7E02-4B4B-BEB5-DB4A5CADF5D5}" srcOrd="1" destOrd="0" presId="urn:microsoft.com/office/officeart/2005/8/layout/orgChart1"/>
    <dgm:cxn modelId="{601556D0-AAEB-482A-87D4-AEFC6039770B}" type="presParOf" srcId="{E08254C1-0976-425D-9145-C16E07650FE3}" destId="{7F47D63E-ED06-4D10-A1BF-A4325E9743D6}" srcOrd="1" destOrd="0" presId="urn:microsoft.com/office/officeart/2005/8/layout/orgChart1"/>
    <dgm:cxn modelId="{8E3D9C39-7A89-47AF-A779-349067E4C657}" type="presParOf" srcId="{7F47D63E-ED06-4D10-A1BF-A4325E9743D6}" destId="{23625B43-645D-4F25-9E7C-F4BD8BBA03B3}" srcOrd="0" destOrd="0" presId="urn:microsoft.com/office/officeart/2005/8/layout/orgChart1"/>
    <dgm:cxn modelId="{24756A3B-650A-4A00-8522-62EE152A0D06}" type="presParOf" srcId="{7F47D63E-ED06-4D10-A1BF-A4325E9743D6}" destId="{2570A46D-5390-4346-953B-3ACB904DCBD4}" srcOrd="1" destOrd="0" presId="urn:microsoft.com/office/officeart/2005/8/layout/orgChart1"/>
    <dgm:cxn modelId="{1049EFB5-7919-4572-9F82-058548644E47}" type="presParOf" srcId="{2570A46D-5390-4346-953B-3ACB904DCBD4}" destId="{FB105DB7-5FEB-4860-8239-AF722D976666}" srcOrd="0" destOrd="0" presId="urn:microsoft.com/office/officeart/2005/8/layout/orgChart1"/>
    <dgm:cxn modelId="{3B4E6302-6B71-47EF-895D-906FE0224491}" type="presParOf" srcId="{FB105DB7-5FEB-4860-8239-AF722D976666}" destId="{8A2F2686-0D1D-459B-AAC8-09B6209FE994}" srcOrd="0" destOrd="0" presId="urn:microsoft.com/office/officeart/2005/8/layout/orgChart1"/>
    <dgm:cxn modelId="{B9198FD1-8348-4289-AAA1-19F8088C33A8}" type="presParOf" srcId="{FB105DB7-5FEB-4860-8239-AF722D976666}" destId="{3F159827-CDE3-4B35-9013-A82C571C21D9}" srcOrd="1" destOrd="0" presId="urn:microsoft.com/office/officeart/2005/8/layout/orgChart1"/>
    <dgm:cxn modelId="{9D9DE411-6880-47F1-A541-019662259846}" type="presParOf" srcId="{2570A46D-5390-4346-953B-3ACB904DCBD4}" destId="{2EF6C8CF-23A9-4DFE-84B4-DC707E8E7CEA}" srcOrd="1" destOrd="0" presId="urn:microsoft.com/office/officeart/2005/8/layout/orgChart1"/>
    <dgm:cxn modelId="{999B40F6-6490-4E3E-999D-7A9F54FF7C64}" type="presParOf" srcId="{2570A46D-5390-4346-953B-3ACB904DCBD4}" destId="{2277FB00-10FF-4734-B57C-19B237BBC8EA}" srcOrd="2" destOrd="0" presId="urn:microsoft.com/office/officeart/2005/8/layout/orgChart1"/>
    <dgm:cxn modelId="{C49DD215-3CA6-408F-9307-057FDC1F6EAB}" type="presParOf" srcId="{7F47D63E-ED06-4D10-A1BF-A4325E9743D6}" destId="{90D5A8AB-299E-45C9-9ABC-AF414E214D62}" srcOrd="2" destOrd="0" presId="urn:microsoft.com/office/officeart/2005/8/layout/orgChart1"/>
    <dgm:cxn modelId="{ABF55D3E-3A71-4D22-8AAF-749F719A2C09}" type="presParOf" srcId="{7F47D63E-ED06-4D10-A1BF-A4325E9743D6}" destId="{5C63A2F0-B90B-4791-889D-58521DEFA239}" srcOrd="3" destOrd="0" presId="urn:microsoft.com/office/officeart/2005/8/layout/orgChart1"/>
    <dgm:cxn modelId="{BB03E24D-D277-4339-84BB-9725858E0B68}" type="presParOf" srcId="{5C63A2F0-B90B-4791-889D-58521DEFA239}" destId="{FC859BEC-C2D1-4562-B344-E64CFACAAF77}" srcOrd="0" destOrd="0" presId="urn:microsoft.com/office/officeart/2005/8/layout/orgChart1"/>
    <dgm:cxn modelId="{97A29E60-5F7A-4DAF-84DE-CD47CD63C5FB}" type="presParOf" srcId="{FC859BEC-C2D1-4562-B344-E64CFACAAF77}" destId="{D85D4341-F381-4989-B4B6-8F16BAF8F7E1}" srcOrd="0" destOrd="0" presId="urn:microsoft.com/office/officeart/2005/8/layout/orgChart1"/>
    <dgm:cxn modelId="{B677B151-DB36-4FF7-91B9-99B6E7B626D1}" type="presParOf" srcId="{FC859BEC-C2D1-4562-B344-E64CFACAAF77}" destId="{6C048EF2-8524-4C97-A04B-23F415F83958}" srcOrd="1" destOrd="0" presId="urn:microsoft.com/office/officeart/2005/8/layout/orgChart1"/>
    <dgm:cxn modelId="{21F62CAC-4A5B-4F0C-BC86-78ABCE45F2BE}" type="presParOf" srcId="{5C63A2F0-B90B-4791-889D-58521DEFA239}" destId="{539EF7BD-7031-4593-8A38-0134A7530525}" srcOrd="1" destOrd="0" presId="urn:microsoft.com/office/officeart/2005/8/layout/orgChart1"/>
    <dgm:cxn modelId="{D3141AC0-B290-4508-AD54-DC925F5EAD55}" type="presParOf" srcId="{5C63A2F0-B90B-4791-889D-58521DEFA239}" destId="{FCF3C757-5D37-4D10-84A5-F56027A0AEED}" srcOrd="2" destOrd="0" presId="urn:microsoft.com/office/officeart/2005/8/layout/orgChart1"/>
    <dgm:cxn modelId="{65D51849-FC9C-47FF-8C49-578DB1CC0E12}" type="presParOf" srcId="{7F47D63E-ED06-4D10-A1BF-A4325E9743D6}" destId="{6084183A-6A79-4563-B45D-709F64576590}" srcOrd="4" destOrd="0" presId="urn:microsoft.com/office/officeart/2005/8/layout/orgChart1"/>
    <dgm:cxn modelId="{6083EB29-CCEA-40CD-88C5-51DD319B9709}" type="presParOf" srcId="{7F47D63E-ED06-4D10-A1BF-A4325E9743D6}" destId="{27091551-B7C3-40D4-B926-B9294EEDE25D}" srcOrd="5" destOrd="0" presId="urn:microsoft.com/office/officeart/2005/8/layout/orgChart1"/>
    <dgm:cxn modelId="{CFA4CC0B-7FEA-4FF5-91EA-0ADB6713D996}" type="presParOf" srcId="{27091551-B7C3-40D4-B926-B9294EEDE25D}" destId="{94780070-8653-4428-8F32-99AFE79574B1}" srcOrd="0" destOrd="0" presId="urn:microsoft.com/office/officeart/2005/8/layout/orgChart1"/>
    <dgm:cxn modelId="{4FD88CBA-DE23-45E3-AB69-2390F8E4A281}" type="presParOf" srcId="{94780070-8653-4428-8F32-99AFE79574B1}" destId="{60315EB3-25F6-4F7A-9E9D-78445C847D80}" srcOrd="0" destOrd="0" presId="urn:microsoft.com/office/officeart/2005/8/layout/orgChart1"/>
    <dgm:cxn modelId="{5E728FCE-6AC8-46C1-9FBA-F17FEC885699}" type="presParOf" srcId="{94780070-8653-4428-8F32-99AFE79574B1}" destId="{F85C02A4-EEA4-4A84-ADC2-2125C23D307D}" srcOrd="1" destOrd="0" presId="urn:microsoft.com/office/officeart/2005/8/layout/orgChart1"/>
    <dgm:cxn modelId="{62624FC2-3C9A-4490-B549-335411401C24}" type="presParOf" srcId="{27091551-B7C3-40D4-B926-B9294EEDE25D}" destId="{481A7379-3DDA-4024-85E7-909DD66A0EA3}" srcOrd="1" destOrd="0" presId="urn:microsoft.com/office/officeart/2005/8/layout/orgChart1"/>
    <dgm:cxn modelId="{B4C9C4E9-2298-4B63-A7E8-DED6CD47FE10}" type="presParOf" srcId="{27091551-B7C3-40D4-B926-B9294EEDE25D}" destId="{9E387647-C51F-41BB-9E57-49BB82A39CF8}" srcOrd="2" destOrd="0" presId="urn:microsoft.com/office/officeart/2005/8/layout/orgChart1"/>
    <dgm:cxn modelId="{9291787B-E8ED-410D-84B8-A440D82AFF8F}" type="presParOf" srcId="{E08254C1-0976-425D-9145-C16E07650FE3}" destId="{A71A9E98-993D-479E-841A-422AEA8E9845}" srcOrd="2" destOrd="0" presId="urn:microsoft.com/office/officeart/2005/8/layout/orgChart1"/>
    <dgm:cxn modelId="{A7A17CD6-B1E5-4059-89FC-F54F748993BE}" type="presParOf" srcId="{3A0D8A3C-0AC1-4C53-8E51-8E5B1AABCB08}" destId="{4FFD074A-35AF-4996-9DD0-B8F1CF0A5E9C}" srcOrd="2" destOrd="0" presId="urn:microsoft.com/office/officeart/2005/8/layout/orgChart1"/>
    <dgm:cxn modelId="{BD01157A-33B6-4C70-9784-29AA7EA4F661}" type="presParOf" srcId="{3A0D8A3C-0AC1-4C53-8E51-8E5B1AABCB08}" destId="{6F56218A-115F-4D9B-8A06-E76C6AEE2651}" srcOrd="3" destOrd="0" presId="urn:microsoft.com/office/officeart/2005/8/layout/orgChart1"/>
    <dgm:cxn modelId="{29B20CDA-38F3-4598-A783-141AC6316E57}" type="presParOf" srcId="{6F56218A-115F-4D9B-8A06-E76C6AEE2651}" destId="{561B1389-86CE-409E-86F6-4920D4083A85}" srcOrd="0" destOrd="0" presId="urn:microsoft.com/office/officeart/2005/8/layout/orgChart1"/>
    <dgm:cxn modelId="{43BD72C3-DA92-48E3-8D77-2ABC1E322E3D}" type="presParOf" srcId="{561B1389-86CE-409E-86F6-4920D4083A85}" destId="{68DC0125-ACA3-45F8-9022-01C52FEF26CA}" srcOrd="0" destOrd="0" presId="urn:microsoft.com/office/officeart/2005/8/layout/orgChart1"/>
    <dgm:cxn modelId="{3E40CDDF-00CE-47DF-A245-D023FAECC514}" type="presParOf" srcId="{561B1389-86CE-409E-86F6-4920D4083A85}" destId="{88A129B0-0D7D-4CF2-B130-D80C4D782EBF}" srcOrd="1" destOrd="0" presId="urn:microsoft.com/office/officeart/2005/8/layout/orgChart1"/>
    <dgm:cxn modelId="{EAC10640-0B59-4783-BBDE-1E655B501453}" type="presParOf" srcId="{6F56218A-115F-4D9B-8A06-E76C6AEE2651}" destId="{059F75B5-0A98-4622-8FA5-B6A5F427A8E5}" srcOrd="1" destOrd="0" presId="urn:microsoft.com/office/officeart/2005/8/layout/orgChart1"/>
    <dgm:cxn modelId="{67A895D3-D011-45D2-8E6E-26535FBD7103}" type="presParOf" srcId="{059F75B5-0A98-4622-8FA5-B6A5F427A8E5}" destId="{264B6EDA-94E2-4F6F-9F2C-CEF42B5E0D4F}" srcOrd="0" destOrd="0" presId="urn:microsoft.com/office/officeart/2005/8/layout/orgChart1"/>
    <dgm:cxn modelId="{C3D9DD6B-D9B5-45C6-B7C3-A8EE4AC0B658}" type="presParOf" srcId="{059F75B5-0A98-4622-8FA5-B6A5F427A8E5}" destId="{5632FBB1-A9A1-4C9A-9C0B-D108F0814BDE}" srcOrd="1" destOrd="0" presId="urn:microsoft.com/office/officeart/2005/8/layout/orgChart1"/>
    <dgm:cxn modelId="{E1C69899-6467-4C19-A408-D757B95FE88E}" type="presParOf" srcId="{5632FBB1-A9A1-4C9A-9C0B-D108F0814BDE}" destId="{30C2DB63-A0D8-4395-8EAE-52FF66EAC137}" srcOrd="0" destOrd="0" presId="urn:microsoft.com/office/officeart/2005/8/layout/orgChart1"/>
    <dgm:cxn modelId="{E3EE6A4A-D12F-407F-A010-D001C4DB10CE}" type="presParOf" srcId="{30C2DB63-A0D8-4395-8EAE-52FF66EAC137}" destId="{77B75142-B8F2-49F8-AFD0-33F032BB68BD}" srcOrd="0" destOrd="0" presId="urn:microsoft.com/office/officeart/2005/8/layout/orgChart1"/>
    <dgm:cxn modelId="{81B23567-4678-417C-B70F-D623D5ED51C1}" type="presParOf" srcId="{30C2DB63-A0D8-4395-8EAE-52FF66EAC137}" destId="{C00825A1-7071-4135-A235-615AA5556EB1}" srcOrd="1" destOrd="0" presId="urn:microsoft.com/office/officeart/2005/8/layout/orgChart1"/>
    <dgm:cxn modelId="{E6BCD01C-EA03-4CAD-9DAB-3C85BE216157}" type="presParOf" srcId="{5632FBB1-A9A1-4C9A-9C0B-D108F0814BDE}" destId="{C0FC5727-61F1-4014-97A1-860C9931E19D}" srcOrd="1" destOrd="0" presId="urn:microsoft.com/office/officeart/2005/8/layout/orgChart1"/>
    <dgm:cxn modelId="{B82A70AF-A42C-4168-A5DD-49A5CAB6B8F7}" type="presParOf" srcId="{5632FBB1-A9A1-4C9A-9C0B-D108F0814BDE}" destId="{DF696D95-9F51-4E3D-8FC9-A5A15D2BC529}" srcOrd="2" destOrd="0" presId="urn:microsoft.com/office/officeart/2005/8/layout/orgChart1"/>
    <dgm:cxn modelId="{F7D06E8C-DB0B-45B6-A2E5-ECE5888B19AF}" type="presParOf" srcId="{059F75B5-0A98-4622-8FA5-B6A5F427A8E5}" destId="{1A9DD279-3090-4887-AD8E-B753CD4EAF25}" srcOrd="2" destOrd="0" presId="urn:microsoft.com/office/officeart/2005/8/layout/orgChart1"/>
    <dgm:cxn modelId="{5F928A62-DA1A-4F80-92E3-835000309F3A}" type="presParOf" srcId="{059F75B5-0A98-4622-8FA5-B6A5F427A8E5}" destId="{E5AE0045-7EAD-4E27-8C89-29A2BCD32C1C}" srcOrd="3" destOrd="0" presId="urn:microsoft.com/office/officeart/2005/8/layout/orgChart1"/>
    <dgm:cxn modelId="{188F5724-6BD6-4A14-9089-D64488D5DA13}" type="presParOf" srcId="{E5AE0045-7EAD-4E27-8C89-29A2BCD32C1C}" destId="{3D9F4F94-2F95-4DC8-A5BF-DF5F0F97E12E}" srcOrd="0" destOrd="0" presId="urn:microsoft.com/office/officeart/2005/8/layout/orgChart1"/>
    <dgm:cxn modelId="{3692F19A-23E3-4372-BAAB-3D6114DE17FC}" type="presParOf" srcId="{3D9F4F94-2F95-4DC8-A5BF-DF5F0F97E12E}" destId="{7431EDBE-855D-44DD-A5B2-6BBBFC6F24E1}" srcOrd="0" destOrd="0" presId="urn:microsoft.com/office/officeart/2005/8/layout/orgChart1"/>
    <dgm:cxn modelId="{012EDEEA-8D9F-4A7B-A112-B2BE6E3F2CC9}" type="presParOf" srcId="{3D9F4F94-2F95-4DC8-A5BF-DF5F0F97E12E}" destId="{51FF7D19-4021-49E9-952F-AC087A071551}" srcOrd="1" destOrd="0" presId="urn:microsoft.com/office/officeart/2005/8/layout/orgChart1"/>
    <dgm:cxn modelId="{37AD7648-CFBC-4185-91F7-352683F88401}" type="presParOf" srcId="{E5AE0045-7EAD-4E27-8C89-29A2BCD32C1C}" destId="{C29A7B7A-47A6-4FFB-B3EE-573BC2125AA9}" srcOrd="1" destOrd="0" presId="urn:microsoft.com/office/officeart/2005/8/layout/orgChart1"/>
    <dgm:cxn modelId="{7B88BAB8-0944-43DC-9ADA-421AF3C2E8CB}" type="presParOf" srcId="{E5AE0045-7EAD-4E27-8C89-29A2BCD32C1C}" destId="{F505E61C-4276-4899-8165-60B37123E2C1}" srcOrd="2" destOrd="0" presId="urn:microsoft.com/office/officeart/2005/8/layout/orgChart1"/>
    <dgm:cxn modelId="{AF704627-7707-4486-AE9C-E862B3EC8356}" type="presParOf" srcId="{059F75B5-0A98-4622-8FA5-B6A5F427A8E5}" destId="{501DA4FF-4FAC-4ABB-82D7-856B0C3C2823}" srcOrd="4" destOrd="0" presId="urn:microsoft.com/office/officeart/2005/8/layout/orgChart1"/>
    <dgm:cxn modelId="{A2643029-DE5A-489D-9C97-D583CCC0B089}" type="presParOf" srcId="{059F75B5-0A98-4622-8FA5-B6A5F427A8E5}" destId="{BFAEC8B7-7CF3-4234-8A4D-A94F4D3583A2}" srcOrd="5" destOrd="0" presId="urn:microsoft.com/office/officeart/2005/8/layout/orgChart1"/>
    <dgm:cxn modelId="{1F6124AD-B5E7-4309-8EF2-381375FFE879}" type="presParOf" srcId="{BFAEC8B7-7CF3-4234-8A4D-A94F4D3583A2}" destId="{21903101-297B-46F0-8C5B-35A37281EA98}" srcOrd="0" destOrd="0" presId="urn:microsoft.com/office/officeart/2005/8/layout/orgChart1"/>
    <dgm:cxn modelId="{ABD30F26-8839-466A-BDF3-204270FBD344}" type="presParOf" srcId="{21903101-297B-46F0-8C5B-35A37281EA98}" destId="{2090D1B8-9EB3-40D6-84EF-4A62CBB1859E}" srcOrd="0" destOrd="0" presId="urn:microsoft.com/office/officeart/2005/8/layout/orgChart1"/>
    <dgm:cxn modelId="{85773681-99DB-4499-B27F-6E0BAB83A93F}" type="presParOf" srcId="{21903101-297B-46F0-8C5B-35A37281EA98}" destId="{213AAC46-F2D2-4B9B-A59C-8AB315286748}" srcOrd="1" destOrd="0" presId="urn:microsoft.com/office/officeart/2005/8/layout/orgChart1"/>
    <dgm:cxn modelId="{2F0A963B-E7EA-4DBD-90DC-81782A64759C}" type="presParOf" srcId="{BFAEC8B7-7CF3-4234-8A4D-A94F4D3583A2}" destId="{1251A2A6-9687-4B5F-BF9D-AE124B0F06E6}" srcOrd="1" destOrd="0" presId="urn:microsoft.com/office/officeart/2005/8/layout/orgChart1"/>
    <dgm:cxn modelId="{60AE5D94-80A2-40FC-B8F0-37D58781E16C}" type="presParOf" srcId="{BFAEC8B7-7CF3-4234-8A4D-A94F4D3583A2}" destId="{8C2E9004-D9C6-4D8B-839E-814EE42F9ADA}" srcOrd="2" destOrd="0" presId="urn:microsoft.com/office/officeart/2005/8/layout/orgChart1"/>
    <dgm:cxn modelId="{5E6A8BEE-12C7-42D1-BAB1-C5B9093D3541}" type="presParOf" srcId="{6F56218A-115F-4D9B-8A06-E76C6AEE2651}" destId="{BFB41234-CC84-41A1-AABB-E20DBC259336}" srcOrd="2" destOrd="0" presId="urn:microsoft.com/office/officeart/2005/8/layout/orgChart1"/>
    <dgm:cxn modelId="{47A93AF6-3791-4974-A635-5E656D055EC4}" type="presParOf" srcId="{3A0D8A3C-0AC1-4C53-8E51-8E5B1AABCB08}" destId="{AEF320FE-0436-4A6F-A6C7-F3D455C84E81}" srcOrd="4" destOrd="0" presId="urn:microsoft.com/office/officeart/2005/8/layout/orgChart1"/>
    <dgm:cxn modelId="{BC0439AC-AAD2-433B-8976-DFADFB8BEC59}" type="presParOf" srcId="{3A0D8A3C-0AC1-4C53-8E51-8E5B1AABCB08}" destId="{9E568CD9-1C3E-4F5E-8E75-8EE8BE99A9C9}" srcOrd="5" destOrd="0" presId="urn:microsoft.com/office/officeart/2005/8/layout/orgChart1"/>
    <dgm:cxn modelId="{0A2E7BA3-652D-441D-A622-3CDD757AD5E7}" type="presParOf" srcId="{9E568CD9-1C3E-4F5E-8E75-8EE8BE99A9C9}" destId="{8D1965A0-68F7-490F-A66E-32AEC473CDF4}" srcOrd="0" destOrd="0" presId="urn:microsoft.com/office/officeart/2005/8/layout/orgChart1"/>
    <dgm:cxn modelId="{FFE44F26-34F1-4034-A8D2-E8AC1A05A001}" type="presParOf" srcId="{8D1965A0-68F7-490F-A66E-32AEC473CDF4}" destId="{1569834B-2C84-42A5-858E-82E5D70A9768}" srcOrd="0" destOrd="0" presId="urn:microsoft.com/office/officeart/2005/8/layout/orgChart1"/>
    <dgm:cxn modelId="{2F7FBBC0-EDB0-49AA-B1F8-9AF42F53C3CB}" type="presParOf" srcId="{8D1965A0-68F7-490F-A66E-32AEC473CDF4}" destId="{4B5F6937-F48E-41AE-BABC-30B18F3A385F}" srcOrd="1" destOrd="0" presId="urn:microsoft.com/office/officeart/2005/8/layout/orgChart1"/>
    <dgm:cxn modelId="{AFAA5EA7-C6DC-4D85-B6DE-CBFEAB71861C}" type="presParOf" srcId="{9E568CD9-1C3E-4F5E-8E75-8EE8BE99A9C9}" destId="{7684B2D1-9152-44B8-94AE-AA2D0907E550}" srcOrd="1" destOrd="0" presId="urn:microsoft.com/office/officeart/2005/8/layout/orgChart1"/>
    <dgm:cxn modelId="{1CD3184A-EA1E-4F28-9814-EF39C0A637AF}" type="presParOf" srcId="{7684B2D1-9152-44B8-94AE-AA2D0907E550}" destId="{ABC7E2BE-02D1-40DD-8AD2-CA8D2640608E}" srcOrd="0" destOrd="0" presId="urn:microsoft.com/office/officeart/2005/8/layout/orgChart1"/>
    <dgm:cxn modelId="{562020B7-AF25-4B4A-B31C-012C4C997426}" type="presParOf" srcId="{7684B2D1-9152-44B8-94AE-AA2D0907E550}" destId="{1AB18BB4-CA37-4CBA-A82B-1C1C5335EB56}" srcOrd="1" destOrd="0" presId="urn:microsoft.com/office/officeart/2005/8/layout/orgChart1"/>
    <dgm:cxn modelId="{105A40E4-0CF8-4E21-8224-42543264DB5C}" type="presParOf" srcId="{1AB18BB4-CA37-4CBA-A82B-1C1C5335EB56}" destId="{8709AAAD-518F-489B-9797-98F56E61EF0A}" srcOrd="0" destOrd="0" presId="urn:microsoft.com/office/officeart/2005/8/layout/orgChart1"/>
    <dgm:cxn modelId="{027DB4AD-C0FA-4066-BF21-D0B6210E047D}" type="presParOf" srcId="{8709AAAD-518F-489B-9797-98F56E61EF0A}" destId="{4D5E346F-8BFF-4735-B106-BF218FA3DE15}" srcOrd="0" destOrd="0" presId="urn:microsoft.com/office/officeart/2005/8/layout/orgChart1"/>
    <dgm:cxn modelId="{349D4DBA-BD62-474B-9B64-792E270809BA}" type="presParOf" srcId="{8709AAAD-518F-489B-9797-98F56E61EF0A}" destId="{AAA8280D-96A4-4C68-A895-4A40101E2A50}" srcOrd="1" destOrd="0" presId="urn:microsoft.com/office/officeart/2005/8/layout/orgChart1"/>
    <dgm:cxn modelId="{90732C31-F568-4B36-AF14-4F64F1F6B763}" type="presParOf" srcId="{1AB18BB4-CA37-4CBA-A82B-1C1C5335EB56}" destId="{CE17D3CC-4E4A-4CA9-8D30-F7AF3DA28947}" srcOrd="1" destOrd="0" presId="urn:microsoft.com/office/officeart/2005/8/layout/orgChart1"/>
    <dgm:cxn modelId="{F5897774-F413-431D-83A8-19A055B86896}" type="presParOf" srcId="{1AB18BB4-CA37-4CBA-A82B-1C1C5335EB56}" destId="{73AD900B-CF90-4548-A47A-F78A4AA3BAF4}" srcOrd="2" destOrd="0" presId="urn:microsoft.com/office/officeart/2005/8/layout/orgChart1"/>
    <dgm:cxn modelId="{9282D6A9-3ECC-44D1-AC95-D34996111842}" type="presParOf" srcId="{7684B2D1-9152-44B8-94AE-AA2D0907E550}" destId="{76A9B7F5-6112-4C77-8D48-9EE1FDC53ACD}" srcOrd="2" destOrd="0" presId="urn:microsoft.com/office/officeart/2005/8/layout/orgChart1"/>
    <dgm:cxn modelId="{5ACCB289-5227-4F5D-B1EE-61A77B12BE2E}" type="presParOf" srcId="{7684B2D1-9152-44B8-94AE-AA2D0907E550}" destId="{77D33711-292E-46E2-8700-D0441D4B1087}" srcOrd="3" destOrd="0" presId="urn:microsoft.com/office/officeart/2005/8/layout/orgChart1"/>
    <dgm:cxn modelId="{7AF4BBFE-96D9-4A6D-88A4-4E355A4F9EB5}" type="presParOf" srcId="{77D33711-292E-46E2-8700-D0441D4B1087}" destId="{541B3B6D-DE7A-4C52-BD3B-1C75276A43D0}" srcOrd="0" destOrd="0" presId="urn:microsoft.com/office/officeart/2005/8/layout/orgChart1"/>
    <dgm:cxn modelId="{561B060B-6281-4919-AA85-5B7C09226F90}" type="presParOf" srcId="{541B3B6D-DE7A-4C52-BD3B-1C75276A43D0}" destId="{ED7CF381-EF75-4850-9073-44A6E1AB9C0E}" srcOrd="0" destOrd="0" presId="urn:microsoft.com/office/officeart/2005/8/layout/orgChart1"/>
    <dgm:cxn modelId="{D546FF59-67A0-461E-8B1B-B9EEA431E3D1}" type="presParOf" srcId="{541B3B6D-DE7A-4C52-BD3B-1C75276A43D0}" destId="{91E769D7-2F2A-4B22-9E2D-6E6E9258B8A6}" srcOrd="1" destOrd="0" presId="urn:microsoft.com/office/officeart/2005/8/layout/orgChart1"/>
    <dgm:cxn modelId="{A0548820-3E5F-4046-981B-1BBAEBE74D8A}" type="presParOf" srcId="{77D33711-292E-46E2-8700-D0441D4B1087}" destId="{74F27C29-CA2F-44D4-9127-355E4130C4E4}" srcOrd="1" destOrd="0" presId="urn:microsoft.com/office/officeart/2005/8/layout/orgChart1"/>
    <dgm:cxn modelId="{EFB8E7F6-5FA2-4BBF-855D-0F9C49C61CC5}" type="presParOf" srcId="{77D33711-292E-46E2-8700-D0441D4B1087}" destId="{510E681F-761B-4DF5-884E-AA558BF62CDE}" srcOrd="2" destOrd="0" presId="urn:microsoft.com/office/officeart/2005/8/layout/orgChart1"/>
    <dgm:cxn modelId="{3ED6AEFF-08D5-4D66-9FBB-E380689DD326}" type="presParOf" srcId="{7684B2D1-9152-44B8-94AE-AA2D0907E550}" destId="{0A36F04D-2C89-4FEC-BFC2-3F46909359DE}" srcOrd="4" destOrd="0" presId="urn:microsoft.com/office/officeart/2005/8/layout/orgChart1"/>
    <dgm:cxn modelId="{3167F488-F9B9-4A8B-9F09-45CA4205A940}" type="presParOf" srcId="{7684B2D1-9152-44B8-94AE-AA2D0907E550}" destId="{3E12B965-B110-4899-954B-5086DE98E6F6}" srcOrd="5" destOrd="0" presId="urn:microsoft.com/office/officeart/2005/8/layout/orgChart1"/>
    <dgm:cxn modelId="{CA858920-6D73-43C5-9026-651CF80E9B18}" type="presParOf" srcId="{3E12B965-B110-4899-954B-5086DE98E6F6}" destId="{A94D06E3-0CFF-4FA7-B5AD-8D8BFA45892D}" srcOrd="0" destOrd="0" presId="urn:microsoft.com/office/officeart/2005/8/layout/orgChart1"/>
    <dgm:cxn modelId="{7D108FDD-1C6B-4F81-9A5C-070DD4EAD82F}" type="presParOf" srcId="{A94D06E3-0CFF-4FA7-B5AD-8D8BFA45892D}" destId="{AB2F0CBD-A132-48C2-9C50-BDB94333622A}" srcOrd="0" destOrd="0" presId="urn:microsoft.com/office/officeart/2005/8/layout/orgChart1"/>
    <dgm:cxn modelId="{5B503A17-6AC6-4E38-882C-A4F6B7698642}" type="presParOf" srcId="{A94D06E3-0CFF-4FA7-B5AD-8D8BFA45892D}" destId="{C5095D31-A785-4B5D-B8DF-29A9EB5A9FAD}" srcOrd="1" destOrd="0" presId="urn:microsoft.com/office/officeart/2005/8/layout/orgChart1"/>
    <dgm:cxn modelId="{2075A2C3-674E-49C4-8902-7813CA8FB827}" type="presParOf" srcId="{3E12B965-B110-4899-954B-5086DE98E6F6}" destId="{A1DA690E-0CC1-4A3E-A445-5103988792D7}" srcOrd="1" destOrd="0" presId="urn:microsoft.com/office/officeart/2005/8/layout/orgChart1"/>
    <dgm:cxn modelId="{9B5C952C-DA92-459F-8550-1EDA30C5E543}" type="presParOf" srcId="{3E12B965-B110-4899-954B-5086DE98E6F6}" destId="{A32908BE-C81E-46CA-9ABC-C63E709A9B81}" srcOrd="2" destOrd="0" presId="urn:microsoft.com/office/officeart/2005/8/layout/orgChart1"/>
    <dgm:cxn modelId="{D9A2CFC2-6415-46AB-A538-C4E3402A6451}" type="presParOf" srcId="{9E568CD9-1C3E-4F5E-8E75-8EE8BE99A9C9}" destId="{B8CAA08A-8087-4B5D-83A5-4FAB62844B14}" srcOrd="2" destOrd="0" presId="urn:microsoft.com/office/officeart/2005/8/layout/orgChart1"/>
    <dgm:cxn modelId="{419FC5DD-2665-4802-A6FC-B5B9BE4AC739}" type="presParOf" srcId="{3A0D8A3C-0AC1-4C53-8E51-8E5B1AABCB08}" destId="{00E483BB-B95B-4711-A6AC-C9BAE6780C51}" srcOrd="6" destOrd="0" presId="urn:microsoft.com/office/officeart/2005/8/layout/orgChart1"/>
    <dgm:cxn modelId="{18984B37-19AF-487A-BBDB-8665E48358E2}" type="presParOf" srcId="{3A0D8A3C-0AC1-4C53-8E51-8E5B1AABCB08}" destId="{46945A9B-8482-487D-BE76-2458FE4BE687}" srcOrd="7" destOrd="0" presId="urn:microsoft.com/office/officeart/2005/8/layout/orgChart1"/>
    <dgm:cxn modelId="{31B3DC07-AAF3-4705-B8C7-D17C7AA82FCC}" type="presParOf" srcId="{46945A9B-8482-487D-BE76-2458FE4BE687}" destId="{3FD3AF6D-56A8-4453-96FF-D39F9C3158E2}" srcOrd="0" destOrd="0" presId="urn:microsoft.com/office/officeart/2005/8/layout/orgChart1"/>
    <dgm:cxn modelId="{0E06F539-F4C9-4E6C-8D0E-0EDF379BD528}" type="presParOf" srcId="{3FD3AF6D-56A8-4453-96FF-D39F9C3158E2}" destId="{39B52D48-CFAB-4FEB-82C6-C506EF071722}" srcOrd="0" destOrd="0" presId="urn:microsoft.com/office/officeart/2005/8/layout/orgChart1"/>
    <dgm:cxn modelId="{14D28A08-BB63-4CA7-B803-1740BA9E2F98}" type="presParOf" srcId="{3FD3AF6D-56A8-4453-96FF-D39F9C3158E2}" destId="{400985BE-7C11-48EE-A44E-B0BCAA393CAD}" srcOrd="1" destOrd="0" presId="urn:microsoft.com/office/officeart/2005/8/layout/orgChart1"/>
    <dgm:cxn modelId="{ABE17F64-AFF7-4E16-9071-0DF14D0FA56E}" type="presParOf" srcId="{46945A9B-8482-487D-BE76-2458FE4BE687}" destId="{A04838DC-69C8-40AF-A493-2E50583FAE0D}" srcOrd="1" destOrd="0" presId="urn:microsoft.com/office/officeart/2005/8/layout/orgChart1"/>
    <dgm:cxn modelId="{1B2AB60E-407D-43AC-880F-018D870996D2}" type="presParOf" srcId="{A04838DC-69C8-40AF-A493-2E50583FAE0D}" destId="{30474131-F87A-488C-9212-F521EFC40837}" srcOrd="0" destOrd="0" presId="urn:microsoft.com/office/officeart/2005/8/layout/orgChart1"/>
    <dgm:cxn modelId="{73F1DF79-119F-4476-95DC-50067AD4E7EF}" type="presParOf" srcId="{A04838DC-69C8-40AF-A493-2E50583FAE0D}" destId="{CE4DFD0B-D25E-45E0-99DC-1CCF90865CE7}" srcOrd="1" destOrd="0" presId="urn:microsoft.com/office/officeart/2005/8/layout/orgChart1"/>
    <dgm:cxn modelId="{24229DFD-C7DC-45C2-80A3-909D958B004C}" type="presParOf" srcId="{CE4DFD0B-D25E-45E0-99DC-1CCF90865CE7}" destId="{B6CACE2D-7767-4F0F-9293-2BAC6D1289C0}" srcOrd="0" destOrd="0" presId="urn:microsoft.com/office/officeart/2005/8/layout/orgChart1"/>
    <dgm:cxn modelId="{AACF4B35-F40A-439C-9220-86965C572326}" type="presParOf" srcId="{B6CACE2D-7767-4F0F-9293-2BAC6D1289C0}" destId="{8DCC5117-8452-4166-8573-5501B7CCE582}" srcOrd="0" destOrd="0" presId="urn:microsoft.com/office/officeart/2005/8/layout/orgChart1"/>
    <dgm:cxn modelId="{28539E64-5885-4186-B26D-A668AC4C2C62}" type="presParOf" srcId="{B6CACE2D-7767-4F0F-9293-2BAC6D1289C0}" destId="{360884E7-5E0F-4E7D-866F-CEA0998DB194}" srcOrd="1" destOrd="0" presId="urn:microsoft.com/office/officeart/2005/8/layout/orgChart1"/>
    <dgm:cxn modelId="{F2C100B1-3676-463F-BC67-0C876179C4CC}" type="presParOf" srcId="{CE4DFD0B-D25E-45E0-99DC-1CCF90865CE7}" destId="{B8B404E2-0C10-429C-A6C3-9F4BD31DDA78}" srcOrd="1" destOrd="0" presId="urn:microsoft.com/office/officeart/2005/8/layout/orgChart1"/>
    <dgm:cxn modelId="{3BE1C4FF-8961-41E4-A3D4-EBBDC4B29822}" type="presParOf" srcId="{CE4DFD0B-D25E-45E0-99DC-1CCF90865CE7}" destId="{A212E857-FB97-43B7-99DA-201C6A72A9B9}" srcOrd="2" destOrd="0" presId="urn:microsoft.com/office/officeart/2005/8/layout/orgChart1"/>
    <dgm:cxn modelId="{A35B9E32-D94C-4E16-801C-55A6E1A98759}" type="presParOf" srcId="{A04838DC-69C8-40AF-A493-2E50583FAE0D}" destId="{C21C0AB2-3880-4A7A-B570-1926812D40F1}" srcOrd="2" destOrd="0" presId="urn:microsoft.com/office/officeart/2005/8/layout/orgChart1"/>
    <dgm:cxn modelId="{F718A99E-AC0B-4A73-8B6D-8F21BB9CADA1}" type="presParOf" srcId="{A04838DC-69C8-40AF-A493-2E50583FAE0D}" destId="{BFB1C7EE-4BBC-4BFF-827B-3383B80C99AA}" srcOrd="3" destOrd="0" presId="urn:microsoft.com/office/officeart/2005/8/layout/orgChart1"/>
    <dgm:cxn modelId="{7ADB6766-8745-4D0D-BCCF-301A13126347}" type="presParOf" srcId="{BFB1C7EE-4BBC-4BFF-827B-3383B80C99AA}" destId="{B8BF8947-9F2B-4226-847C-7DBE385D4492}" srcOrd="0" destOrd="0" presId="urn:microsoft.com/office/officeart/2005/8/layout/orgChart1"/>
    <dgm:cxn modelId="{9AC9DDF4-1DED-450D-A255-7A147ED8FCD6}" type="presParOf" srcId="{B8BF8947-9F2B-4226-847C-7DBE385D4492}" destId="{1E4D768F-5227-420C-9156-C7C46F6BEBFF}" srcOrd="0" destOrd="0" presId="urn:microsoft.com/office/officeart/2005/8/layout/orgChart1"/>
    <dgm:cxn modelId="{E60F5A88-3DD4-4640-97A2-92DE04BF6477}" type="presParOf" srcId="{B8BF8947-9F2B-4226-847C-7DBE385D4492}" destId="{CC68AAC6-D7DC-41B3-8973-7899F9F93F75}" srcOrd="1" destOrd="0" presId="urn:microsoft.com/office/officeart/2005/8/layout/orgChart1"/>
    <dgm:cxn modelId="{730EBA38-9430-49D5-AA35-6E72F78B3D52}" type="presParOf" srcId="{BFB1C7EE-4BBC-4BFF-827B-3383B80C99AA}" destId="{49A44B11-8048-41BD-9777-05AB417A1C02}" srcOrd="1" destOrd="0" presId="urn:microsoft.com/office/officeart/2005/8/layout/orgChart1"/>
    <dgm:cxn modelId="{8272B50D-E709-4B12-98AD-918978C515A5}" type="presParOf" srcId="{BFB1C7EE-4BBC-4BFF-827B-3383B80C99AA}" destId="{B6C7FDD5-7A3F-4AA2-A7A5-7DBD0DF56E8B}" srcOrd="2" destOrd="0" presId="urn:microsoft.com/office/officeart/2005/8/layout/orgChart1"/>
    <dgm:cxn modelId="{24680CDE-CD82-4605-BE9D-A125CEA0043D}" type="presParOf" srcId="{A04838DC-69C8-40AF-A493-2E50583FAE0D}" destId="{5100FDAB-7639-4849-B580-B2B93E5E5CCB}" srcOrd="4" destOrd="0" presId="urn:microsoft.com/office/officeart/2005/8/layout/orgChart1"/>
    <dgm:cxn modelId="{C0A0F11E-F93E-4227-9124-7CF5DD8F09B3}" type="presParOf" srcId="{A04838DC-69C8-40AF-A493-2E50583FAE0D}" destId="{8E5567F3-B682-47A0-B295-1F0CC01195B1}" srcOrd="5" destOrd="0" presId="urn:microsoft.com/office/officeart/2005/8/layout/orgChart1"/>
    <dgm:cxn modelId="{D07428D4-414D-4E34-8BD7-81DA8EC9B25E}" type="presParOf" srcId="{8E5567F3-B682-47A0-B295-1F0CC01195B1}" destId="{484E69C6-8380-46EC-A6F3-A261C32F89F9}" srcOrd="0" destOrd="0" presId="urn:microsoft.com/office/officeart/2005/8/layout/orgChart1"/>
    <dgm:cxn modelId="{0BD048E5-DEF7-43B0-8CF2-511330948ADF}" type="presParOf" srcId="{484E69C6-8380-46EC-A6F3-A261C32F89F9}" destId="{E1D1291F-58ED-4B72-BDDA-799E9B84749B}" srcOrd="0" destOrd="0" presId="urn:microsoft.com/office/officeart/2005/8/layout/orgChart1"/>
    <dgm:cxn modelId="{4F3C24CD-B6DD-49D5-956D-34C2AE311329}" type="presParOf" srcId="{484E69C6-8380-46EC-A6F3-A261C32F89F9}" destId="{467E2494-3910-4351-91BB-644FAFE92A23}" srcOrd="1" destOrd="0" presId="urn:microsoft.com/office/officeart/2005/8/layout/orgChart1"/>
    <dgm:cxn modelId="{64581D8D-98E7-48BD-AF46-339F682E999F}" type="presParOf" srcId="{8E5567F3-B682-47A0-B295-1F0CC01195B1}" destId="{CB4EDE53-068A-41C1-8D4C-7A145483B464}" srcOrd="1" destOrd="0" presId="urn:microsoft.com/office/officeart/2005/8/layout/orgChart1"/>
    <dgm:cxn modelId="{2BE4DCCF-D37F-4F4E-8014-C6D6CF8FBC25}" type="presParOf" srcId="{8E5567F3-B682-47A0-B295-1F0CC01195B1}" destId="{F7D75346-DE3C-4BB1-90C5-4690EA12BED7}" srcOrd="2" destOrd="0" presId="urn:microsoft.com/office/officeart/2005/8/layout/orgChart1"/>
    <dgm:cxn modelId="{9DD281F2-F5A7-4771-9A5E-FCDD445489D4}" type="presParOf" srcId="{46945A9B-8482-487D-BE76-2458FE4BE687}" destId="{BDD831C4-3D0E-4380-AFE3-58813CF265F7}" srcOrd="2" destOrd="0" presId="urn:microsoft.com/office/officeart/2005/8/layout/orgChart1"/>
    <dgm:cxn modelId="{A9F93561-579B-4AA9-AF17-0A2AFA9A38F3}" type="presParOf" srcId="{B0050EA4-281A-4955-AAFB-BCA8081E324F}" destId="{12350306-34FC-4E0A-866E-CDBEB6DF559A}" srcOrd="2" destOrd="0" presId="urn:microsoft.com/office/officeart/2005/8/layout/orgChart1"/>
    <dgm:cxn modelId="{AEB52692-4A6C-45C7-92C1-969D7E932CC5}" type="presParOf" srcId="{63B9ED66-E071-4DDD-AD41-25E254431BDB}" destId="{654FB3D5-223F-4FB0-93AE-A22D627FD0B2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9135BD-D773-4ABE-8406-472646867722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44D4F9E-5C85-483B-B6E4-FDC1C8ED7875}">
      <dgm:prSet phldrT="[Texto]" custT="1"/>
      <dgm:spPr/>
      <dgm:t>
        <a:bodyPr/>
        <a:lstStyle/>
        <a:p>
          <a:r>
            <a:rPr lang="pt-BR" sz="1800" dirty="0" smtClean="0">
              <a:latin typeface="Verdana" pitchFamily="34" charset="0"/>
            </a:rPr>
            <a:t>Gerente da Base</a:t>
          </a:r>
          <a:endParaRPr lang="pt-BR" sz="1800" dirty="0">
            <a:latin typeface="Verdana" pitchFamily="34" charset="0"/>
          </a:endParaRPr>
        </a:p>
      </dgm:t>
    </dgm:pt>
    <dgm:pt modelId="{6FCCC22D-E935-41CB-98A7-D393B8F69300}" type="par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30E2BD22-21FC-4AA0-BB6A-65BFAE679EAE}" type="sibTrans" cxnId="{DE1ACF8E-D3B9-428E-B06D-5883D4133CD3}">
      <dgm:prSet/>
      <dgm:spPr/>
      <dgm:t>
        <a:bodyPr/>
        <a:lstStyle/>
        <a:p>
          <a:endParaRPr lang="pt-BR" sz="1600">
            <a:latin typeface="Verdana" pitchFamily="34" charset="0"/>
          </a:endParaRPr>
        </a:p>
      </dgm:t>
    </dgm:pt>
    <dgm:pt modelId="{CE8C252F-3A28-42F9-9F44-26A1A0B494E7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Líder de Negócios</a:t>
          </a:r>
          <a:endParaRPr lang="pt-BR" dirty="0">
            <a:latin typeface="Verdana" pitchFamily="34" charset="0"/>
          </a:endParaRPr>
        </a:p>
      </dgm:t>
    </dgm:pt>
    <dgm:pt modelId="{BC06A028-C140-40F3-8BDC-963EB6FC91BA}" type="parTrans" cxnId="{8C2871BF-26A1-4B9E-8325-D759665E0AC6}">
      <dgm:prSet/>
      <dgm:spPr/>
      <dgm:t>
        <a:bodyPr/>
        <a:lstStyle/>
        <a:p>
          <a:endParaRPr lang="pt-BR"/>
        </a:p>
      </dgm:t>
    </dgm:pt>
    <dgm:pt modelId="{80F1CF59-4FD6-4A41-95D4-79FDC82D74EB}" type="sibTrans" cxnId="{8C2871BF-26A1-4B9E-8325-D759665E0AC6}">
      <dgm:prSet/>
      <dgm:spPr/>
      <dgm:t>
        <a:bodyPr/>
        <a:lstStyle/>
        <a:p>
          <a:endParaRPr lang="pt-BR"/>
        </a:p>
      </dgm:t>
    </dgm:pt>
    <dgm:pt modelId="{E08A9AB5-E0D3-4898-B9AF-C710567BD087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Líder de Tecnologia</a:t>
          </a:r>
          <a:endParaRPr lang="pt-BR" dirty="0">
            <a:latin typeface="Verdana" pitchFamily="34" charset="0"/>
          </a:endParaRPr>
        </a:p>
      </dgm:t>
    </dgm:pt>
    <dgm:pt modelId="{46D900E3-6BDC-4763-B21B-D03B6C843924}" type="parTrans" cxnId="{CCA9D0B4-2B31-472C-A18B-0C370A1858BE}">
      <dgm:prSet/>
      <dgm:spPr/>
      <dgm:t>
        <a:bodyPr/>
        <a:lstStyle/>
        <a:p>
          <a:endParaRPr lang="pt-BR"/>
        </a:p>
      </dgm:t>
    </dgm:pt>
    <dgm:pt modelId="{3CD3F8B3-7274-4265-8E4F-0F2CDC66E7EC}" type="sibTrans" cxnId="{CCA9D0B4-2B31-472C-A18B-0C370A1858BE}">
      <dgm:prSet/>
      <dgm:spPr/>
      <dgm:t>
        <a:bodyPr/>
        <a:lstStyle/>
        <a:p>
          <a:endParaRPr lang="pt-BR"/>
        </a:p>
      </dgm:t>
    </dgm:pt>
    <dgm:pt modelId="{E8235202-8E34-4797-A386-31B02A039DE2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Análise &amp; Projeto</a:t>
          </a:r>
          <a:endParaRPr lang="pt-BR" sz="1400" dirty="0">
            <a:latin typeface="Verdana" pitchFamily="34" charset="0"/>
          </a:endParaRPr>
        </a:p>
      </dgm:t>
    </dgm:pt>
    <dgm:pt modelId="{200C1B9C-2D98-4385-8B35-6EE944FDE935}" type="parTrans" cxnId="{D308CD3A-008F-4581-8F4C-0145DDDDD918}">
      <dgm:prSet/>
      <dgm:spPr/>
      <dgm:t>
        <a:bodyPr/>
        <a:lstStyle/>
        <a:p>
          <a:endParaRPr lang="pt-BR"/>
        </a:p>
      </dgm:t>
    </dgm:pt>
    <dgm:pt modelId="{B815342E-29B2-461D-9BA5-BF92B9B62147}" type="sibTrans" cxnId="{D308CD3A-008F-4581-8F4C-0145DDDDD918}">
      <dgm:prSet/>
      <dgm:spPr/>
      <dgm:t>
        <a:bodyPr/>
        <a:lstStyle/>
        <a:p>
          <a:endParaRPr lang="pt-BR"/>
        </a:p>
      </dgm:t>
    </dgm:pt>
    <dgm:pt modelId="{117E2FC8-8B2B-4C35-8504-88EACAC9B5EC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Processos</a:t>
          </a:r>
          <a:endParaRPr lang="pt-BR" sz="1400" dirty="0">
            <a:latin typeface="Verdana" pitchFamily="34" charset="0"/>
          </a:endParaRPr>
        </a:p>
      </dgm:t>
    </dgm:pt>
    <dgm:pt modelId="{89498A57-7B1D-403C-863C-0B1CEB5F9630}" type="parTrans" cxnId="{81B62A4A-F5D4-404B-B5EE-603C98550F3B}">
      <dgm:prSet/>
      <dgm:spPr/>
      <dgm:t>
        <a:bodyPr/>
        <a:lstStyle/>
        <a:p>
          <a:endParaRPr lang="pt-BR"/>
        </a:p>
      </dgm:t>
    </dgm:pt>
    <dgm:pt modelId="{95931470-E9F0-41DB-98C9-B457B0CA02F7}" type="sibTrans" cxnId="{81B62A4A-F5D4-404B-B5EE-603C98550F3B}">
      <dgm:prSet/>
      <dgm:spPr/>
      <dgm:t>
        <a:bodyPr/>
        <a:lstStyle/>
        <a:p>
          <a:endParaRPr lang="pt-BR"/>
        </a:p>
      </dgm:t>
    </dgm:pt>
    <dgm:pt modelId="{30B6D981-5E57-4325-834A-44B2529ECA15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Requisitos</a:t>
          </a:r>
          <a:endParaRPr lang="pt-BR" sz="1400" dirty="0">
            <a:latin typeface="Verdana" pitchFamily="34" charset="0"/>
          </a:endParaRPr>
        </a:p>
      </dgm:t>
    </dgm:pt>
    <dgm:pt modelId="{22D94411-14D1-4845-9A76-1F3D4094CFF9}" type="parTrans" cxnId="{542BAB50-A07F-4330-84B3-7479F704D1E7}">
      <dgm:prSet/>
      <dgm:spPr/>
      <dgm:t>
        <a:bodyPr/>
        <a:lstStyle/>
        <a:p>
          <a:endParaRPr lang="pt-BR"/>
        </a:p>
      </dgm:t>
    </dgm:pt>
    <dgm:pt modelId="{7E5B725F-BF46-40E1-95F6-BC14BB0DFD66}" type="sibTrans" cxnId="{542BAB50-A07F-4330-84B3-7479F704D1E7}">
      <dgm:prSet/>
      <dgm:spPr/>
      <dgm:t>
        <a:bodyPr/>
        <a:lstStyle/>
        <a:p>
          <a:endParaRPr lang="pt-BR"/>
        </a:p>
      </dgm:t>
    </dgm:pt>
    <dgm:pt modelId="{C3A36829-E5B9-438D-898F-998AEF53FDB5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Testes</a:t>
          </a:r>
          <a:endParaRPr lang="pt-BR" sz="1400" dirty="0">
            <a:latin typeface="Verdana" pitchFamily="34" charset="0"/>
          </a:endParaRPr>
        </a:p>
      </dgm:t>
    </dgm:pt>
    <dgm:pt modelId="{F8EB0062-B4BD-465F-8206-D9342EAEBD84}" type="parTrans" cxnId="{8BBBFA0A-A028-42A6-A7B2-10B59E22B711}">
      <dgm:prSet/>
      <dgm:spPr/>
      <dgm:t>
        <a:bodyPr/>
        <a:lstStyle/>
        <a:p>
          <a:endParaRPr lang="pt-BR"/>
        </a:p>
      </dgm:t>
    </dgm:pt>
    <dgm:pt modelId="{9E3AAD98-2976-4FCC-B809-4FDB44163493}" type="sibTrans" cxnId="{8BBBFA0A-A028-42A6-A7B2-10B59E22B711}">
      <dgm:prSet/>
      <dgm:spPr/>
      <dgm:t>
        <a:bodyPr/>
        <a:lstStyle/>
        <a:p>
          <a:endParaRPr lang="pt-BR"/>
        </a:p>
      </dgm:t>
    </dgm:pt>
    <dgm:pt modelId="{E4707D2B-7572-45FE-824D-A8F46A25B720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Líder  de Implantação</a:t>
          </a:r>
          <a:endParaRPr lang="pt-BR" dirty="0">
            <a:latin typeface="Verdana" pitchFamily="34" charset="0"/>
          </a:endParaRPr>
        </a:p>
      </dgm:t>
    </dgm:pt>
    <dgm:pt modelId="{D3A7BA9E-9775-4A4C-B713-D0ABC9619ECE}" type="parTrans" cxnId="{E0844FC7-E8D5-49BE-8DBC-FF2A88B4E222}">
      <dgm:prSet/>
      <dgm:spPr/>
      <dgm:t>
        <a:bodyPr/>
        <a:lstStyle/>
        <a:p>
          <a:endParaRPr lang="pt-BR"/>
        </a:p>
      </dgm:t>
    </dgm:pt>
    <dgm:pt modelId="{E4001CBF-BD78-42FB-ACAF-2D1129791A22}" type="sibTrans" cxnId="{E0844FC7-E8D5-49BE-8DBC-FF2A88B4E222}">
      <dgm:prSet/>
      <dgm:spPr/>
      <dgm:t>
        <a:bodyPr/>
        <a:lstStyle/>
        <a:p>
          <a:endParaRPr lang="pt-BR"/>
        </a:p>
      </dgm:t>
    </dgm:pt>
    <dgm:pt modelId="{32D2A356-D426-444A-A395-DBCA35F746B7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Migração</a:t>
          </a:r>
        </a:p>
      </dgm:t>
    </dgm:pt>
    <dgm:pt modelId="{40CB6CE5-9BCA-41AA-BF79-E242CAA580B4}" type="parTrans" cxnId="{ED458BF1-2FEA-4523-84A4-686DEC108F54}">
      <dgm:prSet/>
      <dgm:spPr/>
      <dgm:t>
        <a:bodyPr/>
        <a:lstStyle/>
        <a:p>
          <a:endParaRPr lang="pt-BR"/>
        </a:p>
      </dgm:t>
    </dgm:pt>
    <dgm:pt modelId="{C0D1ABAC-EEE9-48EA-A2AF-CB3C875E8542}" type="sibTrans" cxnId="{ED458BF1-2FEA-4523-84A4-686DEC108F54}">
      <dgm:prSet/>
      <dgm:spPr/>
      <dgm:t>
        <a:bodyPr/>
        <a:lstStyle/>
        <a:p>
          <a:endParaRPr lang="pt-BR"/>
        </a:p>
      </dgm:t>
    </dgm:pt>
    <dgm:pt modelId="{964057B5-6C01-4902-B50F-E736131A39A7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Documentação</a:t>
          </a:r>
        </a:p>
      </dgm:t>
    </dgm:pt>
    <dgm:pt modelId="{B0EE2120-1F9E-4E5D-9920-5258E49DA258}" type="parTrans" cxnId="{3C3593F8-E81A-473A-92CC-A8B6F31B5B36}">
      <dgm:prSet/>
      <dgm:spPr/>
      <dgm:t>
        <a:bodyPr/>
        <a:lstStyle/>
        <a:p>
          <a:endParaRPr lang="pt-BR"/>
        </a:p>
      </dgm:t>
    </dgm:pt>
    <dgm:pt modelId="{41DEA7EA-6C26-409E-A79B-0D4E713D88DE}" type="sibTrans" cxnId="{3C3593F8-E81A-473A-92CC-A8B6F31B5B36}">
      <dgm:prSet/>
      <dgm:spPr/>
      <dgm:t>
        <a:bodyPr/>
        <a:lstStyle/>
        <a:p>
          <a:endParaRPr lang="pt-BR"/>
        </a:p>
      </dgm:t>
    </dgm:pt>
    <dgm:pt modelId="{0036A553-8E9E-4723-AF08-DFC13199694E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Infra-estrutura</a:t>
          </a:r>
        </a:p>
      </dgm:t>
    </dgm:pt>
    <dgm:pt modelId="{39205D00-EC10-474D-90AB-EFA11694DDDD}" type="parTrans" cxnId="{2AAC5C12-3A3B-4126-9815-67B20366C3DF}">
      <dgm:prSet/>
      <dgm:spPr/>
      <dgm:t>
        <a:bodyPr/>
        <a:lstStyle/>
        <a:p>
          <a:endParaRPr lang="pt-BR"/>
        </a:p>
      </dgm:t>
    </dgm:pt>
    <dgm:pt modelId="{2B462932-AD67-422F-9039-AF8C68F531DF}" type="sibTrans" cxnId="{2AAC5C12-3A3B-4126-9815-67B20366C3DF}">
      <dgm:prSet/>
      <dgm:spPr/>
      <dgm:t>
        <a:bodyPr/>
        <a:lstStyle/>
        <a:p>
          <a:endParaRPr lang="pt-BR"/>
        </a:p>
      </dgm:t>
    </dgm:pt>
    <dgm:pt modelId="{154B7A34-D59C-4D24-9A3B-0BEFC3FCC59E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Especialista em Segurança</a:t>
          </a:r>
          <a:endParaRPr lang="pt-BR" sz="1400" dirty="0">
            <a:latin typeface="Verdana" pitchFamily="34" charset="0"/>
          </a:endParaRPr>
        </a:p>
      </dgm:t>
    </dgm:pt>
    <dgm:pt modelId="{B423B5DD-9CBF-4296-9C4C-0B26361778CE}" type="parTrans" cxnId="{B8A52203-F867-4926-97B7-AC2F8D66E348}">
      <dgm:prSet/>
      <dgm:spPr/>
      <dgm:t>
        <a:bodyPr/>
        <a:lstStyle/>
        <a:p>
          <a:endParaRPr lang="pt-BR"/>
        </a:p>
      </dgm:t>
    </dgm:pt>
    <dgm:pt modelId="{F3B11FA2-FEEC-440D-A480-E61605F10F6F}" type="sibTrans" cxnId="{B8A52203-F867-4926-97B7-AC2F8D66E348}">
      <dgm:prSet/>
      <dgm:spPr/>
      <dgm:t>
        <a:bodyPr/>
        <a:lstStyle/>
        <a:p>
          <a:endParaRPr lang="pt-BR"/>
        </a:p>
      </dgm:t>
    </dgm:pt>
    <dgm:pt modelId="{20589A07-CF6D-4D53-BF9D-7069EF1D62B4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Arquitetura</a:t>
          </a:r>
          <a:endParaRPr lang="pt-BR" sz="1400" dirty="0">
            <a:latin typeface="Verdana" pitchFamily="34" charset="0"/>
          </a:endParaRPr>
        </a:p>
      </dgm:t>
    </dgm:pt>
    <dgm:pt modelId="{044E217F-FDAD-4532-AE0E-E0C835343F09}" type="parTrans" cxnId="{CD00047B-41A4-4471-BA9B-C36E993A8E48}">
      <dgm:prSet/>
      <dgm:spPr/>
      <dgm:t>
        <a:bodyPr/>
        <a:lstStyle/>
        <a:p>
          <a:endParaRPr lang="pt-BR"/>
        </a:p>
      </dgm:t>
    </dgm:pt>
    <dgm:pt modelId="{FC60863F-8287-41B2-9FCC-FBA52ABEE694}" type="sibTrans" cxnId="{CD00047B-41A4-4471-BA9B-C36E993A8E48}">
      <dgm:prSet/>
      <dgm:spPr/>
      <dgm:t>
        <a:bodyPr/>
        <a:lstStyle/>
        <a:p>
          <a:endParaRPr lang="pt-BR"/>
        </a:p>
      </dgm:t>
    </dgm:pt>
    <dgm:pt modelId="{95C2FBA5-20CB-4341-BB8F-B030507C5FAD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PMO</a:t>
          </a:r>
          <a:endParaRPr lang="pt-BR" dirty="0">
            <a:latin typeface="Verdana" pitchFamily="34" charset="0"/>
          </a:endParaRPr>
        </a:p>
      </dgm:t>
    </dgm:pt>
    <dgm:pt modelId="{9591F418-9150-4B7A-B565-860B3A7A14E6}" type="parTrans" cxnId="{02E0EBDE-EB0A-4964-9AF3-E0A715BAD037}">
      <dgm:prSet/>
      <dgm:spPr/>
      <dgm:t>
        <a:bodyPr/>
        <a:lstStyle/>
        <a:p>
          <a:endParaRPr lang="pt-BR"/>
        </a:p>
      </dgm:t>
    </dgm:pt>
    <dgm:pt modelId="{59FB5CEF-6220-4C08-B63C-93B2DB6762AF}" type="sibTrans" cxnId="{02E0EBDE-EB0A-4964-9AF3-E0A715BAD037}">
      <dgm:prSet/>
      <dgm:spPr/>
      <dgm:t>
        <a:bodyPr/>
        <a:lstStyle/>
        <a:p>
          <a:endParaRPr lang="pt-BR"/>
        </a:p>
      </dgm:t>
    </dgm:pt>
    <dgm:pt modelId="{888AABC3-D9DC-4C95-9F34-A5A69AC606BE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Engenheiro de Processos</a:t>
          </a:r>
          <a:endParaRPr lang="pt-BR" sz="1400" dirty="0">
            <a:latin typeface="Verdana" pitchFamily="34" charset="0"/>
          </a:endParaRPr>
        </a:p>
      </dgm:t>
    </dgm:pt>
    <dgm:pt modelId="{27CA7A93-8885-4381-B0CB-DAAD93699246}" type="parTrans" cxnId="{26E39AC1-6F25-4489-9917-9E8C56B253FA}">
      <dgm:prSet/>
      <dgm:spPr/>
      <dgm:t>
        <a:bodyPr/>
        <a:lstStyle/>
        <a:p>
          <a:endParaRPr lang="pt-BR"/>
        </a:p>
      </dgm:t>
    </dgm:pt>
    <dgm:pt modelId="{5CE0A9C3-1384-4991-B756-77F1C10BE02E}" type="sibTrans" cxnId="{26E39AC1-6F25-4489-9917-9E8C56B253FA}">
      <dgm:prSet/>
      <dgm:spPr/>
      <dgm:t>
        <a:bodyPr/>
        <a:lstStyle/>
        <a:p>
          <a:endParaRPr lang="pt-BR"/>
        </a:p>
      </dgm:t>
    </dgm:pt>
    <dgm:pt modelId="{5CB74435-86C2-4B97-B747-DFD8482F48AE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Mudanças Tecnológicas</a:t>
          </a:r>
          <a:endParaRPr lang="pt-BR" sz="1400" dirty="0">
            <a:latin typeface="Verdana" pitchFamily="34" charset="0"/>
          </a:endParaRPr>
        </a:p>
      </dgm:t>
    </dgm:pt>
    <dgm:pt modelId="{CABE1830-3744-4C6F-A986-F822D1517A79}" type="parTrans" cxnId="{99B1BC83-3F99-4347-B6EB-5CA2095BD392}">
      <dgm:prSet/>
      <dgm:spPr/>
      <dgm:t>
        <a:bodyPr/>
        <a:lstStyle/>
        <a:p>
          <a:endParaRPr lang="pt-BR"/>
        </a:p>
      </dgm:t>
    </dgm:pt>
    <dgm:pt modelId="{4B71A570-3FC8-454C-B141-AA24F7FFD5C4}" type="sibTrans" cxnId="{99B1BC83-3F99-4347-B6EB-5CA2095BD392}">
      <dgm:prSet/>
      <dgm:spPr/>
      <dgm:t>
        <a:bodyPr/>
        <a:lstStyle/>
        <a:p>
          <a:endParaRPr lang="pt-BR"/>
        </a:p>
      </dgm:t>
    </dgm:pt>
    <dgm:pt modelId="{22488502-16F5-4B9F-8024-D9B4E0ACED78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Qualidade</a:t>
          </a:r>
          <a:endParaRPr lang="pt-BR" sz="1400" dirty="0">
            <a:latin typeface="Verdana" pitchFamily="34" charset="0"/>
          </a:endParaRPr>
        </a:p>
      </dgm:t>
    </dgm:pt>
    <dgm:pt modelId="{6BE6A154-8BA3-4969-9EC4-A68A607EDE67}" type="parTrans" cxnId="{F2A3E824-89F3-4BEF-8FA7-A9FC92943A4A}">
      <dgm:prSet/>
      <dgm:spPr/>
      <dgm:t>
        <a:bodyPr/>
        <a:lstStyle/>
        <a:p>
          <a:endParaRPr lang="pt-BR"/>
        </a:p>
      </dgm:t>
    </dgm:pt>
    <dgm:pt modelId="{766299C2-FC5C-46B4-95B9-3E8D5FA11913}" type="sibTrans" cxnId="{F2A3E824-89F3-4BEF-8FA7-A9FC92943A4A}">
      <dgm:prSet/>
      <dgm:spPr/>
      <dgm:t>
        <a:bodyPr/>
        <a:lstStyle/>
        <a:p>
          <a:endParaRPr lang="pt-BR"/>
        </a:p>
      </dgm:t>
    </dgm:pt>
    <dgm:pt modelId="{380C5626-E6B2-4C26-B102-AF325081BE7E}">
      <dgm:prSet phldrT="[Texto]"/>
      <dgm:spPr/>
      <dgm:t>
        <a:bodyPr/>
        <a:lstStyle/>
        <a:p>
          <a:r>
            <a:rPr lang="pt-BR" dirty="0" smtClean="0">
              <a:latin typeface="Verdana" pitchFamily="34" charset="0"/>
            </a:rPr>
            <a:t>Líder de Pessoas</a:t>
          </a:r>
        </a:p>
      </dgm:t>
    </dgm:pt>
    <dgm:pt modelId="{940AE012-AE8C-466A-BF8B-50C830D454A5}" type="parTrans" cxnId="{FBF18741-D6E9-4405-9F69-ED58D055EE57}">
      <dgm:prSet/>
      <dgm:spPr/>
      <dgm:t>
        <a:bodyPr/>
        <a:lstStyle/>
        <a:p>
          <a:endParaRPr lang="pt-BR"/>
        </a:p>
      </dgm:t>
    </dgm:pt>
    <dgm:pt modelId="{94DC3E7C-7B4F-442C-982E-4B5991C5E743}" type="sibTrans" cxnId="{FBF18741-D6E9-4405-9F69-ED58D055EE57}">
      <dgm:prSet/>
      <dgm:spPr/>
      <dgm:t>
        <a:bodyPr/>
        <a:lstStyle/>
        <a:p>
          <a:endParaRPr lang="pt-BR"/>
        </a:p>
      </dgm:t>
    </dgm:pt>
    <dgm:pt modelId="{EBABA813-B835-41E8-A15F-4AFEBCA508E3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Mudanças Culturais</a:t>
          </a:r>
        </a:p>
      </dgm:t>
    </dgm:pt>
    <dgm:pt modelId="{376378B4-1BF9-49B0-BEFE-3815228D8270}" type="parTrans" cxnId="{58A13722-856F-4183-9835-1BF1EC85AF51}">
      <dgm:prSet/>
      <dgm:spPr/>
      <dgm:t>
        <a:bodyPr/>
        <a:lstStyle/>
        <a:p>
          <a:endParaRPr lang="pt-BR"/>
        </a:p>
      </dgm:t>
    </dgm:pt>
    <dgm:pt modelId="{2AD5BBA1-C1F1-4569-B3FF-89DB3789851E}" type="sibTrans" cxnId="{58A13722-856F-4183-9835-1BF1EC85AF51}">
      <dgm:prSet/>
      <dgm:spPr/>
      <dgm:t>
        <a:bodyPr/>
        <a:lstStyle/>
        <a:p>
          <a:endParaRPr lang="pt-BR"/>
        </a:p>
      </dgm:t>
    </dgm:pt>
    <dgm:pt modelId="{E1D9B7B1-EC11-448B-918C-0027AD84485F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Comunicação</a:t>
          </a:r>
        </a:p>
      </dgm:t>
    </dgm:pt>
    <dgm:pt modelId="{FDF7B5AA-217B-4969-9438-10D64374F543}" type="parTrans" cxnId="{B1FEC472-83CF-4EC4-99F1-4AB8638B1549}">
      <dgm:prSet/>
      <dgm:spPr/>
      <dgm:t>
        <a:bodyPr/>
        <a:lstStyle/>
        <a:p>
          <a:endParaRPr lang="pt-BR"/>
        </a:p>
      </dgm:t>
    </dgm:pt>
    <dgm:pt modelId="{C543E273-0852-40CA-9EA4-BA230D50E67D}" type="sibTrans" cxnId="{B1FEC472-83CF-4EC4-99F1-4AB8638B1549}">
      <dgm:prSet/>
      <dgm:spPr/>
      <dgm:t>
        <a:bodyPr/>
        <a:lstStyle/>
        <a:p>
          <a:endParaRPr lang="pt-BR"/>
        </a:p>
      </dgm:t>
    </dgm:pt>
    <dgm:pt modelId="{1339A9A2-C4A5-41BA-9D81-E18ADF832230}">
      <dgm:prSet phldrT="[Texto]" custT="1"/>
      <dgm:spPr/>
      <dgm:t>
        <a:bodyPr/>
        <a:lstStyle/>
        <a:p>
          <a:r>
            <a:rPr lang="pt-BR" sz="1400" dirty="0" smtClean="0">
              <a:latin typeface="Verdana" pitchFamily="34" charset="0"/>
            </a:rPr>
            <a:t>Supervisor de Capacitação</a:t>
          </a:r>
        </a:p>
      </dgm:t>
    </dgm:pt>
    <dgm:pt modelId="{1729ACDD-C7BC-49AD-BD75-4FC51296D3FC}" type="parTrans" cxnId="{7BF028C9-ED14-4107-B929-9D74B7C9E0B8}">
      <dgm:prSet/>
      <dgm:spPr/>
      <dgm:t>
        <a:bodyPr/>
        <a:lstStyle/>
        <a:p>
          <a:endParaRPr lang="pt-BR"/>
        </a:p>
      </dgm:t>
    </dgm:pt>
    <dgm:pt modelId="{0F8EFA74-6F72-404B-BD92-9F8027BCA610}" type="sibTrans" cxnId="{7BF028C9-ED14-4107-B929-9D74B7C9E0B8}">
      <dgm:prSet/>
      <dgm:spPr/>
      <dgm:t>
        <a:bodyPr/>
        <a:lstStyle/>
        <a:p>
          <a:endParaRPr lang="pt-BR"/>
        </a:p>
      </dgm:t>
    </dgm:pt>
    <dgm:pt modelId="{F3E8E314-62FF-404F-AF76-9098132AEB6D}" type="pres">
      <dgm:prSet presAssocID="{E59135BD-D773-4ABE-8406-4726468677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3B9ED66-E071-4DDD-AD41-25E254431BDB}" type="pres">
      <dgm:prSet presAssocID="{F44D4F9E-5C85-483B-B6E4-FDC1C8ED7875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616F3AA7-B183-4E7B-805D-53029786B8E6}" type="pres">
      <dgm:prSet presAssocID="{F44D4F9E-5C85-483B-B6E4-FDC1C8ED7875}" presName="rootComposite1" presStyleCnt="0"/>
      <dgm:spPr/>
      <dgm:t>
        <a:bodyPr/>
        <a:lstStyle/>
        <a:p>
          <a:endParaRPr lang="pt-BR"/>
        </a:p>
      </dgm:t>
    </dgm:pt>
    <dgm:pt modelId="{F2B4E2D6-75D0-430F-A014-852644541B82}" type="pres">
      <dgm:prSet presAssocID="{F44D4F9E-5C85-483B-B6E4-FDC1C8ED78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8F409B7-4CD4-4486-8A99-D525A6F171CA}" type="pres">
      <dgm:prSet presAssocID="{F44D4F9E-5C85-483B-B6E4-FDC1C8ED7875}" presName="rootConnector1" presStyleLbl="node1" presStyleIdx="0" presStyleCnt="0"/>
      <dgm:spPr/>
      <dgm:t>
        <a:bodyPr/>
        <a:lstStyle/>
        <a:p>
          <a:endParaRPr lang="pt-BR"/>
        </a:p>
      </dgm:t>
    </dgm:pt>
    <dgm:pt modelId="{DD227122-FD7D-4FC5-83B8-D935E86B617A}" type="pres">
      <dgm:prSet presAssocID="{F44D4F9E-5C85-483B-B6E4-FDC1C8ED7875}" presName="hierChild2" presStyleCnt="0"/>
      <dgm:spPr/>
      <dgm:t>
        <a:bodyPr/>
        <a:lstStyle/>
        <a:p>
          <a:endParaRPr lang="pt-BR"/>
        </a:p>
      </dgm:t>
    </dgm:pt>
    <dgm:pt modelId="{37F2A850-1721-402B-BE9C-B72EC5EBE4DB}" type="pres">
      <dgm:prSet presAssocID="{9591F418-9150-4B7A-B565-860B3A7A14E6}" presName="Name37" presStyleLbl="parChTrans1D2" presStyleIdx="0" presStyleCnt="5"/>
      <dgm:spPr/>
      <dgm:t>
        <a:bodyPr/>
        <a:lstStyle/>
        <a:p>
          <a:endParaRPr lang="pt-BR"/>
        </a:p>
      </dgm:t>
    </dgm:pt>
    <dgm:pt modelId="{D1A18874-FD13-4791-A469-4B8E4EE98037}" type="pres">
      <dgm:prSet presAssocID="{95C2FBA5-20CB-4341-BB8F-B030507C5FAD}" presName="hierRoot2" presStyleCnt="0">
        <dgm:presLayoutVars>
          <dgm:hierBranch val="init"/>
        </dgm:presLayoutVars>
      </dgm:prSet>
      <dgm:spPr/>
    </dgm:pt>
    <dgm:pt modelId="{610EB8D0-62CE-4BE9-9299-22515023EF27}" type="pres">
      <dgm:prSet presAssocID="{95C2FBA5-20CB-4341-BB8F-B030507C5FAD}" presName="rootComposite" presStyleCnt="0"/>
      <dgm:spPr/>
    </dgm:pt>
    <dgm:pt modelId="{BF78C27F-235A-4B1C-A97C-99A2F33063BA}" type="pres">
      <dgm:prSet presAssocID="{95C2FBA5-20CB-4341-BB8F-B030507C5FA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EE07020-CE45-400C-BE33-74722759031A}" type="pres">
      <dgm:prSet presAssocID="{95C2FBA5-20CB-4341-BB8F-B030507C5FAD}" presName="rootConnector" presStyleLbl="node2" presStyleIdx="0" presStyleCnt="5"/>
      <dgm:spPr/>
      <dgm:t>
        <a:bodyPr/>
        <a:lstStyle/>
        <a:p>
          <a:endParaRPr lang="pt-BR"/>
        </a:p>
      </dgm:t>
    </dgm:pt>
    <dgm:pt modelId="{678CD468-2BFA-44FB-BB04-C244178F4928}" type="pres">
      <dgm:prSet presAssocID="{95C2FBA5-20CB-4341-BB8F-B030507C5FAD}" presName="hierChild4" presStyleCnt="0"/>
      <dgm:spPr/>
    </dgm:pt>
    <dgm:pt modelId="{821E9494-4A58-49FF-AADE-B3CDFAE579CA}" type="pres">
      <dgm:prSet presAssocID="{27CA7A93-8885-4381-B0CB-DAAD93699246}" presName="Name37" presStyleLbl="parChTrans1D3" presStyleIdx="0" presStyleCnt="15"/>
      <dgm:spPr/>
      <dgm:t>
        <a:bodyPr/>
        <a:lstStyle/>
        <a:p>
          <a:endParaRPr lang="pt-BR"/>
        </a:p>
      </dgm:t>
    </dgm:pt>
    <dgm:pt modelId="{EDEAE3FF-2A19-4284-8EA7-B2F207CF22BF}" type="pres">
      <dgm:prSet presAssocID="{888AABC3-D9DC-4C95-9F34-A5A69AC606BE}" presName="hierRoot2" presStyleCnt="0">
        <dgm:presLayoutVars>
          <dgm:hierBranch val="init"/>
        </dgm:presLayoutVars>
      </dgm:prSet>
      <dgm:spPr/>
    </dgm:pt>
    <dgm:pt modelId="{0C7F5AD4-503E-4502-A71A-DD32BED3B53C}" type="pres">
      <dgm:prSet presAssocID="{888AABC3-D9DC-4C95-9F34-A5A69AC606BE}" presName="rootComposite" presStyleCnt="0"/>
      <dgm:spPr/>
    </dgm:pt>
    <dgm:pt modelId="{FF5E142F-D531-420E-B7D2-53CC47C235AF}" type="pres">
      <dgm:prSet presAssocID="{888AABC3-D9DC-4C95-9F34-A5A69AC606BE}" presName="rootText" presStyleLbl="node3" presStyleIdx="0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B29C95F-FB0D-42A7-86EC-3E9D28358B5F}" type="pres">
      <dgm:prSet presAssocID="{888AABC3-D9DC-4C95-9F34-A5A69AC606BE}" presName="rootConnector" presStyleLbl="node3" presStyleIdx="0" presStyleCnt="15"/>
      <dgm:spPr/>
      <dgm:t>
        <a:bodyPr/>
        <a:lstStyle/>
        <a:p>
          <a:endParaRPr lang="pt-BR"/>
        </a:p>
      </dgm:t>
    </dgm:pt>
    <dgm:pt modelId="{40FDEE02-CB58-4996-9B7C-21AB7B5B319D}" type="pres">
      <dgm:prSet presAssocID="{888AABC3-D9DC-4C95-9F34-A5A69AC606BE}" presName="hierChild4" presStyleCnt="0"/>
      <dgm:spPr/>
    </dgm:pt>
    <dgm:pt modelId="{F81C6459-3ADA-4B83-9181-40745E5C6E93}" type="pres">
      <dgm:prSet presAssocID="{888AABC3-D9DC-4C95-9F34-A5A69AC606BE}" presName="hierChild5" presStyleCnt="0"/>
      <dgm:spPr/>
    </dgm:pt>
    <dgm:pt modelId="{40989BE9-71AD-4FFF-B0CD-AC65FDEAA231}" type="pres">
      <dgm:prSet presAssocID="{CABE1830-3744-4C6F-A986-F822D1517A79}" presName="Name37" presStyleLbl="parChTrans1D3" presStyleIdx="1" presStyleCnt="15"/>
      <dgm:spPr/>
      <dgm:t>
        <a:bodyPr/>
        <a:lstStyle/>
        <a:p>
          <a:endParaRPr lang="pt-BR"/>
        </a:p>
      </dgm:t>
    </dgm:pt>
    <dgm:pt modelId="{A282D6E3-8368-416E-ADE3-8147A96E0781}" type="pres">
      <dgm:prSet presAssocID="{5CB74435-86C2-4B97-B747-DFD8482F48AE}" presName="hierRoot2" presStyleCnt="0">
        <dgm:presLayoutVars>
          <dgm:hierBranch val="init"/>
        </dgm:presLayoutVars>
      </dgm:prSet>
      <dgm:spPr/>
    </dgm:pt>
    <dgm:pt modelId="{936D2681-A7F7-42FC-9F37-24AD5BB3CBDD}" type="pres">
      <dgm:prSet presAssocID="{5CB74435-86C2-4B97-B747-DFD8482F48AE}" presName="rootComposite" presStyleCnt="0"/>
      <dgm:spPr/>
    </dgm:pt>
    <dgm:pt modelId="{8A6DDA87-BB65-424B-B721-B31CFED52286}" type="pres">
      <dgm:prSet presAssocID="{5CB74435-86C2-4B97-B747-DFD8482F48AE}" presName="rootText" presStyleLbl="node3" presStyleIdx="1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79B874F-E41B-4B96-AA12-FA091971384D}" type="pres">
      <dgm:prSet presAssocID="{5CB74435-86C2-4B97-B747-DFD8482F48AE}" presName="rootConnector" presStyleLbl="node3" presStyleIdx="1" presStyleCnt="15"/>
      <dgm:spPr/>
      <dgm:t>
        <a:bodyPr/>
        <a:lstStyle/>
        <a:p>
          <a:endParaRPr lang="pt-BR"/>
        </a:p>
      </dgm:t>
    </dgm:pt>
    <dgm:pt modelId="{0884B4C6-0034-4DDF-8BD4-5C760AEF4E0D}" type="pres">
      <dgm:prSet presAssocID="{5CB74435-86C2-4B97-B747-DFD8482F48AE}" presName="hierChild4" presStyleCnt="0"/>
      <dgm:spPr/>
    </dgm:pt>
    <dgm:pt modelId="{9CFD4FC9-43AC-465B-B1AE-CBFD7F592FF4}" type="pres">
      <dgm:prSet presAssocID="{5CB74435-86C2-4B97-B747-DFD8482F48AE}" presName="hierChild5" presStyleCnt="0"/>
      <dgm:spPr/>
    </dgm:pt>
    <dgm:pt modelId="{2B28DDE5-DA95-45D3-BC96-CD0226DB3FAC}" type="pres">
      <dgm:prSet presAssocID="{6BE6A154-8BA3-4969-9EC4-A68A607EDE67}" presName="Name37" presStyleLbl="parChTrans1D3" presStyleIdx="2" presStyleCnt="15"/>
      <dgm:spPr/>
      <dgm:t>
        <a:bodyPr/>
        <a:lstStyle/>
        <a:p>
          <a:endParaRPr lang="pt-BR"/>
        </a:p>
      </dgm:t>
    </dgm:pt>
    <dgm:pt modelId="{29E8CBE0-A731-4330-AAED-15BF9D27FB00}" type="pres">
      <dgm:prSet presAssocID="{22488502-16F5-4B9F-8024-D9B4E0ACED78}" presName="hierRoot2" presStyleCnt="0">
        <dgm:presLayoutVars>
          <dgm:hierBranch val="init"/>
        </dgm:presLayoutVars>
      </dgm:prSet>
      <dgm:spPr/>
    </dgm:pt>
    <dgm:pt modelId="{5868F845-A57A-4455-A137-6C6E803FDE80}" type="pres">
      <dgm:prSet presAssocID="{22488502-16F5-4B9F-8024-D9B4E0ACED78}" presName="rootComposite" presStyleCnt="0"/>
      <dgm:spPr/>
    </dgm:pt>
    <dgm:pt modelId="{88E7B9CF-5362-440B-AE6B-277C192B92E0}" type="pres">
      <dgm:prSet presAssocID="{22488502-16F5-4B9F-8024-D9B4E0ACED78}" presName="rootText" presStyleLbl="node3" presStyleIdx="2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D2237B-1090-401C-AAAA-971FD0C261A2}" type="pres">
      <dgm:prSet presAssocID="{22488502-16F5-4B9F-8024-D9B4E0ACED78}" presName="rootConnector" presStyleLbl="node3" presStyleIdx="2" presStyleCnt="15"/>
      <dgm:spPr/>
      <dgm:t>
        <a:bodyPr/>
        <a:lstStyle/>
        <a:p>
          <a:endParaRPr lang="pt-BR"/>
        </a:p>
      </dgm:t>
    </dgm:pt>
    <dgm:pt modelId="{3D564531-DA8E-45CF-9D24-8A6AE049F041}" type="pres">
      <dgm:prSet presAssocID="{22488502-16F5-4B9F-8024-D9B4E0ACED78}" presName="hierChild4" presStyleCnt="0"/>
      <dgm:spPr/>
    </dgm:pt>
    <dgm:pt modelId="{530E5A15-FFCA-4ADB-87C4-0561DDEBBCEA}" type="pres">
      <dgm:prSet presAssocID="{22488502-16F5-4B9F-8024-D9B4E0ACED78}" presName="hierChild5" presStyleCnt="0"/>
      <dgm:spPr/>
    </dgm:pt>
    <dgm:pt modelId="{5E614B05-BE79-448B-80DE-A478809BE257}" type="pres">
      <dgm:prSet presAssocID="{95C2FBA5-20CB-4341-BB8F-B030507C5FAD}" presName="hierChild5" presStyleCnt="0"/>
      <dgm:spPr/>
    </dgm:pt>
    <dgm:pt modelId="{A243CAA8-EB38-4F78-A3DF-4A6D100BD2BC}" type="pres">
      <dgm:prSet presAssocID="{BC06A028-C140-40F3-8BDC-963EB6FC91BA}" presName="Name37" presStyleLbl="parChTrans1D2" presStyleIdx="1" presStyleCnt="5"/>
      <dgm:spPr/>
      <dgm:t>
        <a:bodyPr/>
        <a:lstStyle/>
        <a:p>
          <a:endParaRPr lang="pt-BR"/>
        </a:p>
      </dgm:t>
    </dgm:pt>
    <dgm:pt modelId="{7F932910-EBAD-4F05-A8B2-6FAD7C9CB90E}" type="pres">
      <dgm:prSet presAssocID="{CE8C252F-3A28-42F9-9F44-26A1A0B494E7}" presName="hierRoot2" presStyleCnt="0">
        <dgm:presLayoutVars>
          <dgm:hierBranch val="init"/>
        </dgm:presLayoutVars>
      </dgm:prSet>
      <dgm:spPr/>
    </dgm:pt>
    <dgm:pt modelId="{DBC0952A-A168-463E-ABE2-667D8BBBAB2A}" type="pres">
      <dgm:prSet presAssocID="{CE8C252F-3A28-42F9-9F44-26A1A0B494E7}" presName="rootComposite" presStyleCnt="0"/>
      <dgm:spPr/>
    </dgm:pt>
    <dgm:pt modelId="{48390B19-71FD-4C11-A7A7-9A058FF6E308}" type="pres">
      <dgm:prSet presAssocID="{CE8C252F-3A28-42F9-9F44-26A1A0B494E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18C4D83-F23E-49F6-B944-1588FC807F55}" type="pres">
      <dgm:prSet presAssocID="{CE8C252F-3A28-42F9-9F44-26A1A0B494E7}" presName="rootConnector" presStyleLbl="node2" presStyleIdx="1" presStyleCnt="5"/>
      <dgm:spPr/>
      <dgm:t>
        <a:bodyPr/>
        <a:lstStyle/>
        <a:p>
          <a:endParaRPr lang="pt-BR"/>
        </a:p>
      </dgm:t>
    </dgm:pt>
    <dgm:pt modelId="{F127DBC3-EFAA-40FB-A6FB-990C2FE4EE80}" type="pres">
      <dgm:prSet presAssocID="{CE8C252F-3A28-42F9-9F44-26A1A0B494E7}" presName="hierChild4" presStyleCnt="0"/>
      <dgm:spPr/>
    </dgm:pt>
    <dgm:pt modelId="{05A7E774-EA2E-43C1-96FA-C25B24131BD6}" type="pres">
      <dgm:prSet presAssocID="{89498A57-7B1D-403C-863C-0B1CEB5F9630}" presName="Name37" presStyleLbl="parChTrans1D3" presStyleIdx="3" presStyleCnt="15"/>
      <dgm:spPr/>
      <dgm:t>
        <a:bodyPr/>
        <a:lstStyle/>
        <a:p>
          <a:endParaRPr lang="pt-BR"/>
        </a:p>
      </dgm:t>
    </dgm:pt>
    <dgm:pt modelId="{D287E0B7-0F16-4675-A528-3D7B288C821F}" type="pres">
      <dgm:prSet presAssocID="{117E2FC8-8B2B-4C35-8504-88EACAC9B5EC}" presName="hierRoot2" presStyleCnt="0">
        <dgm:presLayoutVars>
          <dgm:hierBranch val="init"/>
        </dgm:presLayoutVars>
      </dgm:prSet>
      <dgm:spPr/>
    </dgm:pt>
    <dgm:pt modelId="{950F8694-E38D-46D1-8C87-829C2EC123EB}" type="pres">
      <dgm:prSet presAssocID="{117E2FC8-8B2B-4C35-8504-88EACAC9B5EC}" presName="rootComposite" presStyleCnt="0"/>
      <dgm:spPr/>
    </dgm:pt>
    <dgm:pt modelId="{489EFD70-8369-4B3D-8217-90DFE763C699}" type="pres">
      <dgm:prSet presAssocID="{117E2FC8-8B2B-4C35-8504-88EACAC9B5EC}" presName="rootText" presStyleLbl="node3" presStyleIdx="3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9065F2D-9DEF-4523-834F-9168B7ADC7EA}" type="pres">
      <dgm:prSet presAssocID="{117E2FC8-8B2B-4C35-8504-88EACAC9B5EC}" presName="rootConnector" presStyleLbl="node3" presStyleIdx="3" presStyleCnt="15"/>
      <dgm:spPr/>
      <dgm:t>
        <a:bodyPr/>
        <a:lstStyle/>
        <a:p>
          <a:endParaRPr lang="pt-BR"/>
        </a:p>
      </dgm:t>
    </dgm:pt>
    <dgm:pt modelId="{EEFD15C7-C9CC-4394-B97F-6B5C8AE001D1}" type="pres">
      <dgm:prSet presAssocID="{117E2FC8-8B2B-4C35-8504-88EACAC9B5EC}" presName="hierChild4" presStyleCnt="0"/>
      <dgm:spPr/>
    </dgm:pt>
    <dgm:pt modelId="{945A4D1E-4AAF-4B5F-8C01-644774B9EF07}" type="pres">
      <dgm:prSet presAssocID="{117E2FC8-8B2B-4C35-8504-88EACAC9B5EC}" presName="hierChild5" presStyleCnt="0"/>
      <dgm:spPr/>
    </dgm:pt>
    <dgm:pt modelId="{36EFCA64-F7F2-4860-94C5-7ACB718B955C}" type="pres">
      <dgm:prSet presAssocID="{22D94411-14D1-4845-9A76-1F3D4094CFF9}" presName="Name37" presStyleLbl="parChTrans1D3" presStyleIdx="4" presStyleCnt="15"/>
      <dgm:spPr/>
      <dgm:t>
        <a:bodyPr/>
        <a:lstStyle/>
        <a:p>
          <a:endParaRPr lang="pt-BR"/>
        </a:p>
      </dgm:t>
    </dgm:pt>
    <dgm:pt modelId="{83781496-6B53-458A-A399-691A47A0D6CF}" type="pres">
      <dgm:prSet presAssocID="{30B6D981-5E57-4325-834A-44B2529ECA15}" presName="hierRoot2" presStyleCnt="0">
        <dgm:presLayoutVars>
          <dgm:hierBranch val="init"/>
        </dgm:presLayoutVars>
      </dgm:prSet>
      <dgm:spPr/>
    </dgm:pt>
    <dgm:pt modelId="{B9C844A0-8783-4EE2-AF2A-7599A5125203}" type="pres">
      <dgm:prSet presAssocID="{30B6D981-5E57-4325-834A-44B2529ECA15}" presName="rootComposite" presStyleCnt="0"/>
      <dgm:spPr/>
    </dgm:pt>
    <dgm:pt modelId="{BBFBE80E-482F-42FE-BC5B-A0EA75EEB510}" type="pres">
      <dgm:prSet presAssocID="{30B6D981-5E57-4325-834A-44B2529ECA15}" presName="rootText" presStyleLbl="node3" presStyleIdx="4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7D8BCCC-6B46-46AC-A223-6A7115C625EA}" type="pres">
      <dgm:prSet presAssocID="{30B6D981-5E57-4325-834A-44B2529ECA15}" presName="rootConnector" presStyleLbl="node3" presStyleIdx="4" presStyleCnt="15"/>
      <dgm:spPr/>
      <dgm:t>
        <a:bodyPr/>
        <a:lstStyle/>
        <a:p>
          <a:endParaRPr lang="pt-BR"/>
        </a:p>
      </dgm:t>
    </dgm:pt>
    <dgm:pt modelId="{BDA7486D-4AE1-48A1-A894-6F8CE2EACE1B}" type="pres">
      <dgm:prSet presAssocID="{30B6D981-5E57-4325-834A-44B2529ECA15}" presName="hierChild4" presStyleCnt="0"/>
      <dgm:spPr/>
    </dgm:pt>
    <dgm:pt modelId="{32F2C073-6244-4C3B-838F-B5B47EFE4C51}" type="pres">
      <dgm:prSet presAssocID="{30B6D981-5E57-4325-834A-44B2529ECA15}" presName="hierChild5" presStyleCnt="0"/>
      <dgm:spPr/>
    </dgm:pt>
    <dgm:pt modelId="{834349EF-B901-4800-A435-0A8318BEE267}" type="pres">
      <dgm:prSet presAssocID="{F8EB0062-B4BD-465F-8206-D9342EAEBD84}" presName="Name37" presStyleLbl="parChTrans1D3" presStyleIdx="5" presStyleCnt="15"/>
      <dgm:spPr/>
      <dgm:t>
        <a:bodyPr/>
        <a:lstStyle/>
        <a:p>
          <a:endParaRPr lang="pt-BR"/>
        </a:p>
      </dgm:t>
    </dgm:pt>
    <dgm:pt modelId="{0F50C49E-AEA2-4A4F-8064-19C61D142C75}" type="pres">
      <dgm:prSet presAssocID="{C3A36829-E5B9-438D-898F-998AEF53FDB5}" presName="hierRoot2" presStyleCnt="0">
        <dgm:presLayoutVars>
          <dgm:hierBranch val="init"/>
        </dgm:presLayoutVars>
      </dgm:prSet>
      <dgm:spPr/>
    </dgm:pt>
    <dgm:pt modelId="{B7EA328F-6642-460B-AB29-BE3BD4F43E6B}" type="pres">
      <dgm:prSet presAssocID="{C3A36829-E5B9-438D-898F-998AEF53FDB5}" presName="rootComposite" presStyleCnt="0"/>
      <dgm:spPr/>
    </dgm:pt>
    <dgm:pt modelId="{C91037E4-930F-48B0-8277-6B60D7A09F34}" type="pres">
      <dgm:prSet presAssocID="{C3A36829-E5B9-438D-898F-998AEF53FDB5}" presName="rootText" presStyleLbl="node3" presStyleIdx="5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D0EB5D1-A25E-42A0-96CB-EE49E3B76A00}" type="pres">
      <dgm:prSet presAssocID="{C3A36829-E5B9-438D-898F-998AEF53FDB5}" presName="rootConnector" presStyleLbl="node3" presStyleIdx="5" presStyleCnt="15"/>
      <dgm:spPr/>
      <dgm:t>
        <a:bodyPr/>
        <a:lstStyle/>
        <a:p>
          <a:endParaRPr lang="pt-BR"/>
        </a:p>
      </dgm:t>
    </dgm:pt>
    <dgm:pt modelId="{1E7F8F9F-1880-4A7D-8DB8-599282BD99A4}" type="pres">
      <dgm:prSet presAssocID="{C3A36829-E5B9-438D-898F-998AEF53FDB5}" presName="hierChild4" presStyleCnt="0"/>
      <dgm:spPr/>
    </dgm:pt>
    <dgm:pt modelId="{A613E041-5046-40DA-B4D3-E63DD5D1AF41}" type="pres">
      <dgm:prSet presAssocID="{C3A36829-E5B9-438D-898F-998AEF53FDB5}" presName="hierChild5" presStyleCnt="0"/>
      <dgm:spPr/>
    </dgm:pt>
    <dgm:pt modelId="{2ED4C78A-F289-40B5-A440-A63A3D884C22}" type="pres">
      <dgm:prSet presAssocID="{CE8C252F-3A28-42F9-9F44-26A1A0B494E7}" presName="hierChild5" presStyleCnt="0"/>
      <dgm:spPr/>
    </dgm:pt>
    <dgm:pt modelId="{0E068AA7-527E-4303-9DBD-8AB618D719A9}" type="pres">
      <dgm:prSet presAssocID="{46D900E3-6BDC-4763-B21B-D03B6C843924}" presName="Name37" presStyleLbl="parChTrans1D2" presStyleIdx="2" presStyleCnt="5"/>
      <dgm:spPr/>
      <dgm:t>
        <a:bodyPr/>
        <a:lstStyle/>
        <a:p>
          <a:endParaRPr lang="pt-BR"/>
        </a:p>
      </dgm:t>
    </dgm:pt>
    <dgm:pt modelId="{5E141EC5-C839-4058-952C-0F0B97C5689F}" type="pres">
      <dgm:prSet presAssocID="{E08A9AB5-E0D3-4898-B9AF-C710567BD087}" presName="hierRoot2" presStyleCnt="0">
        <dgm:presLayoutVars>
          <dgm:hierBranch val="init"/>
        </dgm:presLayoutVars>
      </dgm:prSet>
      <dgm:spPr/>
    </dgm:pt>
    <dgm:pt modelId="{88B9AC33-9177-4917-A823-2A44A528CBF1}" type="pres">
      <dgm:prSet presAssocID="{E08A9AB5-E0D3-4898-B9AF-C710567BD087}" presName="rootComposite" presStyleCnt="0"/>
      <dgm:spPr/>
    </dgm:pt>
    <dgm:pt modelId="{E8BE47E6-EC91-4C40-8BF3-5EB8C6986DFF}" type="pres">
      <dgm:prSet presAssocID="{E08A9AB5-E0D3-4898-B9AF-C710567BD087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4D16502-F56A-4656-AD86-63BCA4EBD8D5}" type="pres">
      <dgm:prSet presAssocID="{E08A9AB5-E0D3-4898-B9AF-C710567BD087}" presName="rootConnector" presStyleLbl="node2" presStyleIdx="2" presStyleCnt="5"/>
      <dgm:spPr/>
      <dgm:t>
        <a:bodyPr/>
        <a:lstStyle/>
        <a:p>
          <a:endParaRPr lang="pt-BR"/>
        </a:p>
      </dgm:t>
    </dgm:pt>
    <dgm:pt modelId="{FF69B4EB-C908-4562-8C2C-08C84C155AA7}" type="pres">
      <dgm:prSet presAssocID="{E08A9AB5-E0D3-4898-B9AF-C710567BD087}" presName="hierChild4" presStyleCnt="0"/>
      <dgm:spPr/>
    </dgm:pt>
    <dgm:pt modelId="{06CFB0E0-C812-4FC1-946A-37AE795E125B}" type="pres">
      <dgm:prSet presAssocID="{044E217F-FDAD-4532-AE0E-E0C835343F09}" presName="Name37" presStyleLbl="parChTrans1D3" presStyleIdx="6" presStyleCnt="15"/>
      <dgm:spPr/>
      <dgm:t>
        <a:bodyPr/>
        <a:lstStyle/>
        <a:p>
          <a:endParaRPr lang="pt-BR"/>
        </a:p>
      </dgm:t>
    </dgm:pt>
    <dgm:pt modelId="{0B870BD5-3CCD-4B2C-8CFC-13A7015BED5A}" type="pres">
      <dgm:prSet presAssocID="{20589A07-CF6D-4D53-BF9D-7069EF1D62B4}" presName="hierRoot2" presStyleCnt="0">
        <dgm:presLayoutVars>
          <dgm:hierBranch val="init"/>
        </dgm:presLayoutVars>
      </dgm:prSet>
      <dgm:spPr/>
    </dgm:pt>
    <dgm:pt modelId="{12AA2A45-9DAC-40A1-9624-A03F2879D44D}" type="pres">
      <dgm:prSet presAssocID="{20589A07-CF6D-4D53-BF9D-7069EF1D62B4}" presName="rootComposite" presStyleCnt="0"/>
      <dgm:spPr/>
    </dgm:pt>
    <dgm:pt modelId="{02222E9B-EC6D-474E-B12F-6E16D849C641}" type="pres">
      <dgm:prSet presAssocID="{20589A07-CF6D-4D53-BF9D-7069EF1D62B4}" presName="rootText" presStyleLbl="node3" presStyleIdx="6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EF7B3EE-9E4B-4D11-909C-DA943B39ECC1}" type="pres">
      <dgm:prSet presAssocID="{20589A07-CF6D-4D53-BF9D-7069EF1D62B4}" presName="rootConnector" presStyleLbl="node3" presStyleIdx="6" presStyleCnt="15"/>
      <dgm:spPr/>
      <dgm:t>
        <a:bodyPr/>
        <a:lstStyle/>
        <a:p>
          <a:endParaRPr lang="pt-BR"/>
        </a:p>
      </dgm:t>
    </dgm:pt>
    <dgm:pt modelId="{887576CC-3346-4CF5-91E4-4ACF06D16460}" type="pres">
      <dgm:prSet presAssocID="{20589A07-CF6D-4D53-BF9D-7069EF1D62B4}" presName="hierChild4" presStyleCnt="0"/>
      <dgm:spPr/>
    </dgm:pt>
    <dgm:pt modelId="{A600ACAB-392C-4573-AB4B-6C2C30857B0F}" type="pres">
      <dgm:prSet presAssocID="{20589A07-CF6D-4D53-BF9D-7069EF1D62B4}" presName="hierChild5" presStyleCnt="0"/>
      <dgm:spPr/>
    </dgm:pt>
    <dgm:pt modelId="{2AC2DC2F-926E-446E-A005-742DA19F51F2}" type="pres">
      <dgm:prSet presAssocID="{200C1B9C-2D98-4385-8B35-6EE944FDE935}" presName="Name37" presStyleLbl="parChTrans1D3" presStyleIdx="7" presStyleCnt="15"/>
      <dgm:spPr/>
      <dgm:t>
        <a:bodyPr/>
        <a:lstStyle/>
        <a:p>
          <a:endParaRPr lang="pt-BR"/>
        </a:p>
      </dgm:t>
    </dgm:pt>
    <dgm:pt modelId="{751816A0-A60E-467C-B302-027D2A54B7F3}" type="pres">
      <dgm:prSet presAssocID="{E8235202-8E34-4797-A386-31B02A039DE2}" presName="hierRoot2" presStyleCnt="0">
        <dgm:presLayoutVars>
          <dgm:hierBranch val="init"/>
        </dgm:presLayoutVars>
      </dgm:prSet>
      <dgm:spPr/>
    </dgm:pt>
    <dgm:pt modelId="{349DFD12-FE3C-4F63-9F27-A118D4A654A7}" type="pres">
      <dgm:prSet presAssocID="{E8235202-8E34-4797-A386-31B02A039DE2}" presName="rootComposite" presStyleCnt="0"/>
      <dgm:spPr/>
    </dgm:pt>
    <dgm:pt modelId="{E4252E72-CD43-43A5-B872-6109610B43E4}" type="pres">
      <dgm:prSet presAssocID="{E8235202-8E34-4797-A386-31B02A039DE2}" presName="rootText" presStyleLbl="node3" presStyleIdx="7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0D701C3-9A82-4DE0-98E5-35F44921725D}" type="pres">
      <dgm:prSet presAssocID="{E8235202-8E34-4797-A386-31B02A039DE2}" presName="rootConnector" presStyleLbl="node3" presStyleIdx="7" presStyleCnt="15"/>
      <dgm:spPr/>
      <dgm:t>
        <a:bodyPr/>
        <a:lstStyle/>
        <a:p>
          <a:endParaRPr lang="pt-BR"/>
        </a:p>
      </dgm:t>
    </dgm:pt>
    <dgm:pt modelId="{FCEF1561-1415-4DC2-95C9-1D25CB43B4A6}" type="pres">
      <dgm:prSet presAssocID="{E8235202-8E34-4797-A386-31B02A039DE2}" presName="hierChild4" presStyleCnt="0"/>
      <dgm:spPr/>
    </dgm:pt>
    <dgm:pt modelId="{91DC7FBA-F477-43B7-82C5-DBCEF26B2F16}" type="pres">
      <dgm:prSet presAssocID="{E8235202-8E34-4797-A386-31B02A039DE2}" presName="hierChild5" presStyleCnt="0"/>
      <dgm:spPr/>
    </dgm:pt>
    <dgm:pt modelId="{4743D836-CA06-4575-B92B-C5C5D2DDD29E}" type="pres">
      <dgm:prSet presAssocID="{B423B5DD-9CBF-4296-9C4C-0B26361778CE}" presName="Name37" presStyleLbl="parChTrans1D3" presStyleIdx="8" presStyleCnt="15"/>
      <dgm:spPr/>
      <dgm:t>
        <a:bodyPr/>
        <a:lstStyle/>
        <a:p>
          <a:endParaRPr lang="pt-BR"/>
        </a:p>
      </dgm:t>
    </dgm:pt>
    <dgm:pt modelId="{526A3A01-56FB-41C2-94A7-88202D17F5DC}" type="pres">
      <dgm:prSet presAssocID="{154B7A34-D59C-4D24-9A3B-0BEFC3FCC59E}" presName="hierRoot2" presStyleCnt="0">
        <dgm:presLayoutVars>
          <dgm:hierBranch val="init"/>
        </dgm:presLayoutVars>
      </dgm:prSet>
      <dgm:spPr/>
    </dgm:pt>
    <dgm:pt modelId="{3E9BD93D-4F57-4491-8A85-8CF43EFFE456}" type="pres">
      <dgm:prSet presAssocID="{154B7A34-D59C-4D24-9A3B-0BEFC3FCC59E}" presName="rootComposite" presStyleCnt="0"/>
      <dgm:spPr/>
    </dgm:pt>
    <dgm:pt modelId="{043502D1-2EEF-4C0E-86D6-961B3526855D}" type="pres">
      <dgm:prSet presAssocID="{154B7A34-D59C-4D24-9A3B-0BEFC3FCC59E}" presName="rootText" presStyleLbl="node3" presStyleIdx="8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4C6CC4A-62E1-414A-9D07-D3F4A6E2FB1F}" type="pres">
      <dgm:prSet presAssocID="{154B7A34-D59C-4D24-9A3B-0BEFC3FCC59E}" presName="rootConnector" presStyleLbl="node3" presStyleIdx="8" presStyleCnt="15"/>
      <dgm:spPr/>
      <dgm:t>
        <a:bodyPr/>
        <a:lstStyle/>
        <a:p>
          <a:endParaRPr lang="pt-BR"/>
        </a:p>
      </dgm:t>
    </dgm:pt>
    <dgm:pt modelId="{DD74FF03-32A6-4091-BA4D-8F45AF1E48ED}" type="pres">
      <dgm:prSet presAssocID="{154B7A34-D59C-4D24-9A3B-0BEFC3FCC59E}" presName="hierChild4" presStyleCnt="0"/>
      <dgm:spPr/>
    </dgm:pt>
    <dgm:pt modelId="{734FD9B3-F747-41BE-A093-F24C94F3E5C5}" type="pres">
      <dgm:prSet presAssocID="{154B7A34-D59C-4D24-9A3B-0BEFC3FCC59E}" presName="hierChild5" presStyleCnt="0"/>
      <dgm:spPr/>
    </dgm:pt>
    <dgm:pt modelId="{70363AB9-8027-463C-B9E8-479540444BBC}" type="pres">
      <dgm:prSet presAssocID="{E08A9AB5-E0D3-4898-B9AF-C710567BD087}" presName="hierChild5" presStyleCnt="0"/>
      <dgm:spPr/>
    </dgm:pt>
    <dgm:pt modelId="{2AF1C0D0-2935-45A1-9129-5F4DBC92B4BF}" type="pres">
      <dgm:prSet presAssocID="{D3A7BA9E-9775-4A4C-B713-D0ABC9619ECE}" presName="Name37" presStyleLbl="parChTrans1D2" presStyleIdx="3" presStyleCnt="5"/>
      <dgm:spPr/>
      <dgm:t>
        <a:bodyPr/>
        <a:lstStyle/>
        <a:p>
          <a:endParaRPr lang="pt-BR"/>
        </a:p>
      </dgm:t>
    </dgm:pt>
    <dgm:pt modelId="{4E550617-6EB1-4B70-8BB0-0321710E3F38}" type="pres">
      <dgm:prSet presAssocID="{E4707D2B-7572-45FE-824D-A8F46A25B720}" presName="hierRoot2" presStyleCnt="0">
        <dgm:presLayoutVars>
          <dgm:hierBranch val="init"/>
        </dgm:presLayoutVars>
      </dgm:prSet>
      <dgm:spPr/>
    </dgm:pt>
    <dgm:pt modelId="{831E8BF1-5531-4A61-9FEE-BDEA3AD23F10}" type="pres">
      <dgm:prSet presAssocID="{E4707D2B-7572-45FE-824D-A8F46A25B720}" presName="rootComposite" presStyleCnt="0"/>
      <dgm:spPr/>
    </dgm:pt>
    <dgm:pt modelId="{ACE63601-C1DF-4E96-8FDD-3A0F6DDE5314}" type="pres">
      <dgm:prSet presAssocID="{E4707D2B-7572-45FE-824D-A8F46A25B720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52ABF96-825F-4F39-A31A-00C3EC245133}" type="pres">
      <dgm:prSet presAssocID="{E4707D2B-7572-45FE-824D-A8F46A25B720}" presName="rootConnector" presStyleLbl="node2" presStyleIdx="3" presStyleCnt="5"/>
      <dgm:spPr/>
      <dgm:t>
        <a:bodyPr/>
        <a:lstStyle/>
        <a:p>
          <a:endParaRPr lang="pt-BR"/>
        </a:p>
      </dgm:t>
    </dgm:pt>
    <dgm:pt modelId="{017C9D46-8EE4-450A-9DB8-57EE65012C09}" type="pres">
      <dgm:prSet presAssocID="{E4707D2B-7572-45FE-824D-A8F46A25B720}" presName="hierChild4" presStyleCnt="0"/>
      <dgm:spPr/>
    </dgm:pt>
    <dgm:pt modelId="{B0537175-B743-4172-9361-403C29FB610F}" type="pres">
      <dgm:prSet presAssocID="{39205D00-EC10-474D-90AB-EFA11694DDDD}" presName="Name37" presStyleLbl="parChTrans1D3" presStyleIdx="9" presStyleCnt="15"/>
      <dgm:spPr/>
      <dgm:t>
        <a:bodyPr/>
        <a:lstStyle/>
        <a:p>
          <a:endParaRPr lang="pt-BR"/>
        </a:p>
      </dgm:t>
    </dgm:pt>
    <dgm:pt modelId="{85B4925B-83F6-4E28-A106-93B8AAE3B750}" type="pres">
      <dgm:prSet presAssocID="{0036A553-8E9E-4723-AF08-DFC13199694E}" presName="hierRoot2" presStyleCnt="0">
        <dgm:presLayoutVars>
          <dgm:hierBranch val="init"/>
        </dgm:presLayoutVars>
      </dgm:prSet>
      <dgm:spPr/>
    </dgm:pt>
    <dgm:pt modelId="{3F54C337-6378-4C32-83A2-A6626B081853}" type="pres">
      <dgm:prSet presAssocID="{0036A553-8E9E-4723-AF08-DFC13199694E}" presName="rootComposite" presStyleCnt="0"/>
      <dgm:spPr/>
    </dgm:pt>
    <dgm:pt modelId="{2B550246-A024-45AB-8794-DC7BDCA326FB}" type="pres">
      <dgm:prSet presAssocID="{0036A553-8E9E-4723-AF08-DFC13199694E}" presName="rootText" presStyleLbl="node3" presStyleIdx="9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C5393B1-2905-47A3-9030-BC1761A3EDBD}" type="pres">
      <dgm:prSet presAssocID="{0036A553-8E9E-4723-AF08-DFC13199694E}" presName="rootConnector" presStyleLbl="node3" presStyleIdx="9" presStyleCnt="15"/>
      <dgm:spPr/>
      <dgm:t>
        <a:bodyPr/>
        <a:lstStyle/>
        <a:p>
          <a:endParaRPr lang="pt-BR"/>
        </a:p>
      </dgm:t>
    </dgm:pt>
    <dgm:pt modelId="{1338963F-EF08-4AFA-9F63-AD3ACE6CC281}" type="pres">
      <dgm:prSet presAssocID="{0036A553-8E9E-4723-AF08-DFC13199694E}" presName="hierChild4" presStyleCnt="0"/>
      <dgm:spPr/>
    </dgm:pt>
    <dgm:pt modelId="{7A1FF9A0-9B67-4109-8AD3-12288AC0970E}" type="pres">
      <dgm:prSet presAssocID="{0036A553-8E9E-4723-AF08-DFC13199694E}" presName="hierChild5" presStyleCnt="0"/>
      <dgm:spPr/>
    </dgm:pt>
    <dgm:pt modelId="{23FAEDB2-55EC-4EBD-A7B5-F75398C1CECC}" type="pres">
      <dgm:prSet presAssocID="{40CB6CE5-9BCA-41AA-BF79-E242CAA580B4}" presName="Name37" presStyleLbl="parChTrans1D3" presStyleIdx="10" presStyleCnt="15"/>
      <dgm:spPr/>
      <dgm:t>
        <a:bodyPr/>
        <a:lstStyle/>
        <a:p>
          <a:endParaRPr lang="pt-BR"/>
        </a:p>
      </dgm:t>
    </dgm:pt>
    <dgm:pt modelId="{D742B2CA-148D-4B8F-A64E-D683C58331FD}" type="pres">
      <dgm:prSet presAssocID="{32D2A356-D426-444A-A395-DBCA35F746B7}" presName="hierRoot2" presStyleCnt="0">
        <dgm:presLayoutVars>
          <dgm:hierBranch val="init"/>
        </dgm:presLayoutVars>
      </dgm:prSet>
      <dgm:spPr/>
    </dgm:pt>
    <dgm:pt modelId="{98DAC717-F405-492B-9359-A62F14A93060}" type="pres">
      <dgm:prSet presAssocID="{32D2A356-D426-444A-A395-DBCA35F746B7}" presName="rootComposite" presStyleCnt="0"/>
      <dgm:spPr/>
    </dgm:pt>
    <dgm:pt modelId="{F25075B1-9B52-4A77-BDD3-65B619405DB6}" type="pres">
      <dgm:prSet presAssocID="{32D2A356-D426-444A-A395-DBCA35F746B7}" presName="rootText" presStyleLbl="node3" presStyleIdx="10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59260D-CFC0-4570-B7A2-881BE51165F2}" type="pres">
      <dgm:prSet presAssocID="{32D2A356-D426-444A-A395-DBCA35F746B7}" presName="rootConnector" presStyleLbl="node3" presStyleIdx="10" presStyleCnt="15"/>
      <dgm:spPr/>
      <dgm:t>
        <a:bodyPr/>
        <a:lstStyle/>
        <a:p>
          <a:endParaRPr lang="pt-BR"/>
        </a:p>
      </dgm:t>
    </dgm:pt>
    <dgm:pt modelId="{BAB673E4-FF9F-43C7-994F-EBCD129991AA}" type="pres">
      <dgm:prSet presAssocID="{32D2A356-D426-444A-A395-DBCA35F746B7}" presName="hierChild4" presStyleCnt="0"/>
      <dgm:spPr/>
    </dgm:pt>
    <dgm:pt modelId="{67D151AD-C14C-46A5-ACCE-E0A206B5E80A}" type="pres">
      <dgm:prSet presAssocID="{32D2A356-D426-444A-A395-DBCA35F746B7}" presName="hierChild5" presStyleCnt="0"/>
      <dgm:spPr/>
    </dgm:pt>
    <dgm:pt modelId="{3649FA1E-08C2-4DC8-8F9B-722A2D4099B6}" type="pres">
      <dgm:prSet presAssocID="{B0EE2120-1F9E-4E5D-9920-5258E49DA258}" presName="Name37" presStyleLbl="parChTrans1D3" presStyleIdx="11" presStyleCnt="15"/>
      <dgm:spPr/>
      <dgm:t>
        <a:bodyPr/>
        <a:lstStyle/>
        <a:p>
          <a:endParaRPr lang="pt-BR"/>
        </a:p>
      </dgm:t>
    </dgm:pt>
    <dgm:pt modelId="{09158B6B-1A3E-4910-A018-77FAF02EF981}" type="pres">
      <dgm:prSet presAssocID="{964057B5-6C01-4902-B50F-E736131A39A7}" presName="hierRoot2" presStyleCnt="0">
        <dgm:presLayoutVars>
          <dgm:hierBranch val="init"/>
        </dgm:presLayoutVars>
      </dgm:prSet>
      <dgm:spPr/>
    </dgm:pt>
    <dgm:pt modelId="{92B13795-D0E9-4820-AD75-4EADBDDC7983}" type="pres">
      <dgm:prSet presAssocID="{964057B5-6C01-4902-B50F-E736131A39A7}" presName="rootComposite" presStyleCnt="0"/>
      <dgm:spPr/>
    </dgm:pt>
    <dgm:pt modelId="{55AF1A4C-394F-4F3C-9D56-2F4B9C474544}" type="pres">
      <dgm:prSet presAssocID="{964057B5-6C01-4902-B50F-E736131A39A7}" presName="rootText" presStyleLbl="node3" presStyleIdx="11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32FEF1B-51DA-4D22-A992-8F9CFBBAC509}" type="pres">
      <dgm:prSet presAssocID="{964057B5-6C01-4902-B50F-E736131A39A7}" presName="rootConnector" presStyleLbl="node3" presStyleIdx="11" presStyleCnt="15"/>
      <dgm:spPr/>
      <dgm:t>
        <a:bodyPr/>
        <a:lstStyle/>
        <a:p>
          <a:endParaRPr lang="pt-BR"/>
        </a:p>
      </dgm:t>
    </dgm:pt>
    <dgm:pt modelId="{D3596A97-3AB4-44B7-A36C-E73F206DEEBF}" type="pres">
      <dgm:prSet presAssocID="{964057B5-6C01-4902-B50F-E736131A39A7}" presName="hierChild4" presStyleCnt="0"/>
      <dgm:spPr/>
    </dgm:pt>
    <dgm:pt modelId="{0786E097-8E6B-43EA-8E31-DB7781E494DF}" type="pres">
      <dgm:prSet presAssocID="{964057B5-6C01-4902-B50F-E736131A39A7}" presName="hierChild5" presStyleCnt="0"/>
      <dgm:spPr/>
    </dgm:pt>
    <dgm:pt modelId="{B23C85F8-1AC2-4EAE-A17E-CF6D7D91C3C4}" type="pres">
      <dgm:prSet presAssocID="{E4707D2B-7572-45FE-824D-A8F46A25B720}" presName="hierChild5" presStyleCnt="0"/>
      <dgm:spPr/>
    </dgm:pt>
    <dgm:pt modelId="{80A5DF69-1872-4E0C-896F-1E1003685FF7}" type="pres">
      <dgm:prSet presAssocID="{940AE012-AE8C-466A-BF8B-50C830D454A5}" presName="Name37" presStyleLbl="parChTrans1D2" presStyleIdx="4" presStyleCnt="5"/>
      <dgm:spPr/>
      <dgm:t>
        <a:bodyPr/>
        <a:lstStyle/>
        <a:p>
          <a:endParaRPr lang="pt-BR"/>
        </a:p>
      </dgm:t>
    </dgm:pt>
    <dgm:pt modelId="{860D35E5-EA98-4047-BEE7-889DDD215D61}" type="pres">
      <dgm:prSet presAssocID="{380C5626-E6B2-4C26-B102-AF325081BE7E}" presName="hierRoot2" presStyleCnt="0">
        <dgm:presLayoutVars>
          <dgm:hierBranch val="init"/>
        </dgm:presLayoutVars>
      </dgm:prSet>
      <dgm:spPr/>
    </dgm:pt>
    <dgm:pt modelId="{F2ACEE73-FCB4-405B-A4DF-1F9FBDEDBD1D}" type="pres">
      <dgm:prSet presAssocID="{380C5626-E6B2-4C26-B102-AF325081BE7E}" presName="rootComposite" presStyleCnt="0"/>
      <dgm:spPr/>
    </dgm:pt>
    <dgm:pt modelId="{48FAD6AE-2488-4473-AE70-9235167B6B4C}" type="pres">
      <dgm:prSet presAssocID="{380C5626-E6B2-4C26-B102-AF325081BE7E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AE38617-B8BE-4998-B4BF-EF3E5251A9A8}" type="pres">
      <dgm:prSet presAssocID="{380C5626-E6B2-4C26-B102-AF325081BE7E}" presName="rootConnector" presStyleLbl="node2" presStyleIdx="4" presStyleCnt="5"/>
      <dgm:spPr/>
      <dgm:t>
        <a:bodyPr/>
        <a:lstStyle/>
        <a:p>
          <a:endParaRPr lang="pt-BR"/>
        </a:p>
      </dgm:t>
    </dgm:pt>
    <dgm:pt modelId="{D9CF27F9-0E9C-4372-98F3-EC426DB51CC2}" type="pres">
      <dgm:prSet presAssocID="{380C5626-E6B2-4C26-B102-AF325081BE7E}" presName="hierChild4" presStyleCnt="0"/>
      <dgm:spPr/>
    </dgm:pt>
    <dgm:pt modelId="{0047C1A5-01C9-4538-BDD4-3E6CCFB66222}" type="pres">
      <dgm:prSet presAssocID="{376378B4-1BF9-49B0-BEFE-3815228D8270}" presName="Name37" presStyleLbl="parChTrans1D3" presStyleIdx="12" presStyleCnt="15"/>
      <dgm:spPr/>
      <dgm:t>
        <a:bodyPr/>
        <a:lstStyle/>
        <a:p>
          <a:endParaRPr lang="pt-BR"/>
        </a:p>
      </dgm:t>
    </dgm:pt>
    <dgm:pt modelId="{445C9A0A-CA68-4C43-A70F-840E945C77E1}" type="pres">
      <dgm:prSet presAssocID="{EBABA813-B835-41E8-A15F-4AFEBCA508E3}" presName="hierRoot2" presStyleCnt="0">
        <dgm:presLayoutVars>
          <dgm:hierBranch val="init"/>
        </dgm:presLayoutVars>
      </dgm:prSet>
      <dgm:spPr/>
    </dgm:pt>
    <dgm:pt modelId="{027CC6D0-F575-41E4-BDFB-B014FFFF2A16}" type="pres">
      <dgm:prSet presAssocID="{EBABA813-B835-41E8-A15F-4AFEBCA508E3}" presName="rootComposite" presStyleCnt="0"/>
      <dgm:spPr/>
    </dgm:pt>
    <dgm:pt modelId="{BC99696F-6C31-466F-B0A2-5A4EB09ED2AB}" type="pres">
      <dgm:prSet presAssocID="{EBABA813-B835-41E8-A15F-4AFEBCA508E3}" presName="rootText" presStyleLbl="node3" presStyleIdx="12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224B0C9-980B-4B2A-9095-92ACDF2399E1}" type="pres">
      <dgm:prSet presAssocID="{EBABA813-B835-41E8-A15F-4AFEBCA508E3}" presName="rootConnector" presStyleLbl="node3" presStyleIdx="12" presStyleCnt="15"/>
      <dgm:spPr/>
      <dgm:t>
        <a:bodyPr/>
        <a:lstStyle/>
        <a:p>
          <a:endParaRPr lang="pt-BR"/>
        </a:p>
      </dgm:t>
    </dgm:pt>
    <dgm:pt modelId="{6E052D3D-91E1-467A-8A4D-F1E2861F7EFB}" type="pres">
      <dgm:prSet presAssocID="{EBABA813-B835-41E8-A15F-4AFEBCA508E3}" presName="hierChild4" presStyleCnt="0"/>
      <dgm:spPr/>
    </dgm:pt>
    <dgm:pt modelId="{BB838B95-9168-4485-A655-C2F5766C1394}" type="pres">
      <dgm:prSet presAssocID="{EBABA813-B835-41E8-A15F-4AFEBCA508E3}" presName="hierChild5" presStyleCnt="0"/>
      <dgm:spPr/>
    </dgm:pt>
    <dgm:pt modelId="{849222A4-6E72-4169-881F-712F9E6799B9}" type="pres">
      <dgm:prSet presAssocID="{FDF7B5AA-217B-4969-9438-10D64374F543}" presName="Name37" presStyleLbl="parChTrans1D3" presStyleIdx="13" presStyleCnt="15"/>
      <dgm:spPr/>
      <dgm:t>
        <a:bodyPr/>
        <a:lstStyle/>
        <a:p>
          <a:endParaRPr lang="pt-BR"/>
        </a:p>
      </dgm:t>
    </dgm:pt>
    <dgm:pt modelId="{8908B420-7FAA-46D1-8EA3-567A90B62680}" type="pres">
      <dgm:prSet presAssocID="{E1D9B7B1-EC11-448B-918C-0027AD84485F}" presName="hierRoot2" presStyleCnt="0">
        <dgm:presLayoutVars>
          <dgm:hierBranch val="init"/>
        </dgm:presLayoutVars>
      </dgm:prSet>
      <dgm:spPr/>
    </dgm:pt>
    <dgm:pt modelId="{2F839C37-F8A9-419C-B2CB-61DCA4C6C922}" type="pres">
      <dgm:prSet presAssocID="{E1D9B7B1-EC11-448B-918C-0027AD84485F}" presName="rootComposite" presStyleCnt="0"/>
      <dgm:spPr/>
    </dgm:pt>
    <dgm:pt modelId="{47CF512C-7D6B-4EFC-84CC-6458AFA2C21C}" type="pres">
      <dgm:prSet presAssocID="{E1D9B7B1-EC11-448B-918C-0027AD84485F}" presName="rootText" presStyleLbl="node3" presStyleIdx="13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4198B6B-0F8E-4339-8A5C-D1346B7C20B2}" type="pres">
      <dgm:prSet presAssocID="{E1D9B7B1-EC11-448B-918C-0027AD84485F}" presName="rootConnector" presStyleLbl="node3" presStyleIdx="13" presStyleCnt="15"/>
      <dgm:spPr/>
      <dgm:t>
        <a:bodyPr/>
        <a:lstStyle/>
        <a:p>
          <a:endParaRPr lang="pt-BR"/>
        </a:p>
      </dgm:t>
    </dgm:pt>
    <dgm:pt modelId="{D75CCAA3-4F36-4304-8A69-EC344F056982}" type="pres">
      <dgm:prSet presAssocID="{E1D9B7B1-EC11-448B-918C-0027AD84485F}" presName="hierChild4" presStyleCnt="0"/>
      <dgm:spPr/>
    </dgm:pt>
    <dgm:pt modelId="{9C503980-2CCE-4E59-A11F-183660783A59}" type="pres">
      <dgm:prSet presAssocID="{E1D9B7B1-EC11-448B-918C-0027AD84485F}" presName="hierChild5" presStyleCnt="0"/>
      <dgm:spPr/>
    </dgm:pt>
    <dgm:pt modelId="{D144C262-02D4-4AD1-879C-782011FCE4C7}" type="pres">
      <dgm:prSet presAssocID="{1729ACDD-C7BC-49AD-BD75-4FC51296D3FC}" presName="Name37" presStyleLbl="parChTrans1D3" presStyleIdx="14" presStyleCnt="15"/>
      <dgm:spPr/>
      <dgm:t>
        <a:bodyPr/>
        <a:lstStyle/>
        <a:p>
          <a:endParaRPr lang="pt-BR"/>
        </a:p>
      </dgm:t>
    </dgm:pt>
    <dgm:pt modelId="{F94C2866-EE57-4763-86FC-DAA560B36C65}" type="pres">
      <dgm:prSet presAssocID="{1339A9A2-C4A5-41BA-9D81-E18ADF832230}" presName="hierRoot2" presStyleCnt="0">
        <dgm:presLayoutVars>
          <dgm:hierBranch val="init"/>
        </dgm:presLayoutVars>
      </dgm:prSet>
      <dgm:spPr/>
    </dgm:pt>
    <dgm:pt modelId="{D4ABC5DB-08F1-4771-8E89-FF0EDAE8857A}" type="pres">
      <dgm:prSet presAssocID="{1339A9A2-C4A5-41BA-9D81-E18ADF832230}" presName="rootComposite" presStyleCnt="0"/>
      <dgm:spPr/>
    </dgm:pt>
    <dgm:pt modelId="{2488396A-7875-49F8-AC64-7C1495FE18EE}" type="pres">
      <dgm:prSet presAssocID="{1339A9A2-C4A5-41BA-9D81-E18ADF832230}" presName="rootText" presStyleLbl="node3" presStyleIdx="14" presStyleCnt="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B999006-DE30-4D12-B53F-1073C90F2BB9}" type="pres">
      <dgm:prSet presAssocID="{1339A9A2-C4A5-41BA-9D81-E18ADF832230}" presName="rootConnector" presStyleLbl="node3" presStyleIdx="14" presStyleCnt="15"/>
      <dgm:spPr/>
      <dgm:t>
        <a:bodyPr/>
        <a:lstStyle/>
        <a:p>
          <a:endParaRPr lang="pt-BR"/>
        </a:p>
      </dgm:t>
    </dgm:pt>
    <dgm:pt modelId="{CE40CFB2-9DE9-4449-9B96-3190EDED79AB}" type="pres">
      <dgm:prSet presAssocID="{1339A9A2-C4A5-41BA-9D81-E18ADF832230}" presName="hierChild4" presStyleCnt="0"/>
      <dgm:spPr/>
    </dgm:pt>
    <dgm:pt modelId="{504D9141-7F5B-4DD1-B3FE-32EC6B1E4AAC}" type="pres">
      <dgm:prSet presAssocID="{1339A9A2-C4A5-41BA-9D81-E18ADF832230}" presName="hierChild5" presStyleCnt="0"/>
      <dgm:spPr/>
    </dgm:pt>
    <dgm:pt modelId="{445F921E-15A3-4780-B2E7-A318C35D1A26}" type="pres">
      <dgm:prSet presAssocID="{380C5626-E6B2-4C26-B102-AF325081BE7E}" presName="hierChild5" presStyleCnt="0"/>
      <dgm:spPr/>
    </dgm:pt>
    <dgm:pt modelId="{654FB3D5-223F-4FB0-93AE-A22D627FD0B2}" type="pres">
      <dgm:prSet presAssocID="{F44D4F9E-5C85-483B-B6E4-FDC1C8ED7875}" presName="hierChild3" presStyleCnt="0"/>
      <dgm:spPr/>
      <dgm:t>
        <a:bodyPr/>
        <a:lstStyle/>
        <a:p>
          <a:endParaRPr lang="pt-BR"/>
        </a:p>
      </dgm:t>
    </dgm:pt>
  </dgm:ptLst>
  <dgm:cxnLst>
    <dgm:cxn modelId="{9F15FF86-561C-4281-92D2-CF84C7FC5499}" type="presOf" srcId="{200C1B9C-2D98-4385-8B35-6EE944FDE935}" destId="{2AC2DC2F-926E-446E-A005-742DA19F51F2}" srcOrd="0" destOrd="0" presId="urn:microsoft.com/office/officeart/2005/8/layout/orgChart1"/>
    <dgm:cxn modelId="{8BBBFA0A-A028-42A6-A7B2-10B59E22B711}" srcId="{CE8C252F-3A28-42F9-9F44-26A1A0B494E7}" destId="{C3A36829-E5B9-438D-898F-998AEF53FDB5}" srcOrd="2" destOrd="0" parTransId="{F8EB0062-B4BD-465F-8206-D9342EAEBD84}" sibTransId="{9E3AAD98-2976-4FCC-B809-4FDB44163493}"/>
    <dgm:cxn modelId="{10BCEB65-DF14-44C7-B5FC-68CB7F5B1169}" type="presOf" srcId="{888AABC3-D9DC-4C95-9F34-A5A69AC606BE}" destId="{FF5E142F-D531-420E-B7D2-53CC47C235AF}" srcOrd="0" destOrd="0" presId="urn:microsoft.com/office/officeart/2005/8/layout/orgChart1"/>
    <dgm:cxn modelId="{2BA8569C-2861-4286-B5BF-0465C4927F42}" type="presOf" srcId="{1339A9A2-C4A5-41BA-9D81-E18ADF832230}" destId="{2488396A-7875-49F8-AC64-7C1495FE18EE}" srcOrd="0" destOrd="0" presId="urn:microsoft.com/office/officeart/2005/8/layout/orgChart1"/>
    <dgm:cxn modelId="{D308CD3A-008F-4581-8F4C-0145DDDDD918}" srcId="{E08A9AB5-E0D3-4898-B9AF-C710567BD087}" destId="{E8235202-8E34-4797-A386-31B02A039DE2}" srcOrd="1" destOrd="0" parTransId="{200C1B9C-2D98-4385-8B35-6EE944FDE935}" sibTransId="{B815342E-29B2-461D-9BA5-BF92B9B62147}"/>
    <dgm:cxn modelId="{EF1A8AB5-4D09-46E9-A7BE-6EEEE5656AB4}" type="presOf" srcId="{BC06A028-C140-40F3-8BDC-963EB6FC91BA}" destId="{A243CAA8-EB38-4F78-A3DF-4A6D100BD2BC}" srcOrd="0" destOrd="0" presId="urn:microsoft.com/office/officeart/2005/8/layout/orgChart1"/>
    <dgm:cxn modelId="{E15ED56A-2660-454E-9AF5-48F91321F410}" type="presOf" srcId="{40CB6CE5-9BCA-41AA-BF79-E242CAA580B4}" destId="{23FAEDB2-55EC-4EBD-A7B5-F75398C1CECC}" srcOrd="0" destOrd="0" presId="urn:microsoft.com/office/officeart/2005/8/layout/orgChart1"/>
    <dgm:cxn modelId="{E9A598A0-496D-457F-9DCA-C605E506DCD1}" type="presOf" srcId="{044E217F-FDAD-4532-AE0E-E0C835343F09}" destId="{06CFB0E0-C812-4FC1-946A-37AE795E125B}" srcOrd="0" destOrd="0" presId="urn:microsoft.com/office/officeart/2005/8/layout/orgChart1"/>
    <dgm:cxn modelId="{570A8688-EA14-436D-ACA2-63A1AD005A27}" type="presOf" srcId="{E08A9AB5-E0D3-4898-B9AF-C710567BD087}" destId="{E8BE47E6-EC91-4C40-8BF3-5EB8C6986DFF}" srcOrd="0" destOrd="0" presId="urn:microsoft.com/office/officeart/2005/8/layout/orgChart1"/>
    <dgm:cxn modelId="{F73C419D-4779-4242-B317-4E244B47BDDA}" type="presOf" srcId="{0036A553-8E9E-4723-AF08-DFC13199694E}" destId="{2B550246-A024-45AB-8794-DC7BDCA326FB}" srcOrd="0" destOrd="0" presId="urn:microsoft.com/office/officeart/2005/8/layout/orgChart1"/>
    <dgm:cxn modelId="{736A6780-AE9A-48BC-8D83-4A19238D95F7}" type="presOf" srcId="{9591F418-9150-4B7A-B565-860B3A7A14E6}" destId="{37F2A850-1721-402B-BE9C-B72EC5EBE4DB}" srcOrd="0" destOrd="0" presId="urn:microsoft.com/office/officeart/2005/8/layout/orgChart1"/>
    <dgm:cxn modelId="{8C5FEEF0-FA9A-4CC0-96A4-8E34C7E8D483}" type="presOf" srcId="{117E2FC8-8B2B-4C35-8504-88EACAC9B5EC}" destId="{49065F2D-9DEF-4523-834F-9168B7ADC7EA}" srcOrd="1" destOrd="0" presId="urn:microsoft.com/office/officeart/2005/8/layout/orgChart1"/>
    <dgm:cxn modelId="{FE1D73F4-ADA4-480B-9439-026628714F3A}" type="presOf" srcId="{5CB74435-86C2-4B97-B747-DFD8482F48AE}" destId="{879B874F-E41B-4B96-AA12-FA091971384D}" srcOrd="1" destOrd="0" presId="urn:microsoft.com/office/officeart/2005/8/layout/orgChart1"/>
    <dgm:cxn modelId="{6CC15F53-07C9-4DF5-9C80-C99D8441BAEC}" type="presOf" srcId="{964057B5-6C01-4902-B50F-E736131A39A7}" destId="{55AF1A4C-394F-4F3C-9D56-2F4B9C474544}" srcOrd="0" destOrd="0" presId="urn:microsoft.com/office/officeart/2005/8/layout/orgChart1"/>
    <dgm:cxn modelId="{8C2871BF-26A1-4B9E-8325-D759665E0AC6}" srcId="{F44D4F9E-5C85-483B-B6E4-FDC1C8ED7875}" destId="{CE8C252F-3A28-42F9-9F44-26A1A0B494E7}" srcOrd="1" destOrd="0" parTransId="{BC06A028-C140-40F3-8BDC-963EB6FC91BA}" sibTransId="{80F1CF59-4FD6-4A41-95D4-79FDC82D74EB}"/>
    <dgm:cxn modelId="{97EFAFB9-549F-4836-AD28-7FB4B5D12C58}" type="presOf" srcId="{6BE6A154-8BA3-4969-9EC4-A68A607EDE67}" destId="{2B28DDE5-DA95-45D3-BC96-CD0226DB3FAC}" srcOrd="0" destOrd="0" presId="urn:microsoft.com/office/officeart/2005/8/layout/orgChart1"/>
    <dgm:cxn modelId="{364EC453-8193-4A1A-B816-472A89869130}" type="presOf" srcId="{B0EE2120-1F9E-4E5D-9920-5258E49DA258}" destId="{3649FA1E-08C2-4DC8-8F9B-722A2D4099B6}" srcOrd="0" destOrd="0" presId="urn:microsoft.com/office/officeart/2005/8/layout/orgChart1"/>
    <dgm:cxn modelId="{792805EE-37C1-4C40-85C4-A69844B635C0}" type="presOf" srcId="{22D94411-14D1-4845-9A76-1F3D4094CFF9}" destId="{36EFCA64-F7F2-4860-94C5-7ACB718B955C}" srcOrd="0" destOrd="0" presId="urn:microsoft.com/office/officeart/2005/8/layout/orgChart1"/>
    <dgm:cxn modelId="{ECD0BC89-4F2C-4840-8306-47276168ECC0}" type="presOf" srcId="{95C2FBA5-20CB-4341-BB8F-B030507C5FAD}" destId="{BF78C27F-235A-4B1C-A97C-99A2F33063BA}" srcOrd="0" destOrd="0" presId="urn:microsoft.com/office/officeart/2005/8/layout/orgChart1"/>
    <dgm:cxn modelId="{DE1ACF8E-D3B9-428E-B06D-5883D4133CD3}" srcId="{E59135BD-D773-4ABE-8406-472646867722}" destId="{F44D4F9E-5C85-483B-B6E4-FDC1C8ED7875}" srcOrd="0" destOrd="0" parTransId="{6FCCC22D-E935-41CB-98A7-D393B8F69300}" sibTransId="{30E2BD22-21FC-4AA0-BB6A-65BFAE679EAE}"/>
    <dgm:cxn modelId="{78C69055-AFAB-49A8-8A35-4CCCBBAEEC98}" type="presOf" srcId="{30B6D981-5E57-4325-834A-44B2529ECA15}" destId="{47D8BCCC-6B46-46AC-A223-6A7115C625EA}" srcOrd="1" destOrd="0" presId="urn:microsoft.com/office/officeart/2005/8/layout/orgChart1"/>
    <dgm:cxn modelId="{1AE66CC3-EB3A-4872-9C47-0741FF0ED64B}" type="presOf" srcId="{32D2A356-D426-444A-A395-DBCA35F746B7}" destId="{F25075B1-9B52-4A77-BDD3-65B619405DB6}" srcOrd="0" destOrd="0" presId="urn:microsoft.com/office/officeart/2005/8/layout/orgChart1"/>
    <dgm:cxn modelId="{26E39AC1-6F25-4489-9917-9E8C56B253FA}" srcId="{95C2FBA5-20CB-4341-BB8F-B030507C5FAD}" destId="{888AABC3-D9DC-4C95-9F34-A5A69AC606BE}" srcOrd="0" destOrd="0" parTransId="{27CA7A93-8885-4381-B0CB-DAAD93699246}" sibTransId="{5CE0A9C3-1384-4991-B756-77F1C10BE02E}"/>
    <dgm:cxn modelId="{6E29E67A-7D8A-4BE3-B457-45BDD01C393A}" type="presOf" srcId="{376378B4-1BF9-49B0-BEFE-3815228D8270}" destId="{0047C1A5-01C9-4538-BDD4-3E6CCFB66222}" srcOrd="0" destOrd="0" presId="urn:microsoft.com/office/officeart/2005/8/layout/orgChart1"/>
    <dgm:cxn modelId="{5EE428F0-1B24-48BB-9742-4485FB2D3E4C}" type="presOf" srcId="{E59135BD-D773-4ABE-8406-472646867722}" destId="{F3E8E314-62FF-404F-AF76-9098132AEB6D}" srcOrd="0" destOrd="0" presId="urn:microsoft.com/office/officeart/2005/8/layout/orgChart1"/>
    <dgm:cxn modelId="{1E078DFF-0156-4210-95F7-DB6E7B14D786}" type="presOf" srcId="{20589A07-CF6D-4D53-BF9D-7069EF1D62B4}" destId="{CEF7B3EE-9E4B-4D11-909C-DA943B39ECC1}" srcOrd="1" destOrd="0" presId="urn:microsoft.com/office/officeart/2005/8/layout/orgChart1"/>
    <dgm:cxn modelId="{F2A3E824-89F3-4BEF-8FA7-A9FC92943A4A}" srcId="{95C2FBA5-20CB-4341-BB8F-B030507C5FAD}" destId="{22488502-16F5-4B9F-8024-D9B4E0ACED78}" srcOrd="2" destOrd="0" parTransId="{6BE6A154-8BA3-4969-9EC4-A68A607EDE67}" sibTransId="{766299C2-FC5C-46B4-95B9-3E8D5FA11913}"/>
    <dgm:cxn modelId="{1D2A40AC-5B45-429D-A3E6-947E369EBA92}" type="presOf" srcId="{EBABA813-B835-41E8-A15F-4AFEBCA508E3}" destId="{0224B0C9-980B-4B2A-9095-92ACDF2399E1}" srcOrd="1" destOrd="0" presId="urn:microsoft.com/office/officeart/2005/8/layout/orgChart1"/>
    <dgm:cxn modelId="{CCBF2C34-DD77-42FC-88AA-AB5E5DFD05AA}" type="presOf" srcId="{39205D00-EC10-474D-90AB-EFA11694DDDD}" destId="{B0537175-B743-4172-9361-403C29FB610F}" srcOrd="0" destOrd="0" presId="urn:microsoft.com/office/officeart/2005/8/layout/orgChart1"/>
    <dgm:cxn modelId="{7BF028C9-ED14-4107-B929-9D74B7C9E0B8}" srcId="{380C5626-E6B2-4C26-B102-AF325081BE7E}" destId="{1339A9A2-C4A5-41BA-9D81-E18ADF832230}" srcOrd="2" destOrd="0" parTransId="{1729ACDD-C7BC-49AD-BD75-4FC51296D3FC}" sibTransId="{0F8EFA74-6F72-404B-BD92-9F8027BCA610}"/>
    <dgm:cxn modelId="{669ACAF1-6A49-480C-9CB5-AAD568C65171}" type="presOf" srcId="{E08A9AB5-E0D3-4898-B9AF-C710567BD087}" destId="{74D16502-F56A-4656-AD86-63BCA4EBD8D5}" srcOrd="1" destOrd="0" presId="urn:microsoft.com/office/officeart/2005/8/layout/orgChart1"/>
    <dgm:cxn modelId="{CCA9D0B4-2B31-472C-A18B-0C370A1858BE}" srcId="{F44D4F9E-5C85-483B-B6E4-FDC1C8ED7875}" destId="{E08A9AB5-E0D3-4898-B9AF-C710567BD087}" srcOrd="2" destOrd="0" parTransId="{46D900E3-6BDC-4763-B21B-D03B6C843924}" sibTransId="{3CD3F8B3-7274-4265-8E4F-0F2CDC66E7EC}"/>
    <dgm:cxn modelId="{CD00047B-41A4-4471-BA9B-C36E993A8E48}" srcId="{E08A9AB5-E0D3-4898-B9AF-C710567BD087}" destId="{20589A07-CF6D-4D53-BF9D-7069EF1D62B4}" srcOrd="0" destOrd="0" parTransId="{044E217F-FDAD-4532-AE0E-E0C835343F09}" sibTransId="{FC60863F-8287-41B2-9FCC-FBA52ABEE694}"/>
    <dgm:cxn modelId="{2226A740-303B-4120-BE60-A453C4670CC4}" type="presOf" srcId="{95C2FBA5-20CB-4341-BB8F-B030507C5FAD}" destId="{EEE07020-CE45-400C-BE33-74722759031A}" srcOrd="1" destOrd="0" presId="urn:microsoft.com/office/officeart/2005/8/layout/orgChart1"/>
    <dgm:cxn modelId="{6CFF1F1B-827A-408C-BB01-21A1C0BC6F01}" type="presOf" srcId="{E4707D2B-7572-45FE-824D-A8F46A25B720}" destId="{752ABF96-825F-4F39-A31A-00C3EC245133}" srcOrd="1" destOrd="0" presId="urn:microsoft.com/office/officeart/2005/8/layout/orgChart1"/>
    <dgm:cxn modelId="{58A13722-856F-4183-9835-1BF1EC85AF51}" srcId="{380C5626-E6B2-4C26-B102-AF325081BE7E}" destId="{EBABA813-B835-41E8-A15F-4AFEBCA508E3}" srcOrd="0" destOrd="0" parTransId="{376378B4-1BF9-49B0-BEFE-3815228D8270}" sibTransId="{2AD5BBA1-C1F1-4569-B3FF-89DB3789851E}"/>
    <dgm:cxn modelId="{C99EB8E6-10E3-4FB6-8DFD-922F89D3D9F8}" type="presOf" srcId="{30B6D981-5E57-4325-834A-44B2529ECA15}" destId="{BBFBE80E-482F-42FE-BC5B-A0EA75EEB510}" srcOrd="0" destOrd="0" presId="urn:microsoft.com/office/officeart/2005/8/layout/orgChart1"/>
    <dgm:cxn modelId="{035BD85A-C6EE-46C8-B64B-34D508781FA3}" type="presOf" srcId="{940AE012-AE8C-466A-BF8B-50C830D454A5}" destId="{80A5DF69-1872-4E0C-896F-1E1003685FF7}" srcOrd="0" destOrd="0" presId="urn:microsoft.com/office/officeart/2005/8/layout/orgChart1"/>
    <dgm:cxn modelId="{FE498A74-0869-4352-9D52-D6BF694AF251}" type="presOf" srcId="{E8235202-8E34-4797-A386-31B02A039DE2}" destId="{10D701C3-9A82-4DE0-98E5-35F44921725D}" srcOrd="1" destOrd="0" presId="urn:microsoft.com/office/officeart/2005/8/layout/orgChart1"/>
    <dgm:cxn modelId="{37C0BDB3-17E2-4A98-9323-C4DEA5FB0547}" type="presOf" srcId="{154B7A34-D59C-4D24-9A3B-0BEFC3FCC59E}" destId="{043502D1-2EEF-4C0E-86D6-961B3526855D}" srcOrd="0" destOrd="0" presId="urn:microsoft.com/office/officeart/2005/8/layout/orgChart1"/>
    <dgm:cxn modelId="{5F01C307-0B05-4DB8-A102-0D5FDE5689F5}" type="presOf" srcId="{D3A7BA9E-9775-4A4C-B713-D0ABC9619ECE}" destId="{2AF1C0D0-2935-45A1-9129-5F4DBC92B4BF}" srcOrd="0" destOrd="0" presId="urn:microsoft.com/office/officeart/2005/8/layout/orgChart1"/>
    <dgm:cxn modelId="{F10E43CE-9690-44EB-AB30-0F7D31245D38}" type="presOf" srcId="{CE8C252F-3A28-42F9-9F44-26A1A0B494E7}" destId="{48390B19-71FD-4C11-A7A7-9A058FF6E308}" srcOrd="0" destOrd="0" presId="urn:microsoft.com/office/officeart/2005/8/layout/orgChart1"/>
    <dgm:cxn modelId="{D7688E4F-3D98-4B9B-98CD-FE1C753EA3A7}" type="presOf" srcId="{EBABA813-B835-41E8-A15F-4AFEBCA508E3}" destId="{BC99696F-6C31-466F-B0A2-5A4EB09ED2AB}" srcOrd="0" destOrd="0" presId="urn:microsoft.com/office/officeart/2005/8/layout/orgChart1"/>
    <dgm:cxn modelId="{542BAB50-A07F-4330-84B3-7479F704D1E7}" srcId="{CE8C252F-3A28-42F9-9F44-26A1A0B494E7}" destId="{30B6D981-5E57-4325-834A-44B2529ECA15}" srcOrd="1" destOrd="0" parTransId="{22D94411-14D1-4845-9A76-1F3D4094CFF9}" sibTransId="{7E5B725F-BF46-40E1-95F6-BC14BB0DFD66}"/>
    <dgm:cxn modelId="{B1147819-05DB-4F27-9909-B53DA9890C32}" type="presOf" srcId="{32D2A356-D426-444A-A395-DBCA35F746B7}" destId="{5159260D-CFC0-4570-B7A2-881BE51165F2}" srcOrd="1" destOrd="0" presId="urn:microsoft.com/office/officeart/2005/8/layout/orgChart1"/>
    <dgm:cxn modelId="{CD821A40-C6C9-4C43-9596-52375F53AA82}" type="presOf" srcId="{E1D9B7B1-EC11-448B-918C-0027AD84485F}" destId="{47CF512C-7D6B-4EFC-84CC-6458AFA2C21C}" srcOrd="0" destOrd="0" presId="urn:microsoft.com/office/officeart/2005/8/layout/orgChart1"/>
    <dgm:cxn modelId="{B1FEC472-83CF-4EC4-99F1-4AB8638B1549}" srcId="{380C5626-E6B2-4C26-B102-AF325081BE7E}" destId="{E1D9B7B1-EC11-448B-918C-0027AD84485F}" srcOrd="1" destOrd="0" parTransId="{FDF7B5AA-217B-4969-9438-10D64374F543}" sibTransId="{C543E273-0852-40CA-9EA4-BA230D50E67D}"/>
    <dgm:cxn modelId="{2AAC5C12-3A3B-4126-9815-67B20366C3DF}" srcId="{E4707D2B-7572-45FE-824D-A8F46A25B720}" destId="{0036A553-8E9E-4723-AF08-DFC13199694E}" srcOrd="0" destOrd="0" parTransId="{39205D00-EC10-474D-90AB-EFA11694DDDD}" sibTransId="{2B462932-AD67-422F-9039-AF8C68F531DF}"/>
    <dgm:cxn modelId="{B010D1F3-851F-43C0-91A4-7ACC3EE68BFF}" type="presOf" srcId="{E1D9B7B1-EC11-448B-918C-0027AD84485F}" destId="{24198B6B-0F8E-4339-8A5C-D1346B7C20B2}" srcOrd="1" destOrd="0" presId="urn:microsoft.com/office/officeart/2005/8/layout/orgChart1"/>
    <dgm:cxn modelId="{2577BE29-B36D-412F-BAF4-394B851A7CB0}" type="presOf" srcId="{89498A57-7B1D-403C-863C-0B1CEB5F9630}" destId="{05A7E774-EA2E-43C1-96FA-C25B24131BD6}" srcOrd="0" destOrd="0" presId="urn:microsoft.com/office/officeart/2005/8/layout/orgChart1"/>
    <dgm:cxn modelId="{A38CD40F-3691-4BAC-9BF5-140D12C07D33}" type="presOf" srcId="{117E2FC8-8B2B-4C35-8504-88EACAC9B5EC}" destId="{489EFD70-8369-4B3D-8217-90DFE763C699}" srcOrd="0" destOrd="0" presId="urn:microsoft.com/office/officeart/2005/8/layout/orgChart1"/>
    <dgm:cxn modelId="{F11BF8AF-63EE-491C-B4A5-7C3E13A4CA70}" type="presOf" srcId="{B423B5DD-9CBF-4296-9C4C-0B26361778CE}" destId="{4743D836-CA06-4575-B92B-C5C5D2DDD29E}" srcOrd="0" destOrd="0" presId="urn:microsoft.com/office/officeart/2005/8/layout/orgChart1"/>
    <dgm:cxn modelId="{3C3593F8-E81A-473A-92CC-A8B6F31B5B36}" srcId="{E4707D2B-7572-45FE-824D-A8F46A25B720}" destId="{964057B5-6C01-4902-B50F-E736131A39A7}" srcOrd="2" destOrd="0" parTransId="{B0EE2120-1F9E-4E5D-9920-5258E49DA258}" sibTransId="{41DEA7EA-6C26-409E-A79B-0D4E713D88DE}"/>
    <dgm:cxn modelId="{BCBC1AE6-1AB5-4F81-9B05-1FAA28B808AC}" type="presOf" srcId="{E4707D2B-7572-45FE-824D-A8F46A25B720}" destId="{ACE63601-C1DF-4E96-8FDD-3A0F6DDE5314}" srcOrd="0" destOrd="0" presId="urn:microsoft.com/office/officeart/2005/8/layout/orgChart1"/>
    <dgm:cxn modelId="{028EFB90-9AC8-4F6D-92C1-9111780CC971}" type="presOf" srcId="{C3A36829-E5B9-438D-898F-998AEF53FDB5}" destId="{C91037E4-930F-48B0-8277-6B60D7A09F34}" srcOrd="0" destOrd="0" presId="urn:microsoft.com/office/officeart/2005/8/layout/orgChart1"/>
    <dgm:cxn modelId="{E0844FC7-E8D5-49BE-8DBC-FF2A88B4E222}" srcId="{F44D4F9E-5C85-483B-B6E4-FDC1C8ED7875}" destId="{E4707D2B-7572-45FE-824D-A8F46A25B720}" srcOrd="3" destOrd="0" parTransId="{D3A7BA9E-9775-4A4C-B713-D0ABC9619ECE}" sibTransId="{E4001CBF-BD78-42FB-ACAF-2D1129791A22}"/>
    <dgm:cxn modelId="{D41E2480-78A4-4317-BFA4-109D867D477F}" type="presOf" srcId="{CE8C252F-3A28-42F9-9F44-26A1A0B494E7}" destId="{318C4D83-F23E-49F6-B944-1588FC807F55}" srcOrd="1" destOrd="0" presId="urn:microsoft.com/office/officeart/2005/8/layout/orgChart1"/>
    <dgm:cxn modelId="{3EFF577A-7DB7-4C8E-B3E6-0A33F9A07B7A}" type="presOf" srcId="{1339A9A2-C4A5-41BA-9D81-E18ADF832230}" destId="{DB999006-DE30-4D12-B53F-1073C90F2BB9}" srcOrd="1" destOrd="0" presId="urn:microsoft.com/office/officeart/2005/8/layout/orgChart1"/>
    <dgm:cxn modelId="{664E408D-C6D5-4EE9-BDE0-DAE39C0CDB3A}" type="presOf" srcId="{0036A553-8E9E-4723-AF08-DFC13199694E}" destId="{4C5393B1-2905-47A3-9030-BC1761A3EDBD}" srcOrd="1" destOrd="0" presId="urn:microsoft.com/office/officeart/2005/8/layout/orgChart1"/>
    <dgm:cxn modelId="{B8A52203-F867-4926-97B7-AC2F8D66E348}" srcId="{E08A9AB5-E0D3-4898-B9AF-C710567BD087}" destId="{154B7A34-D59C-4D24-9A3B-0BEFC3FCC59E}" srcOrd="2" destOrd="0" parTransId="{B423B5DD-9CBF-4296-9C4C-0B26361778CE}" sibTransId="{F3B11FA2-FEEC-440D-A480-E61605F10F6F}"/>
    <dgm:cxn modelId="{E41EC6C3-8BF6-4752-96BD-A0987298C068}" type="presOf" srcId="{F8EB0062-B4BD-465F-8206-D9342EAEBD84}" destId="{834349EF-B901-4800-A435-0A8318BEE267}" srcOrd="0" destOrd="0" presId="urn:microsoft.com/office/officeart/2005/8/layout/orgChart1"/>
    <dgm:cxn modelId="{99B1BC83-3F99-4347-B6EB-5CA2095BD392}" srcId="{95C2FBA5-20CB-4341-BB8F-B030507C5FAD}" destId="{5CB74435-86C2-4B97-B747-DFD8482F48AE}" srcOrd="1" destOrd="0" parTransId="{CABE1830-3744-4C6F-A986-F822D1517A79}" sibTransId="{4B71A570-3FC8-454C-B141-AA24F7FFD5C4}"/>
    <dgm:cxn modelId="{EAC81893-50AB-4541-A24F-D09E4101D502}" type="presOf" srcId="{27CA7A93-8885-4381-B0CB-DAAD93699246}" destId="{821E9494-4A58-49FF-AADE-B3CDFAE579CA}" srcOrd="0" destOrd="0" presId="urn:microsoft.com/office/officeart/2005/8/layout/orgChart1"/>
    <dgm:cxn modelId="{02E0EBDE-EB0A-4964-9AF3-E0A715BAD037}" srcId="{F44D4F9E-5C85-483B-B6E4-FDC1C8ED7875}" destId="{95C2FBA5-20CB-4341-BB8F-B030507C5FAD}" srcOrd="0" destOrd="0" parTransId="{9591F418-9150-4B7A-B565-860B3A7A14E6}" sibTransId="{59FB5CEF-6220-4C08-B63C-93B2DB6762AF}"/>
    <dgm:cxn modelId="{855055D6-D970-4682-AC83-1D3EC18D1363}" type="presOf" srcId="{FDF7B5AA-217B-4969-9438-10D64374F543}" destId="{849222A4-6E72-4169-881F-712F9E6799B9}" srcOrd="0" destOrd="0" presId="urn:microsoft.com/office/officeart/2005/8/layout/orgChart1"/>
    <dgm:cxn modelId="{7DD23CEB-920B-4B8A-B378-6134E49E98A2}" type="presOf" srcId="{380C5626-E6B2-4C26-B102-AF325081BE7E}" destId="{9AE38617-B8BE-4998-B4BF-EF3E5251A9A8}" srcOrd="1" destOrd="0" presId="urn:microsoft.com/office/officeart/2005/8/layout/orgChart1"/>
    <dgm:cxn modelId="{0360EE5B-2E1C-4AE0-ACB2-CF7C413F439C}" type="presOf" srcId="{888AABC3-D9DC-4C95-9F34-A5A69AC606BE}" destId="{FB29C95F-FB0D-42A7-86EC-3E9D28358B5F}" srcOrd="1" destOrd="0" presId="urn:microsoft.com/office/officeart/2005/8/layout/orgChart1"/>
    <dgm:cxn modelId="{81B62A4A-F5D4-404B-B5EE-603C98550F3B}" srcId="{CE8C252F-3A28-42F9-9F44-26A1A0B494E7}" destId="{117E2FC8-8B2B-4C35-8504-88EACAC9B5EC}" srcOrd="0" destOrd="0" parTransId="{89498A57-7B1D-403C-863C-0B1CEB5F9630}" sibTransId="{95931470-E9F0-41DB-98C9-B457B0CA02F7}"/>
    <dgm:cxn modelId="{8A72F8E0-4FC7-4E12-8C60-77F6B20321D1}" type="presOf" srcId="{22488502-16F5-4B9F-8024-D9B4E0ACED78}" destId="{88E7B9CF-5362-440B-AE6B-277C192B92E0}" srcOrd="0" destOrd="0" presId="urn:microsoft.com/office/officeart/2005/8/layout/orgChart1"/>
    <dgm:cxn modelId="{E151EFF4-0389-43DA-AE1A-1424040C31DB}" type="presOf" srcId="{380C5626-E6B2-4C26-B102-AF325081BE7E}" destId="{48FAD6AE-2488-4473-AE70-9235167B6B4C}" srcOrd="0" destOrd="0" presId="urn:microsoft.com/office/officeart/2005/8/layout/orgChart1"/>
    <dgm:cxn modelId="{E201AE4B-05E3-47A8-A154-185EAF7D2BB3}" type="presOf" srcId="{20589A07-CF6D-4D53-BF9D-7069EF1D62B4}" destId="{02222E9B-EC6D-474E-B12F-6E16D849C641}" srcOrd="0" destOrd="0" presId="urn:microsoft.com/office/officeart/2005/8/layout/orgChart1"/>
    <dgm:cxn modelId="{4FFB4C5C-C9B3-4A84-88A0-DB25BD791879}" type="presOf" srcId="{E8235202-8E34-4797-A386-31B02A039DE2}" destId="{E4252E72-CD43-43A5-B872-6109610B43E4}" srcOrd="0" destOrd="0" presId="urn:microsoft.com/office/officeart/2005/8/layout/orgChart1"/>
    <dgm:cxn modelId="{ED458BF1-2FEA-4523-84A4-686DEC108F54}" srcId="{E4707D2B-7572-45FE-824D-A8F46A25B720}" destId="{32D2A356-D426-444A-A395-DBCA35F746B7}" srcOrd="1" destOrd="0" parTransId="{40CB6CE5-9BCA-41AA-BF79-E242CAA580B4}" sibTransId="{C0D1ABAC-EEE9-48EA-A2AF-CB3C875E8542}"/>
    <dgm:cxn modelId="{AE5CAA95-9EFD-4D2A-B8F6-93F196E934EF}" type="presOf" srcId="{CABE1830-3744-4C6F-A986-F822D1517A79}" destId="{40989BE9-71AD-4FFF-B0CD-AC65FDEAA231}" srcOrd="0" destOrd="0" presId="urn:microsoft.com/office/officeart/2005/8/layout/orgChart1"/>
    <dgm:cxn modelId="{7520F9DC-374E-4C1F-B256-EA6B7542FDDA}" type="presOf" srcId="{964057B5-6C01-4902-B50F-E736131A39A7}" destId="{732FEF1B-51DA-4D22-A992-8F9CFBBAC509}" srcOrd="1" destOrd="0" presId="urn:microsoft.com/office/officeart/2005/8/layout/orgChart1"/>
    <dgm:cxn modelId="{C7976871-701D-4BA7-BA3B-295EBB284373}" type="presOf" srcId="{F44D4F9E-5C85-483B-B6E4-FDC1C8ED7875}" destId="{88F409B7-4CD4-4486-8A99-D525A6F171CA}" srcOrd="1" destOrd="0" presId="urn:microsoft.com/office/officeart/2005/8/layout/orgChart1"/>
    <dgm:cxn modelId="{D23922C5-43FD-4749-AB57-BC49311A546B}" type="presOf" srcId="{F44D4F9E-5C85-483B-B6E4-FDC1C8ED7875}" destId="{F2B4E2D6-75D0-430F-A014-852644541B82}" srcOrd="0" destOrd="0" presId="urn:microsoft.com/office/officeart/2005/8/layout/orgChart1"/>
    <dgm:cxn modelId="{57AC7646-E32A-404D-81AF-D74FF12DAF1F}" type="presOf" srcId="{154B7A34-D59C-4D24-9A3B-0BEFC3FCC59E}" destId="{44C6CC4A-62E1-414A-9D07-D3F4A6E2FB1F}" srcOrd="1" destOrd="0" presId="urn:microsoft.com/office/officeart/2005/8/layout/orgChart1"/>
    <dgm:cxn modelId="{223D86C2-4737-42DC-BC0A-971E43F956DD}" type="presOf" srcId="{22488502-16F5-4B9F-8024-D9B4E0ACED78}" destId="{D3D2237B-1090-401C-AAAA-971FD0C261A2}" srcOrd="1" destOrd="0" presId="urn:microsoft.com/office/officeart/2005/8/layout/orgChart1"/>
    <dgm:cxn modelId="{75ACB50E-196E-4192-8074-A485A5BC5AFE}" type="presOf" srcId="{5CB74435-86C2-4B97-B747-DFD8482F48AE}" destId="{8A6DDA87-BB65-424B-B721-B31CFED52286}" srcOrd="0" destOrd="0" presId="urn:microsoft.com/office/officeart/2005/8/layout/orgChart1"/>
    <dgm:cxn modelId="{FBF18741-D6E9-4405-9F69-ED58D055EE57}" srcId="{F44D4F9E-5C85-483B-B6E4-FDC1C8ED7875}" destId="{380C5626-E6B2-4C26-B102-AF325081BE7E}" srcOrd="4" destOrd="0" parTransId="{940AE012-AE8C-466A-BF8B-50C830D454A5}" sibTransId="{94DC3E7C-7B4F-442C-982E-4B5991C5E743}"/>
    <dgm:cxn modelId="{9D198530-029A-465B-905A-4FC899D63201}" type="presOf" srcId="{46D900E3-6BDC-4763-B21B-D03B6C843924}" destId="{0E068AA7-527E-4303-9DBD-8AB618D719A9}" srcOrd="0" destOrd="0" presId="urn:microsoft.com/office/officeart/2005/8/layout/orgChart1"/>
    <dgm:cxn modelId="{E819B6CF-6D42-4158-A864-2EAB41D54820}" type="presOf" srcId="{1729ACDD-C7BC-49AD-BD75-4FC51296D3FC}" destId="{D144C262-02D4-4AD1-879C-782011FCE4C7}" srcOrd="0" destOrd="0" presId="urn:microsoft.com/office/officeart/2005/8/layout/orgChart1"/>
    <dgm:cxn modelId="{6E47384D-9F3F-48B0-8596-709701DE8C47}" type="presOf" srcId="{C3A36829-E5B9-438D-898F-998AEF53FDB5}" destId="{8D0EB5D1-A25E-42A0-96CB-EE49E3B76A00}" srcOrd="1" destOrd="0" presId="urn:microsoft.com/office/officeart/2005/8/layout/orgChart1"/>
    <dgm:cxn modelId="{47C92E93-0B8C-49ED-93C3-4FE35F952C79}" type="presParOf" srcId="{F3E8E314-62FF-404F-AF76-9098132AEB6D}" destId="{63B9ED66-E071-4DDD-AD41-25E254431BDB}" srcOrd="0" destOrd="0" presId="urn:microsoft.com/office/officeart/2005/8/layout/orgChart1"/>
    <dgm:cxn modelId="{DDD6CABF-779B-4D64-A1A0-86A87063E8BD}" type="presParOf" srcId="{63B9ED66-E071-4DDD-AD41-25E254431BDB}" destId="{616F3AA7-B183-4E7B-805D-53029786B8E6}" srcOrd="0" destOrd="0" presId="urn:microsoft.com/office/officeart/2005/8/layout/orgChart1"/>
    <dgm:cxn modelId="{73F311E9-12AA-4AC3-9399-9F35D24EB51F}" type="presParOf" srcId="{616F3AA7-B183-4E7B-805D-53029786B8E6}" destId="{F2B4E2D6-75D0-430F-A014-852644541B82}" srcOrd="0" destOrd="0" presId="urn:microsoft.com/office/officeart/2005/8/layout/orgChart1"/>
    <dgm:cxn modelId="{B59C9D4C-ABD6-484A-964A-E540995F3253}" type="presParOf" srcId="{616F3AA7-B183-4E7B-805D-53029786B8E6}" destId="{88F409B7-4CD4-4486-8A99-D525A6F171CA}" srcOrd="1" destOrd="0" presId="urn:microsoft.com/office/officeart/2005/8/layout/orgChart1"/>
    <dgm:cxn modelId="{4A6D681E-1014-4A30-9309-B98B037A4102}" type="presParOf" srcId="{63B9ED66-E071-4DDD-AD41-25E254431BDB}" destId="{DD227122-FD7D-4FC5-83B8-D935E86B617A}" srcOrd="1" destOrd="0" presId="urn:microsoft.com/office/officeart/2005/8/layout/orgChart1"/>
    <dgm:cxn modelId="{95AC8A64-3C25-4A0A-B156-DA622EBC4F12}" type="presParOf" srcId="{DD227122-FD7D-4FC5-83B8-D935E86B617A}" destId="{37F2A850-1721-402B-BE9C-B72EC5EBE4DB}" srcOrd="0" destOrd="0" presId="urn:microsoft.com/office/officeart/2005/8/layout/orgChart1"/>
    <dgm:cxn modelId="{A2425BD3-9030-42C7-B74E-45C8643042EA}" type="presParOf" srcId="{DD227122-FD7D-4FC5-83B8-D935E86B617A}" destId="{D1A18874-FD13-4791-A469-4B8E4EE98037}" srcOrd="1" destOrd="0" presId="urn:microsoft.com/office/officeart/2005/8/layout/orgChart1"/>
    <dgm:cxn modelId="{7A2BB5DA-198E-4AAE-AF67-8EFD6BDFFEA2}" type="presParOf" srcId="{D1A18874-FD13-4791-A469-4B8E4EE98037}" destId="{610EB8D0-62CE-4BE9-9299-22515023EF27}" srcOrd="0" destOrd="0" presId="urn:microsoft.com/office/officeart/2005/8/layout/orgChart1"/>
    <dgm:cxn modelId="{093243C9-0602-4756-BB04-E0A68BA7AAC7}" type="presParOf" srcId="{610EB8D0-62CE-4BE9-9299-22515023EF27}" destId="{BF78C27F-235A-4B1C-A97C-99A2F33063BA}" srcOrd="0" destOrd="0" presId="urn:microsoft.com/office/officeart/2005/8/layout/orgChart1"/>
    <dgm:cxn modelId="{AD45F910-61DC-4514-A719-4BD0D8AEE76B}" type="presParOf" srcId="{610EB8D0-62CE-4BE9-9299-22515023EF27}" destId="{EEE07020-CE45-400C-BE33-74722759031A}" srcOrd="1" destOrd="0" presId="urn:microsoft.com/office/officeart/2005/8/layout/orgChart1"/>
    <dgm:cxn modelId="{67F0536A-F0D1-4A80-8B66-B706E1957380}" type="presParOf" srcId="{D1A18874-FD13-4791-A469-4B8E4EE98037}" destId="{678CD468-2BFA-44FB-BB04-C244178F4928}" srcOrd="1" destOrd="0" presId="urn:microsoft.com/office/officeart/2005/8/layout/orgChart1"/>
    <dgm:cxn modelId="{AE1A4020-145F-4EB2-AC21-C78E8803ACA2}" type="presParOf" srcId="{678CD468-2BFA-44FB-BB04-C244178F4928}" destId="{821E9494-4A58-49FF-AADE-B3CDFAE579CA}" srcOrd="0" destOrd="0" presId="urn:microsoft.com/office/officeart/2005/8/layout/orgChart1"/>
    <dgm:cxn modelId="{FF04AD8F-E2A9-408A-BD83-6EEB2B5164BD}" type="presParOf" srcId="{678CD468-2BFA-44FB-BB04-C244178F4928}" destId="{EDEAE3FF-2A19-4284-8EA7-B2F207CF22BF}" srcOrd="1" destOrd="0" presId="urn:microsoft.com/office/officeart/2005/8/layout/orgChart1"/>
    <dgm:cxn modelId="{30733B78-E973-448E-A10E-B1CE86EF131F}" type="presParOf" srcId="{EDEAE3FF-2A19-4284-8EA7-B2F207CF22BF}" destId="{0C7F5AD4-503E-4502-A71A-DD32BED3B53C}" srcOrd="0" destOrd="0" presId="urn:microsoft.com/office/officeart/2005/8/layout/orgChart1"/>
    <dgm:cxn modelId="{66E2E805-9D54-4B56-9B63-5C762547EA09}" type="presParOf" srcId="{0C7F5AD4-503E-4502-A71A-DD32BED3B53C}" destId="{FF5E142F-D531-420E-B7D2-53CC47C235AF}" srcOrd="0" destOrd="0" presId="urn:microsoft.com/office/officeart/2005/8/layout/orgChart1"/>
    <dgm:cxn modelId="{2D3CB50B-E1F1-4788-8760-2C08A8FAFFAD}" type="presParOf" srcId="{0C7F5AD4-503E-4502-A71A-DD32BED3B53C}" destId="{FB29C95F-FB0D-42A7-86EC-3E9D28358B5F}" srcOrd="1" destOrd="0" presId="urn:microsoft.com/office/officeart/2005/8/layout/orgChart1"/>
    <dgm:cxn modelId="{5776AEB1-52F5-43C9-B33A-4CB7AC138093}" type="presParOf" srcId="{EDEAE3FF-2A19-4284-8EA7-B2F207CF22BF}" destId="{40FDEE02-CB58-4996-9B7C-21AB7B5B319D}" srcOrd="1" destOrd="0" presId="urn:microsoft.com/office/officeart/2005/8/layout/orgChart1"/>
    <dgm:cxn modelId="{E857389B-EAAA-4120-88B3-E09A9D020C3A}" type="presParOf" srcId="{EDEAE3FF-2A19-4284-8EA7-B2F207CF22BF}" destId="{F81C6459-3ADA-4B83-9181-40745E5C6E93}" srcOrd="2" destOrd="0" presId="urn:microsoft.com/office/officeart/2005/8/layout/orgChart1"/>
    <dgm:cxn modelId="{6D2F857E-332E-4B7C-9E35-02DD16C10187}" type="presParOf" srcId="{678CD468-2BFA-44FB-BB04-C244178F4928}" destId="{40989BE9-71AD-4FFF-B0CD-AC65FDEAA231}" srcOrd="2" destOrd="0" presId="urn:microsoft.com/office/officeart/2005/8/layout/orgChart1"/>
    <dgm:cxn modelId="{8F161EAA-1B5B-47D7-AD60-056B56519004}" type="presParOf" srcId="{678CD468-2BFA-44FB-BB04-C244178F4928}" destId="{A282D6E3-8368-416E-ADE3-8147A96E0781}" srcOrd="3" destOrd="0" presId="urn:microsoft.com/office/officeart/2005/8/layout/orgChart1"/>
    <dgm:cxn modelId="{7AA1BB08-1990-4899-B81C-33B73F67D83D}" type="presParOf" srcId="{A282D6E3-8368-416E-ADE3-8147A96E0781}" destId="{936D2681-A7F7-42FC-9F37-24AD5BB3CBDD}" srcOrd="0" destOrd="0" presId="urn:microsoft.com/office/officeart/2005/8/layout/orgChart1"/>
    <dgm:cxn modelId="{5548D5EE-56AA-4ECA-A64E-E5DCD943B195}" type="presParOf" srcId="{936D2681-A7F7-42FC-9F37-24AD5BB3CBDD}" destId="{8A6DDA87-BB65-424B-B721-B31CFED52286}" srcOrd="0" destOrd="0" presId="urn:microsoft.com/office/officeart/2005/8/layout/orgChart1"/>
    <dgm:cxn modelId="{F5091AB2-42B8-4E87-932F-A4C1303AC51E}" type="presParOf" srcId="{936D2681-A7F7-42FC-9F37-24AD5BB3CBDD}" destId="{879B874F-E41B-4B96-AA12-FA091971384D}" srcOrd="1" destOrd="0" presId="urn:microsoft.com/office/officeart/2005/8/layout/orgChart1"/>
    <dgm:cxn modelId="{F8F20271-CEB5-4B6D-B631-441EC6BF365A}" type="presParOf" srcId="{A282D6E3-8368-416E-ADE3-8147A96E0781}" destId="{0884B4C6-0034-4DDF-8BD4-5C760AEF4E0D}" srcOrd="1" destOrd="0" presId="urn:microsoft.com/office/officeart/2005/8/layout/orgChart1"/>
    <dgm:cxn modelId="{27F4B3EA-6C79-4338-801A-898F074ABA9E}" type="presParOf" srcId="{A282D6E3-8368-416E-ADE3-8147A96E0781}" destId="{9CFD4FC9-43AC-465B-B1AE-CBFD7F592FF4}" srcOrd="2" destOrd="0" presId="urn:microsoft.com/office/officeart/2005/8/layout/orgChart1"/>
    <dgm:cxn modelId="{3184F269-C5E5-4550-A22D-CB2A7C87CA58}" type="presParOf" srcId="{678CD468-2BFA-44FB-BB04-C244178F4928}" destId="{2B28DDE5-DA95-45D3-BC96-CD0226DB3FAC}" srcOrd="4" destOrd="0" presId="urn:microsoft.com/office/officeart/2005/8/layout/orgChart1"/>
    <dgm:cxn modelId="{BE2C9188-5242-45F7-9AD0-92AC568715AF}" type="presParOf" srcId="{678CD468-2BFA-44FB-BB04-C244178F4928}" destId="{29E8CBE0-A731-4330-AAED-15BF9D27FB00}" srcOrd="5" destOrd="0" presId="urn:microsoft.com/office/officeart/2005/8/layout/orgChart1"/>
    <dgm:cxn modelId="{210E3C31-C0C3-49CD-9AAB-7C49352C9F37}" type="presParOf" srcId="{29E8CBE0-A731-4330-AAED-15BF9D27FB00}" destId="{5868F845-A57A-4455-A137-6C6E803FDE80}" srcOrd="0" destOrd="0" presId="urn:microsoft.com/office/officeart/2005/8/layout/orgChart1"/>
    <dgm:cxn modelId="{1D441EE2-F801-42E9-9E11-750DE4D1023E}" type="presParOf" srcId="{5868F845-A57A-4455-A137-6C6E803FDE80}" destId="{88E7B9CF-5362-440B-AE6B-277C192B92E0}" srcOrd="0" destOrd="0" presId="urn:microsoft.com/office/officeart/2005/8/layout/orgChart1"/>
    <dgm:cxn modelId="{FA943C47-F8A1-425C-8578-144AD327CD27}" type="presParOf" srcId="{5868F845-A57A-4455-A137-6C6E803FDE80}" destId="{D3D2237B-1090-401C-AAAA-971FD0C261A2}" srcOrd="1" destOrd="0" presId="urn:microsoft.com/office/officeart/2005/8/layout/orgChart1"/>
    <dgm:cxn modelId="{19698E2F-78EB-4C70-AD01-D3DFD06E9164}" type="presParOf" srcId="{29E8CBE0-A731-4330-AAED-15BF9D27FB00}" destId="{3D564531-DA8E-45CF-9D24-8A6AE049F041}" srcOrd="1" destOrd="0" presId="urn:microsoft.com/office/officeart/2005/8/layout/orgChart1"/>
    <dgm:cxn modelId="{61329C15-CD66-4D77-A18D-0F49FC48EB0C}" type="presParOf" srcId="{29E8CBE0-A731-4330-AAED-15BF9D27FB00}" destId="{530E5A15-FFCA-4ADB-87C4-0561DDEBBCEA}" srcOrd="2" destOrd="0" presId="urn:microsoft.com/office/officeart/2005/8/layout/orgChart1"/>
    <dgm:cxn modelId="{93BABC57-C320-4A17-86B2-935C15C067FF}" type="presParOf" srcId="{D1A18874-FD13-4791-A469-4B8E4EE98037}" destId="{5E614B05-BE79-448B-80DE-A478809BE257}" srcOrd="2" destOrd="0" presId="urn:microsoft.com/office/officeart/2005/8/layout/orgChart1"/>
    <dgm:cxn modelId="{0A8D02C5-DD20-4F26-96C3-67A2C2E7A371}" type="presParOf" srcId="{DD227122-FD7D-4FC5-83B8-D935E86B617A}" destId="{A243CAA8-EB38-4F78-A3DF-4A6D100BD2BC}" srcOrd="2" destOrd="0" presId="urn:microsoft.com/office/officeart/2005/8/layout/orgChart1"/>
    <dgm:cxn modelId="{1913C0AA-CD59-4CDF-B312-9C6F6D2600F6}" type="presParOf" srcId="{DD227122-FD7D-4FC5-83B8-D935E86B617A}" destId="{7F932910-EBAD-4F05-A8B2-6FAD7C9CB90E}" srcOrd="3" destOrd="0" presId="urn:microsoft.com/office/officeart/2005/8/layout/orgChart1"/>
    <dgm:cxn modelId="{AD8A645B-0C00-425E-BA59-A3DE029E472E}" type="presParOf" srcId="{7F932910-EBAD-4F05-A8B2-6FAD7C9CB90E}" destId="{DBC0952A-A168-463E-ABE2-667D8BBBAB2A}" srcOrd="0" destOrd="0" presId="urn:microsoft.com/office/officeart/2005/8/layout/orgChart1"/>
    <dgm:cxn modelId="{F4E9F6D2-41E7-4413-BE20-3554A7F0AA58}" type="presParOf" srcId="{DBC0952A-A168-463E-ABE2-667D8BBBAB2A}" destId="{48390B19-71FD-4C11-A7A7-9A058FF6E308}" srcOrd="0" destOrd="0" presId="urn:microsoft.com/office/officeart/2005/8/layout/orgChart1"/>
    <dgm:cxn modelId="{C35A6410-136B-4994-80AC-CC16135DEA39}" type="presParOf" srcId="{DBC0952A-A168-463E-ABE2-667D8BBBAB2A}" destId="{318C4D83-F23E-49F6-B944-1588FC807F55}" srcOrd="1" destOrd="0" presId="urn:microsoft.com/office/officeart/2005/8/layout/orgChart1"/>
    <dgm:cxn modelId="{A1A04C26-CC8A-4F9E-A713-6D20E3F96294}" type="presParOf" srcId="{7F932910-EBAD-4F05-A8B2-6FAD7C9CB90E}" destId="{F127DBC3-EFAA-40FB-A6FB-990C2FE4EE80}" srcOrd="1" destOrd="0" presId="urn:microsoft.com/office/officeart/2005/8/layout/orgChart1"/>
    <dgm:cxn modelId="{B78FEB28-20B6-4F01-927E-932FBD81031C}" type="presParOf" srcId="{F127DBC3-EFAA-40FB-A6FB-990C2FE4EE80}" destId="{05A7E774-EA2E-43C1-96FA-C25B24131BD6}" srcOrd="0" destOrd="0" presId="urn:microsoft.com/office/officeart/2005/8/layout/orgChart1"/>
    <dgm:cxn modelId="{913F0C77-82E4-4DBC-A6D7-3DB3299A811C}" type="presParOf" srcId="{F127DBC3-EFAA-40FB-A6FB-990C2FE4EE80}" destId="{D287E0B7-0F16-4675-A528-3D7B288C821F}" srcOrd="1" destOrd="0" presId="urn:microsoft.com/office/officeart/2005/8/layout/orgChart1"/>
    <dgm:cxn modelId="{72081328-9F3C-4317-B199-431BA22326C3}" type="presParOf" srcId="{D287E0B7-0F16-4675-A528-3D7B288C821F}" destId="{950F8694-E38D-46D1-8C87-829C2EC123EB}" srcOrd="0" destOrd="0" presId="urn:microsoft.com/office/officeart/2005/8/layout/orgChart1"/>
    <dgm:cxn modelId="{8D052027-F09E-4323-BDF8-D8FAEF62A961}" type="presParOf" srcId="{950F8694-E38D-46D1-8C87-829C2EC123EB}" destId="{489EFD70-8369-4B3D-8217-90DFE763C699}" srcOrd="0" destOrd="0" presId="urn:microsoft.com/office/officeart/2005/8/layout/orgChart1"/>
    <dgm:cxn modelId="{4C19F7D6-7E0F-4E7D-96FD-F14E3504C017}" type="presParOf" srcId="{950F8694-E38D-46D1-8C87-829C2EC123EB}" destId="{49065F2D-9DEF-4523-834F-9168B7ADC7EA}" srcOrd="1" destOrd="0" presId="urn:microsoft.com/office/officeart/2005/8/layout/orgChart1"/>
    <dgm:cxn modelId="{3A959544-55A0-40A6-B963-D5834EBFAADD}" type="presParOf" srcId="{D287E0B7-0F16-4675-A528-3D7B288C821F}" destId="{EEFD15C7-C9CC-4394-B97F-6B5C8AE001D1}" srcOrd="1" destOrd="0" presId="urn:microsoft.com/office/officeart/2005/8/layout/orgChart1"/>
    <dgm:cxn modelId="{ADCEB89C-7F91-4815-A665-B336B9B80094}" type="presParOf" srcId="{D287E0B7-0F16-4675-A528-3D7B288C821F}" destId="{945A4D1E-4AAF-4B5F-8C01-644774B9EF07}" srcOrd="2" destOrd="0" presId="urn:microsoft.com/office/officeart/2005/8/layout/orgChart1"/>
    <dgm:cxn modelId="{FFD80BFE-1D47-4B2D-AEB8-0F15808B472A}" type="presParOf" srcId="{F127DBC3-EFAA-40FB-A6FB-990C2FE4EE80}" destId="{36EFCA64-F7F2-4860-94C5-7ACB718B955C}" srcOrd="2" destOrd="0" presId="urn:microsoft.com/office/officeart/2005/8/layout/orgChart1"/>
    <dgm:cxn modelId="{980B0F08-1C7E-4521-B315-753050F05AE0}" type="presParOf" srcId="{F127DBC3-EFAA-40FB-A6FB-990C2FE4EE80}" destId="{83781496-6B53-458A-A399-691A47A0D6CF}" srcOrd="3" destOrd="0" presId="urn:microsoft.com/office/officeart/2005/8/layout/orgChart1"/>
    <dgm:cxn modelId="{59A3CFFE-211F-486A-A2D9-94F1564BF8B5}" type="presParOf" srcId="{83781496-6B53-458A-A399-691A47A0D6CF}" destId="{B9C844A0-8783-4EE2-AF2A-7599A5125203}" srcOrd="0" destOrd="0" presId="urn:microsoft.com/office/officeart/2005/8/layout/orgChart1"/>
    <dgm:cxn modelId="{BC2D8507-9308-4324-85BA-5644FDFA1FDC}" type="presParOf" srcId="{B9C844A0-8783-4EE2-AF2A-7599A5125203}" destId="{BBFBE80E-482F-42FE-BC5B-A0EA75EEB510}" srcOrd="0" destOrd="0" presId="urn:microsoft.com/office/officeart/2005/8/layout/orgChart1"/>
    <dgm:cxn modelId="{DF94A5C1-97A1-40E0-BC60-F5425BB44D88}" type="presParOf" srcId="{B9C844A0-8783-4EE2-AF2A-7599A5125203}" destId="{47D8BCCC-6B46-46AC-A223-6A7115C625EA}" srcOrd="1" destOrd="0" presId="urn:microsoft.com/office/officeart/2005/8/layout/orgChart1"/>
    <dgm:cxn modelId="{733D3077-4DEE-411F-933D-1AA2046BA566}" type="presParOf" srcId="{83781496-6B53-458A-A399-691A47A0D6CF}" destId="{BDA7486D-4AE1-48A1-A894-6F8CE2EACE1B}" srcOrd="1" destOrd="0" presId="urn:microsoft.com/office/officeart/2005/8/layout/orgChart1"/>
    <dgm:cxn modelId="{E6D891F9-98EC-4D22-AB86-33F671E1C300}" type="presParOf" srcId="{83781496-6B53-458A-A399-691A47A0D6CF}" destId="{32F2C073-6244-4C3B-838F-B5B47EFE4C51}" srcOrd="2" destOrd="0" presId="urn:microsoft.com/office/officeart/2005/8/layout/orgChart1"/>
    <dgm:cxn modelId="{2B5F0141-EE44-4695-AC80-A7C5C36C9C27}" type="presParOf" srcId="{F127DBC3-EFAA-40FB-A6FB-990C2FE4EE80}" destId="{834349EF-B901-4800-A435-0A8318BEE267}" srcOrd="4" destOrd="0" presId="urn:microsoft.com/office/officeart/2005/8/layout/orgChart1"/>
    <dgm:cxn modelId="{94A09491-2CBC-42CC-8A47-0C937AED7053}" type="presParOf" srcId="{F127DBC3-EFAA-40FB-A6FB-990C2FE4EE80}" destId="{0F50C49E-AEA2-4A4F-8064-19C61D142C75}" srcOrd="5" destOrd="0" presId="urn:microsoft.com/office/officeart/2005/8/layout/orgChart1"/>
    <dgm:cxn modelId="{885D81D0-115A-496E-A613-AB2602D25058}" type="presParOf" srcId="{0F50C49E-AEA2-4A4F-8064-19C61D142C75}" destId="{B7EA328F-6642-460B-AB29-BE3BD4F43E6B}" srcOrd="0" destOrd="0" presId="urn:microsoft.com/office/officeart/2005/8/layout/orgChart1"/>
    <dgm:cxn modelId="{93CDF350-53B0-40DA-BA8A-19DAFF0AB6C6}" type="presParOf" srcId="{B7EA328F-6642-460B-AB29-BE3BD4F43E6B}" destId="{C91037E4-930F-48B0-8277-6B60D7A09F34}" srcOrd="0" destOrd="0" presId="urn:microsoft.com/office/officeart/2005/8/layout/orgChart1"/>
    <dgm:cxn modelId="{EE3187BC-276F-4C54-8B01-D9784EA89E61}" type="presParOf" srcId="{B7EA328F-6642-460B-AB29-BE3BD4F43E6B}" destId="{8D0EB5D1-A25E-42A0-96CB-EE49E3B76A00}" srcOrd="1" destOrd="0" presId="urn:microsoft.com/office/officeart/2005/8/layout/orgChart1"/>
    <dgm:cxn modelId="{36B43D29-3AA8-408B-ACD4-E4DB97D2C755}" type="presParOf" srcId="{0F50C49E-AEA2-4A4F-8064-19C61D142C75}" destId="{1E7F8F9F-1880-4A7D-8DB8-599282BD99A4}" srcOrd="1" destOrd="0" presId="urn:microsoft.com/office/officeart/2005/8/layout/orgChart1"/>
    <dgm:cxn modelId="{CA3F3257-EA20-4AEF-B157-6BCC10EC578F}" type="presParOf" srcId="{0F50C49E-AEA2-4A4F-8064-19C61D142C75}" destId="{A613E041-5046-40DA-B4D3-E63DD5D1AF41}" srcOrd="2" destOrd="0" presId="urn:microsoft.com/office/officeart/2005/8/layout/orgChart1"/>
    <dgm:cxn modelId="{C664E9C7-7965-4ED9-A0DD-F9DC9516AE13}" type="presParOf" srcId="{7F932910-EBAD-4F05-A8B2-6FAD7C9CB90E}" destId="{2ED4C78A-F289-40B5-A440-A63A3D884C22}" srcOrd="2" destOrd="0" presId="urn:microsoft.com/office/officeart/2005/8/layout/orgChart1"/>
    <dgm:cxn modelId="{6F9BC0FD-CFCE-4F54-BC6C-97DCF5F8892D}" type="presParOf" srcId="{DD227122-FD7D-4FC5-83B8-D935E86B617A}" destId="{0E068AA7-527E-4303-9DBD-8AB618D719A9}" srcOrd="4" destOrd="0" presId="urn:microsoft.com/office/officeart/2005/8/layout/orgChart1"/>
    <dgm:cxn modelId="{87FB5880-96F2-4A0E-A9CC-3FF5AD085C4A}" type="presParOf" srcId="{DD227122-FD7D-4FC5-83B8-D935E86B617A}" destId="{5E141EC5-C839-4058-952C-0F0B97C5689F}" srcOrd="5" destOrd="0" presId="urn:microsoft.com/office/officeart/2005/8/layout/orgChart1"/>
    <dgm:cxn modelId="{F0C6CA9A-42DA-4501-B08C-7C366419D294}" type="presParOf" srcId="{5E141EC5-C839-4058-952C-0F0B97C5689F}" destId="{88B9AC33-9177-4917-A823-2A44A528CBF1}" srcOrd="0" destOrd="0" presId="urn:microsoft.com/office/officeart/2005/8/layout/orgChart1"/>
    <dgm:cxn modelId="{18B9EDFC-8E2B-4783-9038-BB1DD0600458}" type="presParOf" srcId="{88B9AC33-9177-4917-A823-2A44A528CBF1}" destId="{E8BE47E6-EC91-4C40-8BF3-5EB8C6986DFF}" srcOrd="0" destOrd="0" presId="urn:microsoft.com/office/officeart/2005/8/layout/orgChart1"/>
    <dgm:cxn modelId="{F112A81A-709B-4F0E-86BC-BF719E7E1757}" type="presParOf" srcId="{88B9AC33-9177-4917-A823-2A44A528CBF1}" destId="{74D16502-F56A-4656-AD86-63BCA4EBD8D5}" srcOrd="1" destOrd="0" presId="urn:microsoft.com/office/officeart/2005/8/layout/orgChart1"/>
    <dgm:cxn modelId="{4D39FA50-4DD9-4097-8CB6-2E814D5CB362}" type="presParOf" srcId="{5E141EC5-C839-4058-952C-0F0B97C5689F}" destId="{FF69B4EB-C908-4562-8C2C-08C84C155AA7}" srcOrd="1" destOrd="0" presId="urn:microsoft.com/office/officeart/2005/8/layout/orgChart1"/>
    <dgm:cxn modelId="{B0BF742A-B963-418F-B59F-773A9AAE5F60}" type="presParOf" srcId="{FF69B4EB-C908-4562-8C2C-08C84C155AA7}" destId="{06CFB0E0-C812-4FC1-946A-37AE795E125B}" srcOrd="0" destOrd="0" presId="urn:microsoft.com/office/officeart/2005/8/layout/orgChart1"/>
    <dgm:cxn modelId="{8051654C-B74D-4D9A-ACD7-E3C2C1FB478C}" type="presParOf" srcId="{FF69B4EB-C908-4562-8C2C-08C84C155AA7}" destId="{0B870BD5-3CCD-4B2C-8CFC-13A7015BED5A}" srcOrd="1" destOrd="0" presId="urn:microsoft.com/office/officeart/2005/8/layout/orgChart1"/>
    <dgm:cxn modelId="{B827DDBC-150E-4AD9-A5AA-8C53B84DBB6E}" type="presParOf" srcId="{0B870BD5-3CCD-4B2C-8CFC-13A7015BED5A}" destId="{12AA2A45-9DAC-40A1-9624-A03F2879D44D}" srcOrd="0" destOrd="0" presId="urn:microsoft.com/office/officeart/2005/8/layout/orgChart1"/>
    <dgm:cxn modelId="{041BE015-E272-41DB-93BB-BE15A3A24E68}" type="presParOf" srcId="{12AA2A45-9DAC-40A1-9624-A03F2879D44D}" destId="{02222E9B-EC6D-474E-B12F-6E16D849C641}" srcOrd="0" destOrd="0" presId="urn:microsoft.com/office/officeart/2005/8/layout/orgChart1"/>
    <dgm:cxn modelId="{62A85A21-7DA1-4BE8-A75A-217D60145D01}" type="presParOf" srcId="{12AA2A45-9DAC-40A1-9624-A03F2879D44D}" destId="{CEF7B3EE-9E4B-4D11-909C-DA943B39ECC1}" srcOrd="1" destOrd="0" presId="urn:microsoft.com/office/officeart/2005/8/layout/orgChart1"/>
    <dgm:cxn modelId="{BE924AF1-91AF-429B-B58E-171ADC5765B5}" type="presParOf" srcId="{0B870BD5-3CCD-4B2C-8CFC-13A7015BED5A}" destId="{887576CC-3346-4CF5-91E4-4ACF06D16460}" srcOrd="1" destOrd="0" presId="urn:microsoft.com/office/officeart/2005/8/layout/orgChart1"/>
    <dgm:cxn modelId="{D3357FCB-D8CA-4C4F-9AF6-897C242FFEC4}" type="presParOf" srcId="{0B870BD5-3CCD-4B2C-8CFC-13A7015BED5A}" destId="{A600ACAB-392C-4573-AB4B-6C2C30857B0F}" srcOrd="2" destOrd="0" presId="urn:microsoft.com/office/officeart/2005/8/layout/orgChart1"/>
    <dgm:cxn modelId="{D426F402-59EC-4AB1-9B75-D6FB3879847A}" type="presParOf" srcId="{FF69B4EB-C908-4562-8C2C-08C84C155AA7}" destId="{2AC2DC2F-926E-446E-A005-742DA19F51F2}" srcOrd="2" destOrd="0" presId="urn:microsoft.com/office/officeart/2005/8/layout/orgChart1"/>
    <dgm:cxn modelId="{C529FFEA-3C9A-49C7-AEA5-8AD8237ABF47}" type="presParOf" srcId="{FF69B4EB-C908-4562-8C2C-08C84C155AA7}" destId="{751816A0-A60E-467C-B302-027D2A54B7F3}" srcOrd="3" destOrd="0" presId="urn:microsoft.com/office/officeart/2005/8/layout/orgChart1"/>
    <dgm:cxn modelId="{111A6A51-2A0E-4DF5-B03A-2EEBC954662A}" type="presParOf" srcId="{751816A0-A60E-467C-B302-027D2A54B7F3}" destId="{349DFD12-FE3C-4F63-9F27-A118D4A654A7}" srcOrd="0" destOrd="0" presId="urn:microsoft.com/office/officeart/2005/8/layout/orgChart1"/>
    <dgm:cxn modelId="{208F3341-3534-46C6-A266-71962AF59019}" type="presParOf" srcId="{349DFD12-FE3C-4F63-9F27-A118D4A654A7}" destId="{E4252E72-CD43-43A5-B872-6109610B43E4}" srcOrd="0" destOrd="0" presId="urn:microsoft.com/office/officeart/2005/8/layout/orgChart1"/>
    <dgm:cxn modelId="{5BCDF17A-021A-4AFB-B14D-61ACE8820A11}" type="presParOf" srcId="{349DFD12-FE3C-4F63-9F27-A118D4A654A7}" destId="{10D701C3-9A82-4DE0-98E5-35F44921725D}" srcOrd="1" destOrd="0" presId="urn:microsoft.com/office/officeart/2005/8/layout/orgChart1"/>
    <dgm:cxn modelId="{D85D0AF9-A39D-422D-9571-2AC722475B00}" type="presParOf" srcId="{751816A0-A60E-467C-B302-027D2A54B7F3}" destId="{FCEF1561-1415-4DC2-95C9-1D25CB43B4A6}" srcOrd="1" destOrd="0" presId="urn:microsoft.com/office/officeart/2005/8/layout/orgChart1"/>
    <dgm:cxn modelId="{7EBA9CED-B57D-4242-910F-4C5C72885375}" type="presParOf" srcId="{751816A0-A60E-467C-B302-027D2A54B7F3}" destId="{91DC7FBA-F477-43B7-82C5-DBCEF26B2F16}" srcOrd="2" destOrd="0" presId="urn:microsoft.com/office/officeart/2005/8/layout/orgChart1"/>
    <dgm:cxn modelId="{026E0192-15CA-424B-ABF4-1A4F0F16C521}" type="presParOf" srcId="{FF69B4EB-C908-4562-8C2C-08C84C155AA7}" destId="{4743D836-CA06-4575-B92B-C5C5D2DDD29E}" srcOrd="4" destOrd="0" presId="urn:microsoft.com/office/officeart/2005/8/layout/orgChart1"/>
    <dgm:cxn modelId="{82D182C5-90EF-4658-B7B9-F4A98A9BE59C}" type="presParOf" srcId="{FF69B4EB-C908-4562-8C2C-08C84C155AA7}" destId="{526A3A01-56FB-41C2-94A7-88202D17F5DC}" srcOrd="5" destOrd="0" presId="urn:microsoft.com/office/officeart/2005/8/layout/orgChart1"/>
    <dgm:cxn modelId="{DA31D3C1-5330-47A1-A1E3-A8686188AED9}" type="presParOf" srcId="{526A3A01-56FB-41C2-94A7-88202D17F5DC}" destId="{3E9BD93D-4F57-4491-8A85-8CF43EFFE456}" srcOrd="0" destOrd="0" presId="urn:microsoft.com/office/officeart/2005/8/layout/orgChart1"/>
    <dgm:cxn modelId="{0BF4BD23-35E8-4751-AF8A-425CF1B6E4CE}" type="presParOf" srcId="{3E9BD93D-4F57-4491-8A85-8CF43EFFE456}" destId="{043502D1-2EEF-4C0E-86D6-961B3526855D}" srcOrd="0" destOrd="0" presId="urn:microsoft.com/office/officeart/2005/8/layout/orgChart1"/>
    <dgm:cxn modelId="{A384FF9C-DD8D-4E93-8465-DC4CF13C3286}" type="presParOf" srcId="{3E9BD93D-4F57-4491-8A85-8CF43EFFE456}" destId="{44C6CC4A-62E1-414A-9D07-D3F4A6E2FB1F}" srcOrd="1" destOrd="0" presId="urn:microsoft.com/office/officeart/2005/8/layout/orgChart1"/>
    <dgm:cxn modelId="{67BE437D-FAFC-469E-B558-035E371E25E7}" type="presParOf" srcId="{526A3A01-56FB-41C2-94A7-88202D17F5DC}" destId="{DD74FF03-32A6-4091-BA4D-8F45AF1E48ED}" srcOrd="1" destOrd="0" presId="urn:microsoft.com/office/officeart/2005/8/layout/orgChart1"/>
    <dgm:cxn modelId="{44636FC7-F7DA-49AB-80DE-ADD5355C384A}" type="presParOf" srcId="{526A3A01-56FB-41C2-94A7-88202D17F5DC}" destId="{734FD9B3-F747-41BE-A093-F24C94F3E5C5}" srcOrd="2" destOrd="0" presId="urn:microsoft.com/office/officeart/2005/8/layout/orgChart1"/>
    <dgm:cxn modelId="{64281ABC-D766-4C09-8571-2FCC9F7418D7}" type="presParOf" srcId="{5E141EC5-C839-4058-952C-0F0B97C5689F}" destId="{70363AB9-8027-463C-B9E8-479540444BBC}" srcOrd="2" destOrd="0" presId="urn:microsoft.com/office/officeart/2005/8/layout/orgChart1"/>
    <dgm:cxn modelId="{775EF49D-A37A-46A2-9DCE-43613012501C}" type="presParOf" srcId="{DD227122-FD7D-4FC5-83B8-D935E86B617A}" destId="{2AF1C0D0-2935-45A1-9129-5F4DBC92B4BF}" srcOrd="6" destOrd="0" presId="urn:microsoft.com/office/officeart/2005/8/layout/orgChart1"/>
    <dgm:cxn modelId="{7836CEC6-A514-4005-BC27-AC81DA64AD23}" type="presParOf" srcId="{DD227122-FD7D-4FC5-83B8-D935E86B617A}" destId="{4E550617-6EB1-4B70-8BB0-0321710E3F38}" srcOrd="7" destOrd="0" presId="urn:microsoft.com/office/officeart/2005/8/layout/orgChart1"/>
    <dgm:cxn modelId="{C322D2DD-3442-4EB5-9357-1D13942BC7B2}" type="presParOf" srcId="{4E550617-6EB1-4B70-8BB0-0321710E3F38}" destId="{831E8BF1-5531-4A61-9FEE-BDEA3AD23F10}" srcOrd="0" destOrd="0" presId="urn:microsoft.com/office/officeart/2005/8/layout/orgChart1"/>
    <dgm:cxn modelId="{3AB67FB2-C462-416E-B548-2555A787A0B7}" type="presParOf" srcId="{831E8BF1-5531-4A61-9FEE-BDEA3AD23F10}" destId="{ACE63601-C1DF-4E96-8FDD-3A0F6DDE5314}" srcOrd="0" destOrd="0" presId="urn:microsoft.com/office/officeart/2005/8/layout/orgChart1"/>
    <dgm:cxn modelId="{BD08020F-0899-415D-98CB-5BD8EC96CD0D}" type="presParOf" srcId="{831E8BF1-5531-4A61-9FEE-BDEA3AD23F10}" destId="{752ABF96-825F-4F39-A31A-00C3EC245133}" srcOrd="1" destOrd="0" presId="urn:microsoft.com/office/officeart/2005/8/layout/orgChart1"/>
    <dgm:cxn modelId="{28F4B56F-77A4-4B0C-B535-BB65311DC6F2}" type="presParOf" srcId="{4E550617-6EB1-4B70-8BB0-0321710E3F38}" destId="{017C9D46-8EE4-450A-9DB8-57EE65012C09}" srcOrd="1" destOrd="0" presId="urn:microsoft.com/office/officeart/2005/8/layout/orgChart1"/>
    <dgm:cxn modelId="{E4201325-08CA-4AF7-9744-38771B9A70CB}" type="presParOf" srcId="{017C9D46-8EE4-450A-9DB8-57EE65012C09}" destId="{B0537175-B743-4172-9361-403C29FB610F}" srcOrd="0" destOrd="0" presId="urn:microsoft.com/office/officeart/2005/8/layout/orgChart1"/>
    <dgm:cxn modelId="{44191469-7F6F-4479-8D04-BD1CA2AB4E3D}" type="presParOf" srcId="{017C9D46-8EE4-450A-9DB8-57EE65012C09}" destId="{85B4925B-83F6-4E28-A106-93B8AAE3B750}" srcOrd="1" destOrd="0" presId="urn:microsoft.com/office/officeart/2005/8/layout/orgChart1"/>
    <dgm:cxn modelId="{E842314F-D483-41D2-92C2-C3CC5BBC929D}" type="presParOf" srcId="{85B4925B-83F6-4E28-A106-93B8AAE3B750}" destId="{3F54C337-6378-4C32-83A2-A6626B081853}" srcOrd="0" destOrd="0" presId="urn:microsoft.com/office/officeart/2005/8/layout/orgChart1"/>
    <dgm:cxn modelId="{217A955B-0B7E-4EC5-9E4B-55EDA7B6A924}" type="presParOf" srcId="{3F54C337-6378-4C32-83A2-A6626B081853}" destId="{2B550246-A024-45AB-8794-DC7BDCA326FB}" srcOrd="0" destOrd="0" presId="urn:microsoft.com/office/officeart/2005/8/layout/orgChart1"/>
    <dgm:cxn modelId="{7EC88053-7286-4387-9506-B77F48A86F9B}" type="presParOf" srcId="{3F54C337-6378-4C32-83A2-A6626B081853}" destId="{4C5393B1-2905-47A3-9030-BC1761A3EDBD}" srcOrd="1" destOrd="0" presId="urn:microsoft.com/office/officeart/2005/8/layout/orgChart1"/>
    <dgm:cxn modelId="{DE08A972-8AA3-47ED-8B5E-02BCD78525D7}" type="presParOf" srcId="{85B4925B-83F6-4E28-A106-93B8AAE3B750}" destId="{1338963F-EF08-4AFA-9F63-AD3ACE6CC281}" srcOrd="1" destOrd="0" presId="urn:microsoft.com/office/officeart/2005/8/layout/orgChart1"/>
    <dgm:cxn modelId="{56362D6C-FCA9-4907-9677-78070C6B3FE5}" type="presParOf" srcId="{85B4925B-83F6-4E28-A106-93B8AAE3B750}" destId="{7A1FF9A0-9B67-4109-8AD3-12288AC0970E}" srcOrd="2" destOrd="0" presId="urn:microsoft.com/office/officeart/2005/8/layout/orgChart1"/>
    <dgm:cxn modelId="{58494CD9-8E9E-4972-9AF6-7273C9429468}" type="presParOf" srcId="{017C9D46-8EE4-450A-9DB8-57EE65012C09}" destId="{23FAEDB2-55EC-4EBD-A7B5-F75398C1CECC}" srcOrd="2" destOrd="0" presId="urn:microsoft.com/office/officeart/2005/8/layout/orgChart1"/>
    <dgm:cxn modelId="{994829D2-E737-4D5E-A38C-33BBFE00108E}" type="presParOf" srcId="{017C9D46-8EE4-450A-9DB8-57EE65012C09}" destId="{D742B2CA-148D-4B8F-A64E-D683C58331FD}" srcOrd="3" destOrd="0" presId="urn:microsoft.com/office/officeart/2005/8/layout/orgChart1"/>
    <dgm:cxn modelId="{9FA4E21A-AAA6-47CB-9236-943D4A1C69AA}" type="presParOf" srcId="{D742B2CA-148D-4B8F-A64E-D683C58331FD}" destId="{98DAC717-F405-492B-9359-A62F14A93060}" srcOrd="0" destOrd="0" presId="urn:microsoft.com/office/officeart/2005/8/layout/orgChart1"/>
    <dgm:cxn modelId="{14403F77-6333-4E33-8305-0A6B4A2B9BF1}" type="presParOf" srcId="{98DAC717-F405-492B-9359-A62F14A93060}" destId="{F25075B1-9B52-4A77-BDD3-65B619405DB6}" srcOrd="0" destOrd="0" presId="urn:microsoft.com/office/officeart/2005/8/layout/orgChart1"/>
    <dgm:cxn modelId="{92CE62D3-8120-44B0-870B-057C661C740D}" type="presParOf" srcId="{98DAC717-F405-492B-9359-A62F14A93060}" destId="{5159260D-CFC0-4570-B7A2-881BE51165F2}" srcOrd="1" destOrd="0" presId="urn:microsoft.com/office/officeart/2005/8/layout/orgChart1"/>
    <dgm:cxn modelId="{4CCE5C11-8888-4FA5-99D9-572020E5D093}" type="presParOf" srcId="{D742B2CA-148D-4B8F-A64E-D683C58331FD}" destId="{BAB673E4-FF9F-43C7-994F-EBCD129991AA}" srcOrd="1" destOrd="0" presId="urn:microsoft.com/office/officeart/2005/8/layout/orgChart1"/>
    <dgm:cxn modelId="{A41016C2-B60D-4A44-A5AF-38433E6A7572}" type="presParOf" srcId="{D742B2CA-148D-4B8F-A64E-D683C58331FD}" destId="{67D151AD-C14C-46A5-ACCE-E0A206B5E80A}" srcOrd="2" destOrd="0" presId="urn:microsoft.com/office/officeart/2005/8/layout/orgChart1"/>
    <dgm:cxn modelId="{5EA07E47-476B-46CB-95D0-9C74A9EC570D}" type="presParOf" srcId="{017C9D46-8EE4-450A-9DB8-57EE65012C09}" destId="{3649FA1E-08C2-4DC8-8F9B-722A2D4099B6}" srcOrd="4" destOrd="0" presId="urn:microsoft.com/office/officeart/2005/8/layout/orgChart1"/>
    <dgm:cxn modelId="{628A8C6D-DF86-4F59-AC70-5A1F380D5FFF}" type="presParOf" srcId="{017C9D46-8EE4-450A-9DB8-57EE65012C09}" destId="{09158B6B-1A3E-4910-A018-77FAF02EF981}" srcOrd="5" destOrd="0" presId="urn:microsoft.com/office/officeart/2005/8/layout/orgChart1"/>
    <dgm:cxn modelId="{B0C0FE50-9384-4FFD-A002-0367449B41F4}" type="presParOf" srcId="{09158B6B-1A3E-4910-A018-77FAF02EF981}" destId="{92B13795-D0E9-4820-AD75-4EADBDDC7983}" srcOrd="0" destOrd="0" presId="urn:microsoft.com/office/officeart/2005/8/layout/orgChart1"/>
    <dgm:cxn modelId="{E157640E-6832-4E52-9B3C-5FBB215A1643}" type="presParOf" srcId="{92B13795-D0E9-4820-AD75-4EADBDDC7983}" destId="{55AF1A4C-394F-4F3C-9D56-2F4B9C474544}" srcOrd="0" destOrd="0" presId="urn:microsoft.com/office/officeart/2005/8/layout/orgChart1"/>
    <dgm:cxn modelId="{D11E96AF-4ADA-4904-AD61-FB816EA91FF7}" type="presParOf" srcId="{92B13795-D0E9-4820-AD75-4EADBDDC7983}" destId="{732FEF1B-51DA-4D22-A992-8F9CFBBAC509}" srcOrd="1" destOrd="0" presId="urn:microsoft.com/office/officeart/2005/8/layout/orgChart1"/>
    <dgm:cxn modelId="{DF678BA8-7888-4027-8839-26560350C826}" type="presParOf" srcId="{09158B6B-1A3E-4910-A018-77FAF02EF981}" destId="{D3596A97-3AB4-44B7-A36C-E73F206DEEBF}" srcOrd="1" destOrd="0" presId="urn:microsoft.com/office/officeart/2005/8/layout/orgChart1"/>
    <dgm:cxn modelId="{71591D4D-511E-436B-B233-9B899BAD516F}" type="presParOf" srcId="{09158B6B-1A3E-4910-A018-77FAF02EF981}" destId="{0786E097-8E6B-43EA-8E31-DB7781E494DF}" srcOrd="2" destOrd="0" presId="urn:microsoft.com/office/officeart/2005/8/layout/orgChart1"/>
    <dgm:cxn modelId="{4B96EB12-5D93-4830-BEA4-DD502B41466C}" type="presParOf" srcId="{4E550617-6EB1-4B70-8BB0-0321710E3F38}" destId="{B23C85F8-1AC2-4EAE-A17E-CF6D7D91C3C4}" srcOrd="2" destOrd="0" presId="urn:microsoft.com/office/officeart/2005/8/layout/orgChart1"/>
    <dgm:cxn modelId="{7D9FC7CD-7E4F-426A-B1AC-6ACA75247C37}" type="presParOf" srcId="{DD227122-FD7D-4FC5-83B8-D935E86B617A}" destId="{80A5DF69-1872-4E0C-896F-1E1003685FF7}" srcOrd="8" destOrd="0" presId="urn:microsoft.com/office/officeart/2005/8/layout/orgChart1"/>
    <dgm:cxn modelId="{46F33A29-9AFB-4A7F-A0CB-39B1FA88858C}" type="presParOf" srcId="{DD227122-FD7D-4FC5-83B8-D935E86B617A}" destId="{860D35E5-EA98-4047-BEE7-889DDD215D61}" srcOrd="9" destOrd="0" presId="urn:microsoft.com/office/officeart/2005/8/layout/orgChart1"/>
    <dgm:cxn modelId="{4E8CC0DD-5232-4E13-A6F9-DE541A06EC8B}" type="presParOf" srcId="{860D35E5-EA98-4047-BEE7-889DDD215D61}" destId="{F2ACEE73-FCB4-405B-A4DF-1F9FBDEDBD1D}" srcOrd="0" destOrd="0" presId="urn:microsoft.com/office/officeart/2005/8/layout/orgChart1"/>
    <dgm:cxn modelId="{E200EA83-41C8-4DC7-AFDE-FEB8FE3E2264}" type="presParOf" srcId="{F2ACEE73-FCB4-405B-A4DF-1F9FBDEDBD1D}" destId="{48FAD6AE-2488-4473-AE70-9235167B6B4C}" srcOrd="0" destOrd="0" presId="urn:microsoft.com/office/officeart/2005/8/layout/orgChart1"/>
    <dgm:cxn modelId="{CF89BEE9-DF8E-45CE-917A-CC184E785967}" type="presParOf" srcId="{F2ACEE73-FCB4-405B-A4DF-1F9FBDEDBD1D}" destId="{9AE38617-B8BE-4998-B4BF-EF3E5251A9A8}" srcOrd="1" destOrd="0" presId="urn:microsoft.com/office/officeart/2005/8/layout/orgChart1"/>
    <dgm:cxn modelId="{BD5FBBBE-13AE-48EF-8458-F0749A590E5E}" type="presParOf" srcId="{860D35E5-EA98-4047-BEE7-889DDD215D61}" destId="{D9CF27F9-0E9C-4372-98F3-EC426DB51CC2}" srcOrd="1" destOrd="0" presId="urn:microsoft.com/office/officeart/2005/8/layout/orgChart1"/>
    <dgm:cxn modelId="{ACB7A32E-C8F2-4D05-908B-626D2955F695}" type="presParOf" srcId="{D9CF27F9-0E9C-4372-98F3-EC426DB51CC2}" destId="{0047C1A5-01C9-4538-BDD4-3E6CCFB66222}" srcOrd="0" destOrd="0" presId="urn:microsoft.com/office/officeart/2005/8/layout/orgChart1"/>
    <dgm:cxn modelId="{BD98D128-8335-49BD-BC13-F6821FB56FF0}" type="presParOf" srcId="{D9CF27F9-0E9C-4372-98F3-EC426DB51CC2}" destId="{445C9A0A-CA68-4C43-A70F-840E945C77E1}" srcOrd="1" destOrd="0" presId="urn:microsoft.com/office/officeart/2005/8/layout/orgChart1"/>
    <dgm:cxn modelId="{717C4CF6-22FE-4DC5-BB07-C96154076225}" type="presParOf" srcId="{445C9A0A-CA68-4C43-A70F-840E945C77E1}" destId="{027CC6D0-F575-41E4-BDFB-B014FFFF2A16}" srcOrd="0" destOrd="0" presId="urn:microsoft.com/office/officeart/2005/8/layout/orgChart1"/>
    <dgm:cxn modelId="{BBF3F272-58BB-49EB-81F1-B12DB0651174}" type="presParOf" srcId="{027CC6D0-F575-41E4-BDFB-B014FFFF2A16}" destId="{BC99696F-6C31-466F-B0A2-5A4EB09ED2AB}" srcOrd="0" destOrd="0" presId="urn:microsoft.com/office/officeart/2005/8/layout/orgChart1"/>
    <dgm:cxn modelId="{2F2A9E2E-6A26-4F87-83D6-64B77FEC0142}" type="presParOf" srcId="{027CC6D0-F575-41E4-BDFB-B014FFFF2A16}" destId="{0224B0C9-980B-4B2A-9095-92ACDF2399E1}" srcOrd="1" destOrd="0" presId="urn:microsoft.com/office/officeart/2005/8/layout/orgChart1"/>
    <dgm:cxn modelId="{B6EB61B8-511C-4D60-A534-33F75CCBD142}" type="presParOf" srcId="{445C9A0A-CA68-4C43-A70F-840E945C77E1}" destId="{6E052D3D-91E1-467A-8A4D-F1E2861F7EFB}" srcOrd="1" destOrd="0" presId="urn:microsoft.com/office/officeart/2005/8/layout/orgChart1"/>
    <dgm:cxn modelId="{61B27906-C442-4FF3-AAF2-AE19C1646A3A}" type="presParOf" srcId="{445C9A0A-CA68-4C43-A70F-840E945C77E1}" destId="{BB838B95-9168-4485-A655-C2F5766C1394}" srcOrd="2" destOrd="0" presId="urn:microsoft.com/office/officeart/2005/8/layout/orgChart1"/>
    <dgm:cxn modelId="{C0B02223-0EE5-49EF-9EAA-6160EEBE0425}" type="presParOf" srcId="{D9CF27F9-0E9C-4372-98F3-EC426DB51CC2}" destId="{849222A4-6E72-4169-881F-712F9E6799B9}" srcOrd="2" destOrd="0" presId="urn:microsoft.com/office/officeart/2005/8/layout/orgChart1"/>
    <dgm:cxn modelId="{30FFFA33-0BB1-4BC4-A810-92BEF5572700}" type="presParOf" srcId="{D9CF27F9-0E9C-4372-98F3-EC426DB51CC2}" destId="{8908B420-7FAA-46D1-8EA3-567A90B62680}" srcOrd="3" destOrd="0" presId="urn:microsoft.com/office/officeart/2005/8/layout/orgChart1"/>
    <dgm:cxn modelId="{E50DA27D-B9D1-4768-B78E-EA7A42BB33EF}" type="presParOf" srcId="{8908B420-7FAA-46D1-8EA3-567A90B62680}" destId="{2F839C37-F8A9-419C-B2CB-61DCA4C6C922}" srcOrd="0" destOrd="0" presId="urn:microsoft.com/office/officeart/2005/8/layout/orgChart1"/>
    <dgm:cxn modelId="{5865CC33-E280-4D9C-B135-5B7CE177DCE4}" type="presParOf" srcId="{2F839C37-F8A9-419C-B2CB-61DCA4C6C922}" destId="{47CF512C-7D6B-4EFC-84CC-6458AFA2C21C}" srcOrd="0" destOrd="0" presId="urn:microsoft.com/office/officeart/2005/8/layout/orgChart1"/>
    <dgm:cxn modelId="{C2D41FC8-63C1-407E-B02C-9EA9385E8FAB}" type="presParOf" srcId="{2F839C37-F8A9-419C-B2CB-61DCA4C6C922}" destId="{24198B6B-0F8E-4339-8A5C-D1346B7C20B2}" srcOrd="1" destOrd="0" presId="urn:microsoft.com/office/officeart/2005/8/layout/orgChart1"/>
    <dgm:cxn modelId="{C54397B1-5A16-4702-AB36-932AC8ADBAAA}" type="presParOf" srcId="{8908B420-7FAA-46D1-8EA3-567A90B62680}" destId="{D75CCAA3-4F36-4304-8A69-EC344F056982}" srcOrd="1" destOrd="0" presId="urn:microsoft.com/office/officeart/2005/8/layout/orgChart1"/>
    <dgm:cxn modelId="{06F162B3-92CF-4AF9-94BC-1BF38DB8FBF1}" type="presParOf" srcId="{8908B420-7FAA-46D1-8EA3-567A90B62680}" destId="{9C503980-2CCE-4E59-A11F-183660783A59}" srcOrd="2" destOrd="0" presId="urn:microsoft.com/office/officeart/2005/8/layout/orgChart1"/>
    <dgm:cxn modelId="{88A87386-305E-4379-9A0B-1E5A1359EF52}" type="presParOf" srcId="{D9CF27F9-0E9C-4372-98F3-EC426DB51CC2}" destId="{D144C262-02D4-4AD1-879C-782011FCE4C7}" srcOrd="4" destOrd="0" presId="urn:microsoft.com/office/officeart/2005/8/layout/orgChart1"/>
    <dgm:cxn modelId="{A96F522E-CC56-40BF-987D-919DCDD463E9}" type="presParOf" srcId="{D9CF27F9-0E9C-4372-98F3-EC426DB51CC2}" destId="{F94C2866-EE57-4763-86FC-DAA560B36C65}" srcOrd="5" destOrd="0" presId="urn:microsoft.com/office/officeart/2005/8/layout/orgChart1"/>
    <dgm:cxn modelId="{3516585A-4373-45B4-B583-BB5301ABB951}" type="presParOf" srcId="{F94C2866-EE57-4763-86FC-DAA560B36C65}" destId="{D4ABC5DB-08F1-4771-8E89-FF0EDAE8857A}" srcOrd="0" destOrd="0" presId="urn:microsoft.com/office/officeart/2005/8/layout/orgChart1"/>
    <dgm:cxn modelId="{DC3B0B47-C9D4-41D5-8A98-954F52DA397C}" type="presParOf" srcId="{D4ABC5DB-08F1-4771-8E89-FF0EDAE8857A}" destId="{2488396A-7875-49F8-AC64-7C1495FE18EE}" srcOrd="0" destOrd="0" presId="urn:microsoft.com/office/officeart/2005/8/layout/orgChart1"/>
    <dgm:cxn modelId="{2EECD11E-B5B3-461D-AFB5-1FBA1161EB95}" type="presParOf" srcId="{D4ABC5DB-08F1-4771-8E89-FF0EDAE8857A}" destId="{DB999006-DE30-4D12-B53F-1073C90F2BB9}" srcOrd="1" destOrd="0" presId="urn:microsoft.com/office/officeart/2005/8/layout/orgChart1"/>
    <dgm:cxn modelId="{78F191E5-9939-4414-8112-3863C1F87BFD}" type="presParOf" srcId="{F94C2866-EE57-4763-86FC-DAA560B36C65}" destId="{CE40CFB2-9DE9-4449-9B96-3190EDED79AB}" srcOrd="1" destOrd="0" presId="urn:microsoft.com/office/officeart/2005/8/layout/orgChart1"/>
    <dgm:cxn modelId="{73660D38-5A44-4086-A082-D2EAC563EBB3}" type="presParOf" srcId="{F94C2866-EE57-4763-86FC-DAA560B36C65}" destId="{504D9141-7F5B-4DD1-B3FE-32EC6B1E4AAC}" srcOrd="2" destOrd="0" presId="urn:microsoft.com/office/officeart/2005/8/layout/orgChart1"/>
    <dgm:cxn modelId="{99DF0454-8C00-4727-BFDD-B73AAD0EFE4A}" type="presParOf" srcId="{860D35E5-EA98-4047-BEE7-889DDD215D61}" destId="{445F921E-15A3-4780-B2E7-A318C35D1A26}" srcOrd="2" destOrd="0" presId="urn:microsoft.com/office/officeart/2005/8/layout/orgChart1"/>
    <dgm:cxn modelId="{0557A81A-63AA-4FC8-961F-2DA0EDFF5911}" type="presParOf" srcId="{63B9ED66-E071-4DDD-AD41-25E254431BDB}" destId="{654FB3D5-223F-4FB0-93AE-A22D627FD0B2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27/8/2008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mailto:marciorm@ctbc.com.br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@acc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nq.org.br/download/biblioteca/ebook_Pessoas.pdf" TargetMode="External"/><Relationship Id="rId2" Type="http://schemas.openxmlformats.org/officeDocument/2006/relationships/hyperlink" Target="http://www.isac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cities.com/marciomoreira/" TargetMode="External"/><Relationship Id="rId5" Type="http://schemas.openxmlformats.org/officeDocument/2006/relationships/hyperlink" Target="http://www.itec.com.br/journal/40/itil.htm" TargetMode="External"/><Relationship Id="rId4" Type="http://schemas.openxmlformats.org/officeDocument/2006/relationships/hyperlink" Target="http://norcalitsm.com/presentations/ITIL%20Best%20Practice%20Guidelines%20-%20Charles.ppt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marcio@acc.com.br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www.geocities.com/marciomoreira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mailto:marciorm@ctbc.com.br" TargetMode="External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Desafios dos</a:t>
            </a:r>
            <a:br>
              <a:rPr lang="pt-BR" dirty="0" smtClean="0"/>
            </a:br>
            <a:r>
              <a:rPr lang="pt-BR" dirty="0" smtClean="0"/>
              <a:t>Profissionais de TI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marcio@acc.com.br</a:t>
            </a:r>
            <a:endParaRPr lang="pt-BR" dirty="0" smtClean="0"/>
          </a:p>
          <a:p>
            <a:r>
              <a:rPr lang="pt-BR" dirty="0" smtClean="0">
                <a:hlinkClick r:id="rId3"/>
              </a:rPr>
              <a:t>marciorm@ctbc.com.br</a:t>
            </a:r>
            <a:endParaRPr lang="pt-BR" dirty="0" smtClean="0"/>
          </a:p>
          <a:p>
            <a:r>
              <a:rPr lang="pt-BR" dirty="0" smtClean="0"/>
              <a:t>Fórum de Líderes de TI do Brasil Central 2008</a:t>
            </a:r>
          </a:p>
          <a:p>
            <a:r>
              <a:rPr lang="pt-BR" dirty="0" smtClean="0"/>
              <a:t>28/Agosto/2008</a:t>
            </a:r>
          </a:p>
        </p:txBody>
      </p:sp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5786454"/>
            <a:ext cx="1371600" cy="371475"/>
          </a:xfrm>
          <a:prstGeom prst="rect">
            <a:avLst/>
          </a:prstGeom>
        </p:spPr>
      </p:pic>
      <p:pic>
        <p:nvPicPr>
          <p:cNvPr id="16" name="Imagem 15" descr="ctbc_ivo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5628865"/>
            <a:ext cx="3143272" cy="558921"/>
          </a:xfrm>
          <a:prstGeom prst="rect">
            <a:avLst/>
          </a:prstGeom>
        </p:spPr>
      </p:pic>
      <p:pic>
        <p:nvPicPr>
          <p:cNvPr id="8" name="Imagem 7" descr="unigap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5643578"/>
            <a:ext cx="1257300" cy="638175"/>
          </a:xfrm>
          <a:prstGeom prst="rect">
            <a:avLst/>
          </a:prstGeom>
        </p:spPr>
      </p:pic>
      <p:pic>
        <p:nvPicPr>
          <p:cNvPr id="10" name="Imagem 9" descr="uniess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5984" y="5715016"/>
            <a:ext cx="1257300" cy="466725"/>
          </a:xfrm>
          <a:prstGeom prst="rect">
            <a:avLst/>
          </a:prstGeom>
        </p:spPr>
      </p:pic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Gerente do Programa de Sistemas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600" dirty="0" smtClean="0"/>
              <a:t>Responsabilidades:</a:t>
            </a:r>
          </a:p>
          <a:p>
            <a:pPr lvl="1"/>
            <a:r>
              <a:rPr lang="pt-BR" sz="1400" dirty="0" smtClean="0"/>
              <a:t>Garantir resultados e comunicação para a Diretoria do Programa</a:t>
            </a:r>
          </a:p>
          <a:p>
            <a:pPr lvl="1"/>
            <a:r>
              <a:rPr lang="pt-BR" sz="1400" dirty="0" smtClean="0"/>
              <a:t>Gerir o programa e os gestores de projeto e da base</a:t>
            </a:r>
          </a:p>
          <a:p>
            <a:pPr lvl="1"/>
            <a:r>
              <a:rPr lang="pt-BR" sz="1400" dirty="0" smtClean="0"/>
              <a:t>Oferecer direcionamento estratégico para todos os gestores</a:t>
            </a:r>
          </a:p>
          <a:p>
            <a:pPr lvl="1"/>
            <a:r>
              <a:rPr lang="pt-BR" sz="1400" dirty="0" smtClean="0"/>
              <a:t>Garantir a execução, a transição, a fase de garantia dos projetos de ruptura e absorção de expertise pela organização</a:t>
            </a:r>
          </a:p>
          <a:p>
            <a:r>
              <a:rPr lang="pt-BR" sz="1600" dirty="0" smtClean="0"/>
              <a:t>Perfil:</a:t>
            </a:r>
          </a:p>
          <a:p>
            <a:pPr lvl="1"/>
            <a:r>
              <a:rPr lang="pt-BR" sz="1400" dirty="0" smtClean="0"/>
              <a:t>Experiência em Gestão de Projetos e Gestão de Operação</a:t>
            </a:r>
          </a:p>
          <a:p>
            <a:pPr lvl="1"/>
            <a:r>
              <a:rPr lang="pt-BR" sz="1400" dirty="0" smtClean="0"/>
              <a:t>Experiência no ciclo de vida de desenvolvimento e implantação de software</a:t>
            </a:r>
          </a:p>
          <a:p>
            <a:pPr lvl="1"/>
            <a:r>
              <a:rPr lang="pt-BR" sz="1400" dirty="0" smtClean="0"/>
              <a:t>Conhecimento de estruturação, absorção e transferência de conhecimento</a:t>
            </a:r>
          </a:p>
          <a:p>
            <a:pPr lvl="1"/>
            <a:r>
              <a:rPr lang="pt-BR" sz="1400" dirty="0" smtClean="0"/>
              <a:t>Capacidade de construção e liderança de equipes</a:t>
            </a:r>
          </a:p>
          <a:p>
            <a:pPr lvl="1"/>
            <a:r>
              <a:rPr lang="pt-BR" sz="1400" dirty="0" smtClean="0"/>
              <a:t>Capacidade de gestão, planejamento e execução</a:t>
            </a:r>
          </a:p>
          <a:p>
            <a:pPr lvl="1"/>
            <a:r>
              <a:rPr lang="pt-BR" sz="1400" dirty="0" smtClean="0"/>
              <a:t>Capacidade de estimar, planejar e gerir: escopo, tempo e custo</a:t>
            </a:r>
          </a:p>
          <a:p>
            <a:pPr lvl="1"/>
            <a:r>
              <a:rPr lang="pt-BR" sz="1400" dirty="0" smtClean="0"/>
              <a:t>Análise de riscos, dependências e capacidade de decisão</a:t>
            </a:r>
          </a:p>
          <a:p>
            <a:pPr lvl="1"/>
            <a:r>
              <a:rPr lang="pt-BR" sz="1400" dirty="0" smtClean="0"/>
              <a:t>Capacidade de apresentação, comunicação e negociação</a:t>
            </a:r>
          </a:p>
          <a:p>
            <a:r>
              <a:rPr lang="pt-BR" sz="1600" dirty="0" smtClean="0"/>
              <a:t>Formação:</a:t>
            </a:r>
          </a:p>
          <a:p>
            <a:pPr lvl="1"/>
            <a:r>
              <a:rPr lang="pt-BR" sz="1400" dirty="0" smtClean="0"/>
              <a:t>Mínima: Ciência da Computação, Sistemas de Informação ou Administração</a:t>
            </a:r>
          </a:p>
          <a:p>
            <a:pPr lvl="1"/>
            <a:r>
              <a:rPr lang="pt-BR" sz="1400" dirty="0" smtClean="0"/>
              <a:t>Recomendada: MBA em Gestão Empresarial</a:t>
            </a:r>
          </a:p>
        </p:txBody>
      </p:sp>
      <p:pic>
        <p:nvPicPr>
          <p:cNvPr id="2051" name="Picture 3" descr="C:\Documents and Settings\marciorm\Configurações locais\Temporary Internet Files\Content.IE5\IEZSYORQ\MPj040959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094601"/>
            <a:ext cx="2214578" cy="1477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Gerente da Base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1600" dirty="0" smtClean="0"/>
              <a:t>Responsabilidades:</a:t>
            </a:r>
          </a:p>
          <a:p>
            <a:pPr lvl="1"/>
            <a:r>
              <a:rPr lang="pt-BR" sz="1400" dirty="0" smtClean="0"/>
              <a:t>Gerir a base de talentos fixos do </a:t>
            </a:r>
            <a:r>
              <a:rPr lang="pt-BR" sz="1400" dirty="0" err="1" smtClean="0"/>
              <a:t>i.você</a:t>
            </a:r>
            <a:r>
              <a:rPr lang="pt-BR" sz="1400" dirty="0" smtClean="0"/>
              <a:t>, garantir a execução dos projetos de ruptura, a absorção da expertise e a transferência desta para a organização</a:t>
            </a:r>
          </a:p>
          <a:p>
            <a:pPr lvl="1"/>
            <a:r>
              <a:rPr lang="pt-BR" sz="1400" dirty="0" smtClean="0"/>
              <a:t>Orientar e apoiar os Gerentes de Projeto na execução dos projetos</a:t>
            </a:r>
          </a:p>
          <a:p>
            <a:r>
              <a:rPr lang="pt-BR" sz="1600" dirty="0" smtClean="0"/>
              <a:t>Perfil:</a:t>
            </a:r>
          </a:p>
          <a:p>
            <a:pPr lvl="1"/>
            <a:r>
              <a:rPr lang="pt-BR" sz="1400" dirty="0" smtClean="0"/>
              <a:t>Experiência em Gestão de Projetos e Gestão de Operação</a:t>
            </a:r>
          </a:p>
          <a:p>
            <a:pPr lvl="1"/>
            <a:r>
              <a:rPr lang="pt-BR" sz="1400" dirty="0" smtClean="0"/>
              <a:t>Experiência em estruturação, absorção e transferência de conhecimento</a:t>
            </a:r>
          </a:p>
          <a:p>
            <a:pPr lvl="1"/>
            <a:r>
              <a:rPr lang="pt-BR" sz="1400" dirty="0" smtClean="0"/>
              <a:t>Experiência no ciclo de vida de desenvolvimento de software</a:t>
            </a:r>
          </a:p>
          <a:p>
            <a:pPr lvl="1"/>
            <a:r>
              <a:rPr lang="pt-BR" sz="1400" dirty="0" smtClean="0"/>
              <a:t>Foco do cliente, visão de negócio, sistêmica e holística</a:t>
            </a:r>
          </a:p>
          <a:p>
            <a:pPr lvl="1"/>
            <a:r>
              <a:rPr lang="pt-BR" sz="1400" dirty="0" smtClean="0"/>
              <a:t>Capacidade de construção e liderança de equipes</a:t>
            </a:r>
          </a:p>
          <a:p>
            <a:pPr lvl="1"/>
            <a:r>
              <a:rPr lang="pt-BR" sz="1400" dirty="0" smtClean="0"/>
              <a:t>Capacidade de gestão, planejamento e execução</a:t>
            </a:r>
          </a:p>
          <a:p>
            <a:pPr lvl="1"/>
            <a:r>
              <a:rPr lang="pt-BR" sz="1400" dirty="0" smtClean="0"/>
              <a:t>Capacidade de estimar, planejar e gerir: escopo, tempo e custo</a:t>
            </a:r>
          </a:p>
          <a:p>
            <a:pPr lvl="1"/>
            <a:r>
              <a:rPr lang="pt-BR" sz="1400" dirty="0" smtClean="0"/>
              <a:t>Análise de riscos, dependências e capacidade de decisão</a:t>
            </a:r>
          </a:p>
          <a:p>
            <a:pPr lvl="1"/>
            <a:r>
              <a:rPr lang="pt-BR" sz="1400" dirty="0" smtClean="0"/>
              <a:t>Capacidade de apresentação, comunicação e negociação</a:t>
            </a:r>
          </a:p>
          <a:p>
            <a:r>
              <a:rPr lang="pt-BR" sz="1600" dirty="0" smtClean="0"/>
              <a:t>Formação:</a:t>
            </a:r>
          </a:p>
          <a:p>
            <a:pPr lvl="1"/>
            <a:r>
              <a:rPr lang="pt-BR" sz="1400" dirty="0" smtClean="0"/>
              <a:t>Mínima: Ciência da Computação, Sistemas de Informação ou Administração</a:t>
            </a:r>
          </a:p>
          <a:p>
            <a:pPr lvl="1"/>
            <a:r>
              <a:rPr lang="pt-BR" sz="1400" dirty="0" smtClean="0"/>
              <a:t>Recomendada: MBA em Desenvolvimento Organizacional ou Gestão Empresarial ou de Projetos</a:t>
            </a:r>
          </a:p>
        </p:txBody>
      </p:sp>
      <p:pic>
        <p:nvPicPr>
          <p:cNvPr id="3078" name="Picture 6" descr="C:\Documents and Settings\marciorm\Configurações locais\Temporary Internet Files\Content.IE5\LCID1SKO\MPj04014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3915685"/>
            <a:ext cx="1553386" cy="1942207"/>
          </a:xfrm>
          <a:prstGeom prst="rect">
            <a:avLst/>
          </a:prstGeom>
          <a:noFill/>
        </p:spPr>
      </p:pic>
      <p:pic>
        <p:nvPicPr>
          <p:cNvPr id="3079" name="Picture 7" descr="C:\Documents and Settings\marciorm\Configurações locais\Temporary Internet Files\Content.IE5\FHDOSYTD\MPj042652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445690"/>
            <a:ext cx="1928794" cy="1411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Gerentes de Projeto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03748"/>
            <a:ext cx="8431306" cy="4685669"/>
          </a:xfrm>
        </p:spPr>
        <p:txBody>
          <a:bodyPr/>
          <a:lstStyle/>
          <a:p>
            <a:r>
              <a:rPr lang="pt-BR" sz="1600" dirty="0" smtClean="0"/>
              <a:t>Responsabilidades:</a:t>
            </a:r>
          </a:p>
          <a:p>
            <a:pPr lvl="1"/>
            <a:r>
              <a:rPr lang="pt-BR" sz="1400" dirty="0" smtClean="0"/>
              <a:t>Gerir o projeto sob sua responsabilidade, garantindo execução, transição (homologação, </a:t>
            </a:r>
            <a:r>
              <a:rPr lang="pt-BR" sz="1400" dirty="0" err="1" smtClean="0"/>
              <a:t>go</a:t>
            </a:r>
            <a:r>
              <a:rPr lang="pt-BR" sz="1400" dirty="0" smtClean="0"/>
              <a:t> </a:t>
            </a:r>
            <a:r>
              <a:rPr lang="pt-BR" sz="1400" dirty="0" err="1" smtClean="0"/>
              <a:t>live</a:t>
            </a:r>
            <a:r>
              <a:rPr lang="pt-BR" sz="1400" dirty="0" smtClean="0"/>
              <a:t> e operação assistida) e garantia</a:t>
            </a:r>
          </a:p>
          <a:p>
            <a:pPr lvl="1"/>
            <a:r>
              <a:rPr lang="pt-BR" sz="1400" dirty="0" smtClean="0"/>
              <a:t>Seguir as recomendações e orientações da base do programa</a:t>
            </a:r>
          </a:p>
          <a:p>
            <a:r>
              <a:rPr lang="pt-BR" sz="1600" dirty="0" smtClean="0"/>
              <a:t>Perfil:</a:t>
            </a:r>
          </a:p>
          <a:p>
            <a:pPr lvl="1"/>
            <a:r>
              <a:rPr lang="pt-BR" sz="1400" dirty="0" smtClean="0"/>
              <a:t>Experiência (mínimo 3 anos) em Gestão de Projetos com base em entregas sob o foco do valor do cliente, atendendo ou superando necessidades</a:t>
            </a:r>
          </a:p>
          <a:p>
            <a:pPr lvl="1"/>
            <a:r>
              <a:rPr lang="pt-BR" sz="1400" dirty="0" smtClean="0"/>
              <a:t>Capacidade de construção e liderança de equipes</a:t>
            </a:r>
          </a:p>
          <a:p>
            <a:pPr lvl="1"/>
            <a:r>
              <a:rPr lang="pt-BR" sz="1400" dirty="0" smtClean="0"/>
              <a:t>Experiência no ciclo de vida de desenvolvimento e implantação de software</a:t>
            </a:r>
          </a:p>
          <a:p>
            <a:pPr lvl="1"/>
            <a:r>
              <a:rPr lang="pt-BR" sz="1400" dirty="0" smtClean="0"/>
              <a:t>Capacidade de gestão, planejamento e execução</a:t>
            </a:r>
          </a:p>
          <a:p>
            <a:pPr lvl="1"/>
            <a:r>
              <a:rPr lang="pt-BR" sz="1400" dirty="0" smtClean="0"/>
              <a:t>Capacidade de estimar, planejar e gerir: escopo, tempo e custo</a:t>
            </a:r>
          </a:p>
          <a:p>
            <a:pPr lvl="1"/>
            <a:r>
              <a:rPr lang="pt-BR" sz="1400" dirty="0" smtClean="0"/>
              <a:t>Planejamento, gestão e seleção de talentos humanos</a:t>
            </a:r>
          </a:p>
          <a:p>
            <a:pPr lvl="1"/>
            <a:r>
              <a:rPr lang="pt-BR" sz="1400" dirty="0" smtClean="0"/>
              <a:t>Análise de riscos, dependências e capacidade de decisão</a:t>
            </a:r>
          </a:p>
          <a:p>
            <a:pPr lvl="1"/>
            <a:r>
              <a:rPr lang="pt-BR" sz="1400" dirty="0" smtClean="0"/>
              <a:t>Habilidade de resolução de conflitos e problemas sob pressão</a:t>
            </a:r>
          </a:p>
          <a:p>
            <a:pPr lvl="1"/>
            <a:r>
              <a:rPr lang="pt-BR" sz="1400" dirty="0" smtClean="0"/>
              <a:t>Capacidade de apresentação, comunicação e negociação</a:t>
            </a:r>
          </a:p>
          <a:p>
            <a:r>
              <a:rPr lang="pt-BR" sz="1600" dirty="0" smtClean="0"/>
              <a:t>Formação:</a:t>
            </a:r>
          </a:p>
          <a:p>
            <a:pPr lvl="1"/>
            <a:r>
              <a:rPr lang="pt-BR" sz="1400" dirty="0" smtClean="0"/>
              <a:t>Mínima: Ciência da Computação, Sistemas de Informação ou Administração</a:t>
            </a:r>
          </a:p>
          <a:p>
            <a:pPr lvl="1"/>
            <a:r>
              <a:rPr lang="pt-BR" sz="1400" dirty="0" smtClean="0"/>
              <a:t>Recomendada: MBA ou Certificação em Gestão de Projetos ou 5 anos experiência</a:t>
            </a:r>
          </a:p>
        </p:txBody>
      </p:sp>
      <p:pic>
        <p:nvPicPr>
          <p:cNvPr id="4098" name="Picture 2" descr="C:\Documents and Settings\marciorm\Configurações locais\Temporary Internet Files\Content.IE5\AJWI5TTB\MPj042211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3429000"/>
            <a:ext cx="1989084" cy="266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</a:t>
            </a:r>
            <a:r>
              <a:rPr lang="pt-BR" dirty="0" smtClean="0"/>
              <a:t>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</a:t>
            </a:r>
            <a:r>
              <a:rPr lang="pt-BR" dirty="0" smtClean="0"/>
              <a:t>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8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11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solidFill>
                    <a:schemeClr val="bg2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3754399" y="3189303"/>
            <a:ext cx="5375364" cy="3147760"/>
            <a:chOff x="3754399" y="3332179"/>
            <a:chExt cx="5375364" cy="314776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26815" y="3332179"/>
              <a:ext cx="14029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COBIT. </a:t>
            </a:r>
            <a:r>
              <a:rPr lang="en-US" i="1" dirty="0" smtClean="0"/>
              <a:t>ISACA – Serving IT Governance Professionals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2"/>
              </a:rPr>
              <a:t>www.isaca.org</a:t>
            </a:r>
            <a:r>
              <a:rPr lang="pt-BR" dirty="0" smtClean="0"/>
              <a:t>. Acesso em: 20/01/2008.</a:t>
            </a:r>
          </a:p>
          <a:p>
            <a:r>
              <a:rPr lang="en-US" dirty="0" smtClean="0"/>
              <a:t>FNQ. </a:t>
            </a:r>
            <a:r>
              <a:rPr lang="pt-BR" i="1" dirty="0" err="1" smtClean="0">
                <a:hlinkClick r:id="rId3"/>
              </a:rPr>
              <a:t>Cardernos</a:t>
            </a:r>
            <a:r>
              <a:rPr lang="pt-BR" i="1" dirty="0" smtClean="0">
                <a:hlinkClick r:id="rId3"/>
              </a:rPr>
              <a:t> de Excelência - Pessoas</a:t>
            </a:r>
            <a:r>
              <a:rPr lang="en-US" dirty="0" smtClean="0"/>
              <a:t>. FNQ. 2006.</a:t>
            </a:r>
          </a:p>
          <a:p>
            <a:r>
              <a:rPr lang="en-US" dirty="0" smtClean="0"/>
              <a:t>Greg Charles, Ph.D. </a:t>
            </a:r>
            <a:r>
              <a:rPr lang="en-US" i="1" dirty="0" smtClean="0">
                <a:hlinkClick r:id="rId4"/>
              </a:rPr>
              <a:t>Using ITIL Best Practice Guidelines in the Real World</a:t>
            </a:r>
            <a:r>
              <a:rPr lang="en-US" dirty="0" smtClean="0"/>
              <a:t>. CA. Nov-2007.</a:t>
            </a:r>
          </a:p>
          <a:p>
            <a:r>
              <a:rPr lang="pt-BR" dirty="0" smtClean="0"/>
              <a:t>ITEC</a:t>
            </a:r>
            <a:r>
              <a:rPr lang="pt-BR" dirty="0" smtClean="0"/>
              <a:t>. </a:t>
            </a:r>
            <a:r>
              <a:rPr lang="pt-BR" i="1" dirty="0" smtClean="0"/>
              <a:t>A ITIL e a governança de TI </a:t>
            </a:r>
            <a:r>
              <a:rPr lang="pt-BR" dirty="0" smtClean="0"/>
              <a:t>– </a:t>
            </a:r>
            <a:r>
              <a:rPr lang="pt-BR" dirty="0" err="1" smtClean="0"/>
              <a:t>Itec</a:t>
            </a:r>
            <a:r>
              <a:rPr lang="pt-BR" dirty="0" smtClean="0"/>
              <a:t>. </a:t>
            </a:r>
            <a:r>
              <a:rPr lang="pt-BR" dirty="0" err="1" smtClean="0"/>
              <a:t>Journal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5"/>
              </a:rPr>
              <a:t>www.itec.com.br/journal/40/itil.htm</a:t>
            </a:r>
            <a:r>
              <a:rPr lang="pt-BR" dirty="0" smtClean="0"/>
              <a:t>. Acesso em: 20/01/2008.</a:t>
            </a:r>
          </a:p>
          <a:p>
            <a:r>
              <a:rPr lang="pt-BR" dirty="0" smtClean="0"/>
              <a:t>ITSMF. </a:t>
            </a:r>
            <a:r>
              <a:rPr lang="pt-BR" i="1" dirty="0" err="1" smtClean="0"/>
              <a:t>Foundation</a:t>
            </a:r>
            <a:r>
              <a:rPr lang="pt-BR" i="1" dirty="0" smtClean="0"/>
              <a:t> </a:t>
            </a:r>
            <a:r>
              <a:rPr lang="pt-BR" i="1" dirty="0" err="1" smtClean="0"/>
              <a:t>of</a:t>
            </a:r>
            <a:r>
              <a:rPr lang="pt-BR" i="1" dirty="0" smtClean="0"/>
              <a:t> IT </a:t>
            </a:r>
            <a:r>
              <a:rPr lang="pt-BR" i="1" dirty="0" err="1" smtClean="0"/>
              <a:t>Service</a:t>
            </a:r>
            <a:r>
              <a:rPr lang="pt-BR" i="1" dirty="0" smtClean="0"/>
              <a:t> Management, </a:t>
            </a:r>
            <a:r>
              <a:rPr lang="pt-BR" i="1" dirty="0" err="1" smtClean="0"/>
              <a:t>based</a:t>
            </a:r>
            <a:r>
              <a:rPr lang="pt-BR" i="1" dirty="0" smtClean="0"/>
              <a:t> </a:t>
            </a:r>
            <a:r>
              <a:rPr lang="pt-BR" i="1" dirty="0" err="1" smtClean="0"/>
              <a:t>on</a:t>
            </a:r>
            <a:r>
              <a:rPr lang="pt-BR" i="1" dirty="0" smtClean="0"/>
              <a:t> ITIL</a:t>
            </a:r>
            <a:r>
              <a:rPr lang="pt-BR" dirty="0" smtClean="0"/>
              <a:t>. 2.ed. ITSMF-NL, 2006.</a:t>
            </a:r>
          </a:p>
          <a:p>
            <a:r>
              <a:rPr lang="pt-BR" dirty="0" smtClean="0"/>
              <a:t>MOREIRA</a:t>
            </a:r>
            <a:r>
              <a:rPr lang="pt-BR" dirty="0" smtClean="0"/>
              <a:t>, Márcio. </a:t>
            </a:r>
            <a:r>
              <a:rPr lang="pt-BR" i="1" dirty="0" smtClean="0"/>
              <a:t>Implementação do ITIL no </a:t>
            </a:r>
            <a:r>
              <a:rPr lang="pt-BR" i="1" dirty="0" err="1" smtClean="0"/>
              <a:t>DataCenter</a:t>
            </a:r>
            <a:r>
              <a:rPr lang="pt-BR" i="1" dirty="0" smtClean="0"/>
              <a:t> da CTBC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6"/>
              </a:rPr>
              <a:t>www.geocities.com/marciomoreira/</a:t>
            </a:r>
            <a:r>
              <a:rPr lang="pt-BR" dirty="0" smtClean="0"/>
              <a:t>. Acesso em: 20/01/2008</a:t>
            </a:r>
            <a:r>
              <a:rPr lang="pt-BR" dirty="0" smtClean="0"/>
              <a:t>.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541598"/>
            <a:ext cx="8077200" cy="1673352"/>
          </a:xfrm>
        </p:spPr>
        <p:txBody>
          <a:bodyPr/>
          <a:lstStyle/>
          <a:p>
            <a:r>
              <a:rPr lang="pt-BR" dirty="0" smtClean="0"/>
              <a:t>Desafios dos</a:t>
            </a:r>
            <a:br>
              <a:rPr lang="pt-BR" dirty="0" smtClean="0"/>
            </a:br>
            <a:r>
              <a:rPr lang="pt-BR" dirty="0" smtClean="0"/>
              <a:t>Profissionais de TI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077200" cy="2428892"/>
          </a:xfrm>
        </p:spPr>
        <p:txBody>
          <a:bodyPr anchor="ctr">
            <a:normAutofit lnSpcReduction="10000"/>
          </a:bodyPr>
          <a:lstStyle/>
          <a:p>
            <a:r>
              <a:rPr lang="pt-BR" dirty="0" smtClean="0"/>
              <a:t>Disponível em:</a:t>
            </a:r>
          </a:p>
          <a:p>
            <a:r>
              <a:rPr lang="pt-BR" dirty="0" smtClean="0">
                <a:hlinkClick r:id="rId2"/>
              </a:rPr>
              <a:t>www.geocities.com/marciomoreira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Márcio </a:t>
            </a:r>
            <a:r>
              <a:rPr lang="pt-BR" dirty="0" smtClean="0"/>
              <a:t>Moreira</a:t>
            </a:r>
          </a:p>
          <a:p>
            <a:r>
              <a:rPr lang="pt-BR" dirty="0" smtClean="0">
                <a:hlinkClick r:id="rId3"/>
              </a:rPr>
              <a:t>marcio@acc.com.br</a:t>
            </a:r>
            <a:endParaRPr lang="pt-BR" dirty="0" smtClean="0"/>
          </a:p>
          <a:p>
            <a:r>
              <a:rPr lang="pt-BR" dirty="0" smtClean="0">
                <a:hlinkClick r:id="rId4"/>
              </a:rPr>
              <a:t>marciorm@ctbc.com.br</a:t>
            </a:r>
            <a:endParaRPr lang="pt-BR" dirty="0" smtClean="0"/>
          </a:p>
          <a:p>
            <a:r>
              <a:rPr lang="pt-BR" dirty="0" smtClean="0"/>
              <a:t>Fórum de Líderes de TI do Brasil Central 2008</a:t>
            </a:r>
          </a:p>
          <a:p>
            <a:r>
              <a:rPr lang="pt-BR" dirty="0" smtClean="0"/>
              <a:t>28/Agosto/2008</a:t>
            </a:r>
          </a:p>
        </p:txBody>
      </p:sp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058" y="5786454"/>
            <a:ext cx="1371600" cy="371475"/>
          </a:xfrm>
          <a:prstGeom prst="rect">
            <a:avLst/>
          </a:prstGeom>
        </p:spPr>
      </p:pic>
      <p:pic>
        <p:nvPicPr>
          <p:cNvPr id="16" name="Imagem 15" descr="ctbc_ivoc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5628865"/>
            <a:ext cx="3143272" cy="558921"/>
          </a:xfrm>
          <a:prstGeom prst="rect">
            <a:avLst/>
          </a:prstGeom>
        </p:spPr>
      </p:pic>
      <p:pic>
        <p:nvPicPr>
          <p:cNvPr id="8" name="Imagem 7" descr="unigap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5643578"/>
            <a:ext cx="1257300" cy="638175"/>
          </a:xfrm>
          <a:prstGeom prst="rect">
            <a:avLst/>
          </a:prstGeom>
        </p:spPr>
      </p:pic>
      <p:pic>
        <p:nvPicPr>
          <p:cNvPr id="10" name="Imagem 9" descr="uniess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5984" y="5715016"/>
            <a:ext cx="1257300" cy="466725"/>
          </a:xfrm>
          <a:prstGeom prst="rect">
            <a:avLst/>
          </a:prstGeom>
        </p:spPr>
      </p:pic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23876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Desafios de modelagem de uma área de TI</a:t>
            </a:r>
          </a:p>
          <a:p>
            <a:r>
              <a:rPr lang="pt-BR" dirty="0" smtClean="0">
                <a:sym typeface="Wingdings" pitchFamily="2" charset="2"/>
              </a:rPr>
              <a:t>Perfil dos profissionais de gestão e técnicos</a:t>
            </a:r>
          </a:p>
          <a:p>
            <a:r>
              <a:rPr lang="pt-BR" dirty="0" smtClean="0">
                <a:sym typeface="Wingdings" pitchFamily="2" charset="2"/>
              </a:rPr>
              <a:t>Empregabilidade, formação, remuneração e carreira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500570"/>
            <a:ext cx="2492516" cy="2000264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429132"/>
            <a:ext cx="2501998" cy="200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</a:t>
            </a:r>
            <a:r>
              <a:rPr lang="pt-BR" dirty="0" smtClean="0"/>
              <a:t>desafio: </a:t>
            </a:r>
            <a:r>
              <a:rPr lang="pt-BR" dirty="0" smtClean="0"/>
              <a:t>Operação x I</a:t>
            </a:r>
            <a:r>
              <a:rPr lang="pt-BR" dirty="0" smtClean="0"/>
              <a:t>novação</a:t>
            </a:r>
            <a:endParaRPr lang="pt-BR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60356" y="1517652"/>
            <a:ext cx="649288" cy="5103812"/>
            <a:chOff x="1170" y="817"/>
            <a:chExt cx="409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170" y="817"/>
              <a:ext cx="409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u="none">
                  <a:latin typeface="Verdana" pitchFamily="34" charset="0"/>
                </a:rPr>
                <a:t>Hoje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32" y="1553225"/>
            <a:ext cx="6389688" cy="5367283"/>
            <a:chOff x="1123" y="1076"/>
            <a:chExt cx="4025" cy="3079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259" y="1940"/>
              <a:ext cx="194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u="none" dirty="0">
                  <a:latin typeface="Verdana" pitchFamily="34" charset="0"/>
                </a:rPr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544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u="none" dirty="0">
                  <a:latin typeface="Verdana" pitchFamily="34" charset="0"/>
                </a:rPr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 u="none">
                <a:latin typeface="Verdana" pitchFamily="34" charset="0"/>
              </a:endParaRPr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9855" y="5354639"/>
            <a:ext cx="5715000" cy="338138"/>
            <a:chOff x="1020" y="3234"/>
            <a:chExt cx="3600" cy="213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 u="none">
                  <a:latin typeface="Verdana" pitchFamily="34" charset="0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 u="none">
                  <a:latin typeface="Verdana" pitchFamily="34" charset="0"/>
                </a:endParaRPr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577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u="none" dirty="0">
                  <a:latin typeface="Verdana" pitchFamily="34" charset="0"/>
                </a:rPr>
                <a:t>Oferta</a:t>
              </a: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68267" y="3908432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80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u="none" dirty="0">
                  <a:latin typeface="Verdana" pitchFamily="34" charset="0"/>
                </a:rPr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4556092" y="1989139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 u="none">
              <a:latin typeface="Verdana" pitchFamily="34" charset="0"/>
            </a:endParaRPr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961992" y="5673727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95" y="3570"/>
              <a:ext cx="1063" cy="330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u="none" dirty="0">
                  <a:latin typeface="Verdana" pitchFamily="34" charset="0"/>
                </a:rPr>
                <a:t>Entropia</a:t>
              </a:r>
            </a:p>
            <a:p>
              <a:r>
                <a:rPr lang="pt-BR" sz="1400" b="1" u="none" dirty="0">
                  <a:latin typeface="Verdana" pitchFamily="34" charset="0"/>
                </a:rPr>
                <a:t>Organizacional</a:t>
              </a:r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903255" y="3036889"/>
            <a:ext cx="5194300" cy="1198563"/>
            <a:chOff x="1356" y="1774"/>
            <a:chExt cx="3272" cy="755"/>
          </a:xfrm>
        </p:grpSpPr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927" cy="330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u="none" dirty="0">
                  <a:latin typeface="Verdana" pitchFamily="34" charset="0"/>
                </a:rPr>
                <a:t>Estratégias</a:t>
              </a:r>
            </a:p>
            <a:p>
              <a:pPr algn="ctr"/>
              <a:r>
                <a:rPr lang="pt-BR" sz="1400" b="1" u="none" dirty="0">
                  <a:latin typeface="Verdana" pitchFamily="34" charset="0"/>
                </a:rPr>
                <a:t>Corporativas</a:t>
              </a:r>
            </a:p>
          </p:txBody>
        </p:sp>
      </p:grpSp>
      <p:grpSp>
        <p:nvGrpSpPr>
          <p:cNvPr id="24" name="Group 28"/>
          <p:cNvGrpSpPr>
            <a:grpSpLocks/>
          </p:cNvGrpSpPr>
          <p:nvPr/>
        </p:nvGrpSpPr>
        <p:grpSpPr bwMode="auto">
          <a:xfrm>
            <a:off x="960405" y="4297364"/>
            <a:ext cx="5105400" cy="1304925"/>
            <a:chOff x="1392" y="2568"/>
            <a:chExt cx="3216" cy="822"/>
          </a:xfrm>
        </p:grpSpPr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 u="none">
                <a:latin typeface="Verdana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611" y="2826"/>
              <a:ext cx="95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u="none" dirty="0">
                  <a:latin typeface="Verdana" pitchFamily="34" charset="0"/>
                </a:rPr>
                <a:t>Déficit Tático</a:t>
              </a:r>
            </a:p>
            <a:p>
              <a:pPr algn="r"/>
              <a:r>
                <a:rPr lang="pt-BR" sz="1400" b="1" u="none" dirty="0">
                  <a:latin typeface="Verdana" pitchFamily="34" charset="0"/>
                </a:rPr>
                <a:t>(projetos)</a:t>
              </a:r>
            </a:p>
          </p:txBody>
        </p:sp>
      </p:grpSp>
      <p:sp>
        <p:nvSpPr>
          <p:cNvPr id="31" name="AutoShape 31"/>
          <p:cNvSpPr>
            <a:spLocks noChangeArrowheads="1"/>
          </p:cNvSpPr>
          <p:nvPr/>
        </p:nvSpPr>
        <p:spPr bwMode="ltGray">
          <a:xfrm rot="16200000">
            <a:off x="119030" y="4241801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1400" b="1" u="none" dirty="0" smtClean="0">
                <a:latin typeface="Verdana" pitchFamily="34" charset="0"/>
              </a:rPr>
              <a:t>Ações </a:t>
            </a:r>
            <a:r>
              <a:rPr lang="pt-BR" sz="1400" b="1" u="none" dirty="0">
                <a:latin typeface="Verdana" pitchFamily="34" charset="0"/>
              </a:rPr>
              <a:t>Imediatas</a:t>
            </a:r>
          </a:p>
        </p:txBody>
      </p:sp>
      <p:grpSp>
        <p:nvGrpSpPr>
          <p:cNvPr id="28" name="Group 32"/>
          <p:cNvGrpSpPr>
            <a:grpSpLocks/>
          </p:cNvGrpSpPr>
          <p:nvPr/>
        </p:nvGrpSpPr>
        <p:grpSpPr bwMode="auto">
          <a:xfrm>
            <a:off x="2328830" y="5718177"/>
            <a:ext cx="3746500" cy="681037"/>
            <a:chOff x="2254" y="3456"/>
            <a:chExt cx="2360" cy="436"/>
          </a:xfrm>
        </p:grpSpPr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050">
                <a:alpha val="49804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3252" y="3456"/>
              <a:ext cx="1325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u="none" dirty="0">
                  <a:latin typeface="Verdana" pitchFamily="34" charset="0"/>
                </a:rPr>
                <a:t>Déficit Operacional</a:t>
              </a:r>
            </a:p>
            <a:p>
              <a:pPr algn="r"/>
              <a:r>
                <a:rPr lang="pt-BR" sz="1400" b="1" u="none" dirty="0" smtClean="0">
                  <a:latin typeface="Verdana" pitchFamily="34" charset="0"/>
                </a:rPr>
                <a:t>(dia-a-dia)</a:t>
              </a:r>
              <a:endParaRPr lang="pt-BR" sz="1400" b="1" u="none" dirty="0">
                <a:latin typeface="Verdana" pitchFamily="34" charset="0"/>
              </a:endParaRPr>
            </a:p>
          </p:txBody>
        </p:sp>
      </p:grpSp>
      <p:grpSp>
        <p:nvGrpSpPr>
          <p:cNvPr id="32" name="Group 35"/>
          <p:cNvGrpSpPr>
            <a:grpSpLocks/>
          </p:cNvGrpSpPr>
          <p:nvPr/>
        </p:nvGrpSpPr>
        <p:grpSpPr bwMode="auto">
          <a:xfrm>
            <a:off x="1712880" y="3135314"/>
            <a:ext cx="4343400" cy="1062038"/>
            <a:chOff x="1866" y="1836"/>
            <a:chExt cx="2736" cy="669"/>
          </a:xfrm>
        </p:grpSpPr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3312" y="2133"/>
              <a:ext cx="1220" cy="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200" b="1" u="none" dirty="0">
                  <a:latin typeface="Verdana" pitchFamily="34" charset="0"/>
                </a:rPr>
                <a:t>Déficit </a:t>
              </a:r>
              <a:r>
                <a:rPr lang="pt-BR" sz="1400" b="1" u="none" dirty="0">
                  <a:latin typeface="Verdana" pitchFamily="34" charset="0"/>
                </a:rPr>
                <a:t>Estratégico</a:t>
              </a:r>
              <a:endParaRPr lang="pt-BR" sz="1200" b="1" u="none" dirty="0">
                <a:latin typeface="Verdana" pitchFamily="34" charset="0"/>
              </a:endParaRPr>
            </a:p>
            <a:p>
              <a:pPr algn="r"/>
              <a:r>
                <a:rPr lang="pt-BR" sz="1200" b="1" u="none" dirty="0">
                  <a:latin typeface="Verdana" pitchFamily="34" charset="0"/>
                </a:rPr>
                <a:t>(alinhamento)</a:t>
              </a:r>
            </a:p>
          </p:txBody>
        </p:sp>
      </p:grpSp>
      <p:sp>
        <p:nvSpPr>
          <p:cNvPr id="38" name="Freeform 39"/>
          <p:cNvSpPr>
            <a:spLocks/>
          </p:cNvSpPr>
          <p:nvPr/>
        </p:nvSpPr>
        <p:spPr bwMode="auto">
          <a:xfrm>
            <a:off x="885792" y="3427414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 u="none">
              <a:latin typeface="Verdana" pitchFamily="34" charset="0"/>
            </a:endParaRPr>
          </a:p>
        </p:txBody>
      </p:sp>
      <p:sp>
        <p:nvSpPr>
          <p:cNvPr id="42" name="AutoShape 38"/>
          <p:cNvSpPr>
            <a:spLocks noChangeArrowheads="1"/>
          </p:cNvSpPr>
          <p:nvPr/>
        </p:nvSpPr>
        <p:spPr bwMode="ltGray">
          <a:xfrm rot="2171184">
            <a:off x="2604945" y="2339643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1200" b="1" u="none" dirty="0">
                <a:latin typeface="Verdana" pitchFamily="34" charset="0"/>
              </a:rPr>
              <a:t>Visão de Longo Prazo</a:t>
            </a:r>
          </a:p>
        </p:txBody>
      </p:sp>
      <p:grpSp>
        <p:nvGrpSpPr>
          <p:cNvPr id="35" name="Group 43"/>
          <p:cNvGrpSpPr>
            <a:grpSpLocks/>
          </p:cNvGrpSpPr>
          <p:nvPr/>
        </p:nvGrpSpPr>
        <p:grpSpPr bwMode="auto">
          <a:xfrm>
            <a:off x="4665632" y="2163764"/>
            <a:ext cx="1487488" cy="1152525"/>
            <a:chOff x="3726" y="1224"/>
            <a:chExt cx="937" cy="726"/>
          </a:xfrm>
        </p:grpSpPr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 u="none">
                <a:latin typeface="Verdana" pitchFamily="34" charset="0"/>
              </a:endParaRPr>
            </a:p>
          </p:txBody>
        </p:sp>
        <p:sp>
          <p:nvSpPr>
            <p:cNvPr id="41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937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u="none" dirty="0">
                  <a:latin typeface="Verdana" pitchFamily="34" charset="0"/>
                </a:rPr>
                <a:t>Sobra de</a:t>
              </a:r>
            </a:p>
            <a:p>
              <a:pPr algn="ctr"/>
              <a:r>
                <a:rPr lang="pt-BR" sz="1400" b="1" u="none" dirty="0">
                  <a:latin typeface="Verdana" pitchFamily="34" charset="0"/>
                </a:rPr>
                <a:t>Competência</a:t>
              </a:r>
            </a:p>
            <a:p>
              <a:pPr algn="ctr"/>
              <a:r>
                <a:rPr lang="pt-BR" sz="1400" b="1" u="none" dirty="0">
                  <a:latin typeface="Verdana" pitchFamily="34" charset="0"/>
                </a:rPr>
                <a:t>(explorar)</a:t>
              </a:r>
            </a:p>
          </p:txBody>
        </p:sp>
      </p:grpSp>
      <p:sp>
        <p:nvSpPr>
          <p:cNvPr id="43" name="Retângulo de cantos arredondados 42"/>
          <p:cNvSpPr/>
          <p:nvPr/>
        </p:nvSpPr>
        <p:spPr bwMode="auto">
          <a:xfrm rot="19099275">
            <a:off x="1111294" y="4617012"/>
            <a:ext cx="3305105" cy="612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Projeto de Ruptura</a:t>
            </a:r>
          </a:p>
        </p:txBody>
      </p:sp>
      <p:sp>
        <p:nvSpPr>
          <p:cNvPr id="45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6286512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pic>
        <p:nvPicPr>
          <p:cNvPr id="46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622" y="4786322"/>
            <a:ext cx="2679972" cy="1785950"/>
          </a:xfrm>
          <a:prstGeom prst="rect">
            <a:avLst/>
          </a:prstGeom>
          <a:noFill/>
        </p:spPr>
      </p:pic>
      <p:sp>
        <p:nvSpPr>
          <p:cNvPr id="27" name="Oval 27"/>
          <p:cNvSpPr>
            <a:spLocks noChangeArrowheads="1"/>
          </p:cNvSpPr>
          <p:nvPr/>
        </p:nvSpPr>
        <p:spPr bwMode="ltGray">
          <a:xfrm rot="19217037">
            <a:off x="61389" y="1660444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2000" b="1" u="none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Planejamento</a:t>
            </a:r>
          </a:p>
          <a:p>
            <a:pPr algn="ctr"/>
            <a:r>
              <a:rPr lang="pt-BR" sz="2000" b="1" u="none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Balanceado</a:t>
            </a:r>
          </a:p>
          <a:p>
            <a:pPr algn="ctr"/>
            <a:r>
              <a:rPr lang="pt-BR" sz="1200" b="1" u="none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(iniciativas de curto, </a:t>
            </a:r>
          </a:p>
          <a:p>
            <a:pPr algn="ctr"/>
            <a:r>
              <a:rPr lang="pt-BR" sz="1200" b="1" u="none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médio e longo prazos)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1" grpId="0" animBg="1"/>
      <p:bldP spid="38" grpId="0" animBg="1"/>
      <p:bldP spid="42" grpId="0" animBg="1"/>
      <p:bldP spid="43" grpId="0" animBg="1"/>
      <p:bldP spid="45" grpId="0"/>
      <p:bldP spid="45" grpId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Visão e Missão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428860" y="1775191"/>
            <a:ext cx="6429420" cy="4939957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Visão:</a:t>
            </a:r>
          </a:p>
          <a:p>
            <a:pPr lvl="1"/>
            <a:r>
              <a:rPr lang="pt-BR" dirty="0" smtClean="0"/>
              <a:t>As mudanças de paradigmas (tecnológicos, mercadológicos e sistêmicos) serão uma constante no negócio e na operação das empresas</a:t>
            </a:r>
          </a:p>
          <a:p>
            <a:endParaRPr lang="pt-BR" dirty="0" smtClean="0"/>
          </a:p>
          <a:p>
            <a:r>
              <a:rPr lang="pt-BR" dirty="0" smtClean="0"/>
              <a:t>Missão:</a:t>
            </a:r>
          </a:p>
          <a:p>
            <a:pPr lvl="1"/>
            <a:r>
              <a:rPr lang="pt-BR" dirty="0" smtClean="0"/>
              <a:t>Apoiar as áreas de Operação da empresa para os desafios das mudanças de paradigmas:</a:t>
            </a:r>
          </a:p>
          <a:p>
            <a:pPr lvl="2"/>
            <a:r>
              <a:rPr lang="pt-BR" dirty="0" smtClean="0"/>
              <a:t>Realizando, implantando e garantindo os projetos de ruptura necessários</a:t>
            </a:r>
          </a:p>
          <a:p>
            <a:pPr lvl="2"/>
            <a:r>
              <a:rPr lang="pt-BR" dirty="0" smtClean="0"/>
              <a:t>Adquirindo e retendo o </a:t>
            </a:r>
            <a:r>
              <a:rPr lang="en-US" i="1" dirty="0" smtClean="0"/>
              <a:t>know how</a:t>
            </a:r>
            <a:r>
              <a:rPr lang="pt-BR" dirty="0" smtClean="0"/>
              <a:t> de fazer mudanças de </a:t>
            </a:r>
            <a:r>
              <a:rPr lang="pt-BR" dirty="0" smtClean="0"/>
              <a:t>paradigmas</a:t>
            </a:r>
            <a:endParaRPr lang="pt-BR" dirty="0" smtClean="0"/>
          </a:p>
        </p:txBody>
      </p:sp>
      <p:pic>
        <p:nvPicPr>
          <p:cNvPr id="4" name="Picture 4" descr="C:\Documents and Settings\marciorm\Configurações locais\Temporary Internet Files\Content.IE5\AYUVMKHA\MPj038638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492380"/>
            <a:ext cx="2143140" cy="3222768"/>
          </a:xfrm>
          <a:prstGeom prst="rect">
            <a:avLst/>
          </a:prstGeom>
          <a:noFill/>
        </p:spPr>
      </p:pic>
      <p:pic>
        <p:nvPicPr>
          <p:cNvPr id="1028" name="Picture 4" descr="C:\Documents and Settings\marciorm\Configurações locais\Temporary Internet Files\Content.IE5\LCID1SKO\MPj038540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1"/>
            <a:ext cx="2143140" cy="153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ângulo de cantos arredondados 36"/>
          <p:cNvSpPr/>
          <p:nvPr/>
        </p:nvSpPr>
        <p:spPr bwMode="auto">
          <a:xfrm rot="18826511">
            <a:off x="2206291" y="1055363"/>
            <a:ext cx="1715485" cy="6246580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Nova Operação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Movimentos</a:t>
            </a:r>
            <a:endParaRPr lang="pt-BR" dirty="0"/>
          </a:p>
        </p:txBody>
      </p:sp>
      <p:sp>
        <p:nvSpPr>
          <p:cNvPr id="6" name="Elipse 5"/>
          <p:cNvSpPr/>
          <p:nvPr/>
        </p:nvSpPr>
        <p:spPr bwMode="auto">
          <a:xfrm>
            <a:off x="591672" y="1877285"/>
            <a:ext cx="1506071" cy="1358153"/>
          </a:xfrm>
          <a:prstGeom prst="ellipse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Operação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4011706" y="1868320"/>
            <a:ext cx="1506071" cy="135815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5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  <a:r>
              <a:rPr kumimoji="0" lang="pt-BR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Você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(base)</a:t>
            </a:r>
            <a:endParaRPr kumimoji="0" lang="pt-BR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7391399" y="1845904"/>
            <a:ext cx="1506071" cy="1358153"/>
          </a:xfrm>
          <a:prstGeom prst="ellipse">
            <a:avLst/>
          </a:prstGeom>
          <a:solidFill>
            <a:srgbClr val="CC99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Mercado</a:t>
            </a:r>
          </a:p>
        </p:txBody>
      </p:sp>
      <p:grpSp>
        <p:nvGrpSpPr>
          <p:cNvPr id="3" name="Grupo 27"/>
          <p:cNvGrpSpPr/>
          <p:nvPr/>
        </p:nvGrpSpPr>
        <p:grpSpPr>
          <a:xfrm>
            <a:off x="2191871" y="1872803"/>
            <a:ext cx="5109882" cy="1358153"/>
            <a:chOff x="2191871" y="1783978"/>
            <a:chExt cx="5109882" cy="1358153"/>
          </a:xfrm>
        </p:grpSpPr>
        <p:grpSp>
          <p:nvGrpSpPr>
            <p:cNvPr id="4" name="Grupo 16"/>
            <p:cNvGrpSpPr/>
            <p:nvPr/>
          </p:nvGrpSpPr>
          <p:grpSpPr>
            <a:xfrm>
              <a:off x="2191871" y="2205312"/>
              <a:ext cx="5109882" cy="470654"/>
              <a:chOff x="2218765" y="2622169"/>
              <a:chExt cx="5109882" cy="470654"/>
            </a:xfrm>
          </p:grpSpPr>
          <p:sp>
            <p:nvSpPr>
              <p:cNvPr id="10" name="Seta para a direita 9"/>
              <p:cNvSpPr/>
              <p:nvPr/>
            </p:nvSpPr>
            <p:spPr bwMode="auto">
              <a:xfrm>
                <a:off x="2218765" y="2622176"/>
                <a:ext cx="1721223" cy="470647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Projeto</a:t>
                </a:r>
              </a:p>
            </p:txBody>
          </p:sp>
          <p:sp>
            <p:nvSpPr>
              <p:cNvPr id="13" name="Seta para a direita 12"/>
              <p:cNvSpPr/>
              <p:nvPr/>
            </p:nvSpPr>
            <p:spPr bwMode="auto">
              <a:xfrm flipH="1">
                <a:off x="5607424" y="2622169"/>
                <a:ext cx="1721223" cy="470647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Projeto</a:t>
                </a:r>
              </a:p>
            </p:txBody>
          </p:sp>
        </p:grpSp>
        <p:sp>
          <p:nvSpPr>
            <p:cNvPr id="20" name="Elipse 19"/>
            <p:cNvSpPr/>
            <p:nvPr/>
          </p:nvSpPr>
          <p:spPr bwMode="auto">
            <a:xfrm>
              <a:off x="4002740" y="1783978"/>
              <a:ext cx="1506071" cy="135815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5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i.</a:t>
              </a:r>
              <a:r>
                <a:rPr kumimoji="0" lang="pt-BR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Você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BR" sz="1500" b="1" u="none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(Projeto)</a:t>
              </a:r>
              <a:endParaRPr kumimoji="0" lang="pt-BR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Elipse 8"/>
          <p:cNvSpPr/>
          <p:nvPr/>
        </p:nvSpPr>
        <p:spPr bwMode="auto">
          <a:xfrm>
            <a:off x="4002734" y="5126987"/>
            <a:ext cx="1506071" cy="1358153"/>
          </a:xfrm>
          <a:prstGeom prst="ellips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Operação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(Projeto)</a:t>
            </a:r>
            <a:endParaRPr kumimoji="0" lang="pt-BR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eta para a direita 11"/>
          <p:cNvSpPr/>
          <p:nvPr/>
        </p:nvSpPr>
        <p:spPr bwMode="auto">
          <a:xfrm rot="16200000" flipH="1">
            <a:off x="3881715" y="3943646"/>
            <a:ext cx="1721223" cy="47064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Transição</a:t>
            </a:r>
          </a:p>
        </p:txBody>
      </p:sp>
      <p:grpSp>
        <p:nvGrpSpPr>
          <p:cNvPr id="5" name="Grupo 25"/>
          <p:cNvGrpSpPr/>
          <p:nvPr/>
        </p:nvGrpSpPr>
        <p:grpSpPr>
          <a:xfrm>
            <a:off x="1461490" y="2662581"/>
            <a:ext cx="5250335" cy="3100296"/>
            <a:chOff x="1461490" y="2573756"/>
            <a:chExt cx="5250335" cy="3100296"/>
          </a:xfrm>
        </p:grpSpPr>
        <p:sp>
          <p:nvSpPr>
            <p:cNvPr id="16" name="Seta para a direita 15"/>
            <p:cNvSpPr/>
            <p:nvPr/>
          </p:nvSpPr>
          <p:spPr bwMode="auto">
            <a:xfrm rot="18839630" flipH="1">
              <a:off x="4926354" y="3888580"/>
              <a:ext cx="3100296" cy="47064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Transição</a:t>
              </a:r>
            </a:p>
          </p:txBody>
        </p:sp>
        <p:sp>
          <p:nvSpPr>
            <p:cNvPr id="22" name="Seta para a direita 21"/>
            <p:cNvSpPr/>
            <p:nvPr/>
          </p:nvSpPr>
          <p:spPr bwMode="auto">
            <a:xfrm rot="2619199">
              <a:off x="1461490" y="3879614"/>
              <a:ext cx="3100296" cy="47064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Transição</a:t>
              </a:r>
            </a:p>
          </p:txBody>
        </p:sp>
      </p:grpSp>
      <p:sp>
        <p:nvSpPr>
          <p:cNvPr id="30" name="Pentágono 29"/>
          <p:cNvSpPr/>
          <p:nvPr/>
        </p:nvSpPr>
        <p:spPr bwMode="auto">
          <a:xfrm>
            <a:off x="3361766" y="1035424"/>
            <a:ext cx="1546412" cy="699247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u="none" dirty="0" smtClean="0">
                <a:latin typeface="Verdana" pitchFamily="34" charset="0"/>
                <a:sym typeface="Wingdings"/>
              </a:rPr>
              <a:t> </a:t>
            </a:r>
            <a:r>
              <a:rPr lang="pt-BR" sz="1800" u="none" dirty="0" smtClean="0">
                <a:latin typeface="Verdana" pitchFamily="34" charset="0"/>
              </a:rPr>
              <a:t>Projeto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4" name="Divisa 33"/>
          <p:cNvSpPr/>
          <p:nvPr/>
        </p:nvSpPr>
        <p:spPr bwMode="auto">
          <a:xfrm>
            <a:off x="4598897" y="1035423"/>
            <a:ext cx="2339785" cy="699248"/>
          </a:xfrm>
          <a:prstGeom prst="chevron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sym typeface="Wingdings"/>
              </a:rPr>
              <a:t> Transição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36" name="Divisa 35"/>
          <p:cNvSpPr/>
          <p:nvPr/>
        </p:nvSpPr>
        <p:spPr bwMode="auto">
          <a:xfrm>
            <a:off x="6633877" y="1039906"/>
            <a:ext cx="2173947" cy="699248"/>
          </a:xfrm>
          <a:prstGeom prst="chevron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sym typeface="Wingdings"/>
              </a:rPr>
              <a:t> Garantia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2" grpId="0" animBg="1"/>
      <p:bldP spid="30" grpId="0" animBg="1"/>
      <p:bldP spid="34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Contexto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1513847"/>
          <a:ext cx="9144000" cy="5286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 descr="ivoc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057" y="3929066"/>
            <a:ext cx="1235785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de Lideranças</a:t>
            </a:r>
            <a:endParaRPr lang="pt-BR" dirty="0"/>
          </a:p>
        </p:txBody>
      </p:sp>
      <p:graphicFrame>
        <p:nvGraphicFramePr>
          <p:cNvPr id="5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30299" y="1653988"/>
          <a:ext cx="8942295" cy="4203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o 5"/>
          <p:cNvGrpSpPr>
            <a:grpSpLocks/>
          </p:cNvGrpSpPr>
          <p:nvPr/>
        </p:nvGrpSpPr>
        <p:grpSpPr bwMode="auto">
          <a:xfrm>
            <a:off x="260150" y="5809224"/>
            <a:ext cx="3674702" cy="647700"/>
            <a:chOff x="810223" y="2285184"/>
            <a:chExt cx="3673658" cy="646331"/>
          </a:xfrm>
        </p:grpSpPr>
        <p:sp>
          <p:nvSpPr>
            <p:cNvPr id="10" name="Retângulo 9"/>
            <p:cNvSpPr/>
            <p:nvPr/>
          </p:nvSpPr>
          <p:spPr bwMode="auto">
            <a:xfrm>
              <a:off x="819384" y="2352395"/>
              <a:ext cx="242047" cy="20170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endParaRPr lang="pt-BR" sz="1600" u="none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810223" y="2652712"/>
              <a:ext cx="242047" cy="20170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pt-BR" sz="1600" u="none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12" name="CaixaDeTexto 8"/>
            <p:cNvSpPr txBox="1">
              <a:spLocks noChangeArrowheads="1"/>
            </p:cNvSpPr>
            <p:nvPr/>
          </p:nvSpPr>
          <p:spPr bwMode="auto">
            <a:xfrm>
              <a:off x="1036271" y="2285184"/>
              <a:ext cx="344761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t-BR" sz="1600" u="none" dirty="0">
                  <a:latin typeface="Verdana" pitchFamily="34" charset="0"/>
                </a:rPr>
                <a:t>Estrutura base (fixa) do </a:t>
              </a:r>
              <a:r>
                <a:rPr lang="pt-BR" sz="1600" u="none" dirty="0" err="1">
                  <a:latin typeface="Verdana" pitchFamily="34" charset="0"/>
                </a:rPr>
                <a:t>i.você</a:t>
              </a:r>
              <a:endParaRPr lang="pt-BR" sz="1600" u="none" dirty="0">
                <a:latin typeface="Verdana" pitchFamily="34" charset="0"/>
              </a:endParaRPr>
            </a:p>
            <a:p>
              <a:pPr eaLnBrk="0" hangingPunct="0"/>
              <a:endParaRPr lang="pt-BR" sz="400" u="none" dirty="0">
                <a:latin typeface="Verdana" pitchFamily="34" charset="0"/>
              </a:endParaRPr>
            </a:p>
            <a:p>
              <a:pPr eaLnBrk="0" hangingPunct="0"/>
              <a:r>
                <a:rPr lang="pt-BR" sz="1600" u="none" dirty="0">
                  <a:latin typeface="Verdana" pitchFamily="34" charset="0"/>
                </a:rPr>
                <a:t>Estrutura alocada para projetos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de cantos arredondados 10"/>
          <p:cNvSpPr/>
          <p:nvPr/>
        </p:nvSpPr>
        <p:spPr bwMode="auto">
          <a:xfrm>
            <a:off x="571472" y="5119330"/>
            <a:ext cx="8359200" cy="81000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Integração:</a:t>
            </a:r>
            <a:endParaRPr lang="pt-BR" sz="1600" baseline="0" dirty="0" smtClean="0">
              <a:latin typeface="Verdana" pitchFamily="34" charset="0"/>
            </a:endParaRP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Legado &amp; Futuro</a:t>
            </a:r>
          </a:p>
        </p:txBody>
      </p:sp>
      <p:sp>
        <p:nvSpPr>
          <p:cNvPr id="10" name="Retângulo de cantos arredondados 9"/>
          <p:cNvSpPr/>
          <p:nvPr/>
        </p:nvSpPr>
        <p:spPr bwMode="auto">
          <a:xfrm>
            <a:off x="571472" y="4214818"/>
            <a:ext cx="8358246" cy="81102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Relação</a:t>
            </a:r>
            <a:r>
              <a:rPr kumimoji="0" lang="pt-BR" sz="16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Matricial</a:t>
            </a:r>
            <a:endParaRPr lang="pt-BR" sz="1600" baseline="0" dirty="0" smtClean="0">
              <a:latin typeface="Verdana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628651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matricial</a:t>
            </a:r>
            <a:endParaRPr lang="pt-BR" dirty="0"/>
          </a:p>
        </p:txBody>
      </p:sp>
      <p:grpSp>
        <p:nvGrpSpPr>
          <p:cNvPr id="12" name="Grupo 5"/>
          <p:cNvGrpSpPr>
            <a:grpSpLocks/>
          </p:cNvGrpSpPr>
          <p:nvPr/>
        </p:nvGrpSpPr>
        <p:grpSpPr bwMode="auto">
          <a:xfrm>
            <a:off x="5183578" y="2138358"/>
            <a:ext cx="3674702" cy="647700"/>
            <a:chOff x="810223" y="2285184"/>
            <a:chExt cx="3673658" cy="646331"/>
          </a:xfrm>
        </p:grpSpPr>
        <p:sp>
          <p:nvSpPr>
            <p:cNvPr id="13" name="Retângulo 12"/>
            <p:cNvSpPr/>
            <p:nvPr/>
          </p:nvSpPr>
          <p:spPr bwMode="auto">
            <a:xfrm>
              <a:off x="819384" y="2352395"/>
              <a:ext cx="242047" cy="20170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endParaRPr lang="pt-BR" sz="1600" u="none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 bwMode="auto">
            <a:xfrm>
              <a:off x="810223" y="2652712"/>
              <a:ext cx="242047" cy="20170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pt-BR" sz="1600" u="none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15" name="CaixaDeTexto 8"/>
            <p:cNvSpPr txBox="1">
              <a:spLocks noChangeArrowheads="1"/>
            </p:cNvSpPr>
            <p:nvPr/>
          </p:nvSpPr>
          <p:spPr bwMode="auto">
            <a:xfrm>
              <a:off x="1036271" y="2285184"/>
              <a:ext cx="344761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t-BR" sz="1600" u="none" dirty="0">
                  <a:latin typeface="Verdana" pitchFamily="34" charset="0"/>
                </a:rPr>
                <a:t>Estrutura base (fixa) do </a:t>
              </a:r>
              <a:r>
                <a:rPr lang="pt-BR" sz="1600" u="none" dirty="0" err="1">
                  <a:latin typeface="Verdana" pitchFamily="34" charset="0"/>
                </a:rPr>
                <a:t>i.você</a:t>
              </a:r>
              <a:endParaRPr lang="pt-BR" sz="1600" u="none" dirty="0">
                <a:latin typeface="Verdana" pitchFamily="34" charset="0"/>
              </a:endParaRPr>
            </a:p>
            <a:p>
              <a:pPr eaLnBrk="0" hangingPunct="0"/>
              <a:endParaRPr lang="pt-BR" sz="400" u="none" dirty="0">
                <a:latin typeface="Verdana" pitchFamily="34" charset="0"/>
              </a:endParaRPr>
            </a:p>
            <a:p>
              <a:pPr eaLnBrk="0" hangingPunct="0"/>
              <a:r>
                <a:rPr lang="pt-BR" sz="1600" u="none" dirty="0">
                  <a:latin typeface="Verdana" pitchFamily="34" charset="0"/>
                </a:rPr>
                <a:t>Estrutura alocada para projetos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da Base</a:t>
            </a:r>
            <a:endParaRPr lang="pt-BR" dirty="0"/>
          </a:p>
        </p:txBody>
      </p:sp>
      <p:graphicFrame>
        <p:nvGraphicFramePr>
          <p:cNvPr id="5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0" y="1653988"/>
          <a:ext cx="9144000" cy="494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2366</TotalTime>
  <Words>1140</Words>
  <Application>Microsoft Office PowerPoint</Application>
  <PresentationFormat>Apresentação na tela (4:3)</PresentationFormat>
  <Paragraphs>275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Módulo</vt:lpstr>
      <vt:lpstr>Desafios dos Profissionais de TI</vt:lpstr>
      <vt:lpstr>Agenda</vt:lpstr>
      <vt:lpstr>O desafio: Operação x Inovação</vt:lpstr>
      <vt:lpstr>Visão e Missão</vt:lpstr>
      <vt:lpstr>Movimentos</vt:lpstr>
      <vt:lpstr>Contexto</vt:lpstr>
      <vt:lpstr>Estrutura de Lideranças</vt:lpstr>
      <vt:lpstr>Estrutura matricial</vt:lpstr>
      <vt:lpstr>Estrutura da Base</vt:lpstr>
      <vt:lpstr>Gerente do Programa de Sistemas</vt:lpstr>
      <vt:lpstr>Gerente da Base</vt:lpstr>
      <vt:lpstr>Gerentes de Projeto</vt:lpstr>
      <vt:lpstr>Como entrar no mercado?</vt:lpstr>
      <vt:lpstr>Carreira Profissional</vt:lpstr>
      <vt:lpstr>Como ganhar dinheiro?</vt:lpstr>
      <vt:lpstr>Como resgatar o investimento?</vt:lpstr>
      <vt:lpstr>Referências</vt:lpstr>
      <vt:lpstr>Desafios dos Profissionais de TI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118</cp:revision>
  <dcterms:created xsi:type="dcterms:W3CDTF">2008-05-19T15:53:37Z</dcterms:created>
  <dcterms:modified xsi:type="dcterms:W3CDTF">2008-08-28T04:06:36Z</dcterms:modified>
</cp:coreProperties>
</file>